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2" r:id="rId3"/>
    <p:sldId id="373" r:id="rId4"/>
    <p:sldId id="390" r:id="rId5"/>
    <p:sldId id="391" r:id="rId6"/>
    <p:sldId id="259" r:id="rId7"/>
    <p:sldId id="273" r:id="rId8"/>
    <p:sldId id="265" r:id="rId9"/>
    <p:sldId id="266" r:id="rId10"/>
    <p:sldId id="267" r:id="rId11"/>
    <p:sldId id="268" r:id="rId12"/>
    <p:sldId id="269" r:id="rId13"/>
    <p:sldId id="28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42" d="100"/>
          <a:sy n="42" d="100"/>
        </p:scale>
        <p:origin x="5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005F-0E01-E4AB-C31A-792FFD449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2EEFF-5950-F5C4-0729-833DD92F8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3775F-9C12-E756-66DF-3AA223D1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DF203-B2BB-DA67-7766-9E0E064A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C9E51-1D6C-EF28-193F-F9A1194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212C-B404-A0CB-B7FB-7943BAE6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FD88A-C2A8-7B93-1264-6C5AFE61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B539-A19A-AC37-89D5-8A5700FA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EAA0-C61E-9584-A84F-3904514F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4A5E-021B-E30D-FDEC-54CD7353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5BA79-1102-190B-1AFD-07C8BB50B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7A3DB-5AEA-2292-0CF7-958C73A7A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46A15-7CF6-DFBC-EF8F-BDF10907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C15BA-B6EE-6E8C-5019-E16A2AFD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EF49-B91B-A45A-A36F-52420B70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9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4C30-BA32-F70D-6181-0FE9E8E3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6B1E-D03B-B0EB-49E6-10B06CFB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08845-A286-0E3E-ABC6-C2E7460D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4DFF2-5D8E-5A53-97A2-B6122BC4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AA97-DDDB-BEA2-B22E-C23A6B00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A16F-6281-F7B1-8F2E-61FA625C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33CC1-C009-B060-6CD2-4B6A7A214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E8AA5-D15C-5005-69C1-5E21E791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F5C1-44A2-5619-4176-C75A498D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D2BB9-E80E-D405-8C3E-F2DFD824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AF9D-8BE7-630A-2115-26C0B0DF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0C2F1-B1D8-40FE-0178-1C2311BE0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9B40F-5FE3-6971-3073-F2270DD2D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66B31-79FF-981D-F59A-4BF4911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3DA68-46A6-8245-1DAD-5F0DE65D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7DDD3-B765-B57E-B875-C54CDEB0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0DA3-8EC3-1473-463E-A77F7DB1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FDD57-D000-6C8D-12D9-9AC83AA8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8A568-007E-2B56-9617-2146563FE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52BC2-334F-BE00-2715-7C2EAA564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33176-C037-9678-71B6-6EA1688DC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ADD1A-55E8-3CB4-72DE-305BBEC2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DB65B-0C05-B387-5DEB-67B0A00C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9DFF7-0D69-0227-215C-1E8A474A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5906-0A6E-4CAF-4A89-4E5CC7FD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6ED80-E674-80A3-4002-3DF9220A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23283-0E2C-C68D-5CFF-E848F8BB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55232-E85D-73D8-4BFA-2563180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2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33EB0-C1D2-5F51-C295-D53FF092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7B5BA-E9C8-E77B-83E8-6EEFDAF4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C02A8-3558-FF49-1249-35FBDA3B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B341-4540-D750-83E8-5D8B3D05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2B93-7413-53F5-AD1D-33547212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C0DD7-CAD2-EE16-73CE-70A84F1E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DFB3-0E2A-2DAC-4130-E18946D5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CF240-ABD1-10C1-E490-1559CA49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AD8C1-F41E-DD6B-BD21-B2699135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FA61-1401-C955-6F4C-F155AC0E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B94C0-A914-0B90-32FD-F6B85D8ED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2C7B8-4646-6197-79E9-E095642AC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B7E0C-299F-28AA-A332-82C6AC31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6DF37-C1E1-DE51-E0DB-CB0EDD4D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75D9B-2474-D216-7DC4-179323D3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95CCA-047D-6DD7-4CB4-79583DA5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57EB-9DF4-4A5D-AA96-A4B33FE1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4A66-B579-5E20-86A1-F9507935E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331C-687C-4979-A543-1548389598F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FF10-71A5-CD52-BC46-01177F0E7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9473A-F1B6-5AD8-DFD1-3F1EC28AB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8D62-DDB6-4B3B-BDA4-BE298CAB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4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668334-D108-81A5-6922-0A71E8FF6A67}"/>
              </a:ext>
            </a:extLst>
          </p:cNvPr>
          <p:cNvSpPr txBox="1"/>
          <p:nvPr/>
        </p:nvSpPr>
        <p:spPr>
          <a:xfrm>
            <a:off x="139781" y="238085"/>
            <a:ext cx="11875551" cy="662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启示录：第一章～～荣耀的基督</a:t>
            </a:r>
            <a:endParaRPr kumimoji="0" lang="en-US" sz="2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</a:t>
            </a: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WPP2F (GB)"/>
                <a:ea typeface="DengXian" panose="02010600030101010101" pitchFamily="2" charset="-122"/>
                <a:cs typeface="Times New Roman" panose="02020603050405020304" pitchFamily="18" charset="0"/>
              </a:rPr>
              <a:t>1:7</a:t>
            </a: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看哪，他驾云降临！ 众目要看见他， 连刺他的人也要看见他； 地上的万族都要因他哀哭。 这话是真实的。阿们！</a:t>
            </a:r>
            <a:endParaRPr kumimoji="0" lang="en-US" sz="2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西</a:t>
            </a: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WPP2F (GB)"/>
                <a:ea typeface="DengXian" panose="02010600030101010101" pitchFamily="2" charset="-122"/>
                <a:cs typeface="Times New Roman" panose="02020603050405020304" pitchFamily="18" charset="0"/>
              </a:rPr>
              <a:t>3:1-4</a:t>
            </a: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所以，你们若真与基督一同复活，就当求在上面的事；那里有基督坐在　神的右边。 你们要思念上面的事，不要思念地上的事。 因为你们已经死了，你们的生命与基督一同藏在　神里面。 基督是我们的生命，他显现的时候，你们也要与他一同显现在荣耀里。</a:t>
            </a:r>
            <a:endParaRPr kumimoji="0" lang="en-US" sz="2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启示录：第二、三章 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WPP2F (GB)"/>
                <a:ea typeface="DengXian" panose="02010600030101010101" pitchFamily="2" charset="-122"/>
                <a:cs typeface="Times New Roman" panose="02020603050405020304" pitchFamily="18" charset="0"/>
              </a:rPr>
              <a:t>~~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WPP2F (GB)"/>
                <a:ea typeface="DengXian" panose="02010600030101010101" pitchFamily="2" charset="-122"/>
                <a:cs typeface="Times New Roman" panose="02020603050405020304" pitchFamily="18" charset="0"/>
              </a:rPr>
              <a:t>基督给教会的评价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WPP2F (GB)"/>
                <a:ea typeface="DengXian" panose="02010600030101010101" pitchFamily="2" charset="-122"/>
                <a:cs typeface="Times New Roman" panose="02020603050405020304" pitchFamily="18" charset="0"/>
              </a:rPr>
              <a:t>~~</a:t>
            </a:r>
            <a:endParaRPr kumimoji="0" lang="en-US" sz="2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</a:t>
            </a: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申</a:t>
            </a: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6:4-5</a:t>
            </a: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200" b="1" i="0" u="none" strike="noStrike" kern="100" cap="none" spc="-2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以 色 列 阿 ， 你 要 听 ！ 耶 和 华</a:t>
            </a:r>
            <a:r>
              <a:rPr kumimoji="0" lang="en-US" sz="2200" b="1" i="0" u="none" strike="noStrike" kern="100" cap="none" spc="-2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─ </a:t>
            </a:r>
            <a:r>
              <a:rPr kumimoji="0" lang="zh-CN" altLang="en-US" sz="2200" b="1" i="0" u="none" strike="noStrike" kern="100" cap="none" spc="-2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我 们 神 是 独 一 的 主 。你 要 尽 心 、 尽 性 、 尽 力 爱 耶 和 华</a:t>
            </a:r>
            <a:r>
              <a:rPr kumimoji="0" lang="en-US" sz="2200" b="1" i="0" u="none" strike="noStrike" kern="100" cap="none" spc="-2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─ </a:t>
            </a:r>
            <a:r>
              <a:rPr kumimoji="0" lang="zh-CN" altLang="en-US" sz="2200" b="1" i="0" u="none" strike="noStrike" kern="100" cap="none" spc="-2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你 的 神 。</a:t>
            </a:r>
            <a:endParaRPr kumimoji="0" lang="en-US" sz="2200" b="1" i="0" u="none" strike="noStrike" kern="100" cap="none" spc="-2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启示录：第四章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~~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神的宝座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~~</a:t>
            </a:r>
            <a:endParaRPr kumimoji="0" lang="en-US" sz="2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</a:t>
            </a: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4:11</a:t>
            </a: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我们的主，我们的　神， 你是配得荣耀、尊贵、权柄的； 因为你创造了万物， 并且万物是因你的旨意被创造而有的。</a:t>
            </a:r>
            <a:endParaRPr kumimoji="0" lang="en-US" sz="2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启示录：第五章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~~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神的羔羊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~~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vv1-7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七印的书卷；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vv8-14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被赎之民的新歌  </a:t>
            </a:r>
            <a:endParaRPr kumimoji="0" lang="en-US" sz="2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</a:t>
            </a: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5:13</a:t>
            </a:r>
            <a:r>
              <a:rPr kumimoji="0" lang="en-US" altLang="zh-CN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我又听见在天上、地上、地底下、沧海里，和天地间一切所有被造之物，都说： 但愿颂赞、尊贵、荣耀、权势 都归给坐宝座的和羔羊， 直到永永远远！</a:t>
            </a:r>
            <a:endParaRPr kumimoji="0" lang="en-US" sz="2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9A5D4E-BFFE-46B5-ADFA-843BBD32A06E}"/>
              </a:ext>
            </a:extLst>
          </p:cNvPr>
          <p:cNvSpPr txBox="1"/>
          <p:nvPr/>
        </p:nvSpPr>
        <p:spPr>
          <a:xfrm>
            <a:off x="0" y="116985"/>
            <a:ext cx="1219200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中保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--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神的爱、耶稣基督救恩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     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罗马书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5:8)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惟有基督在我们还作罪人的时候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为我们死，神的爱就在此向我们显明了。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提摩太前书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2:5)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因为只有一位 神，在 神和人中间，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只有一位中保，乃是降世为人的基督耶稣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彼得前书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3:18)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因基督也曾一次为罪受苦，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就是义的代替不义的，为要引我们到　神面前。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按着肉体说，他被治死；按着灵性说，他复活了。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罗马书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5:1)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我们既因信称义，就借着我们的主耶稣基督得与 神相和。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33768-BFCD-4654-8625-89C560A4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271" y="0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1D3A5-B68A-443C-A259-1C6B0EC5B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0" t="10080" r="9184" b="16287"/>
          <a:stretch/>
        </p:blipFill>
        <p:spPr>
          <a:xfrm>
            <a:off x="10226110" y="3117194"/>
            <a:ext cx="1917446" cy="13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DA3DE0-D6D4-4E4D-BD39-30BE62581DB0}"/>
              </a:ext>
            </a:extLst>
          </p:cNvPr>
          <p:cNvSpPr txBox="1"/>
          <p:nvPr/>
        </p:nvSpPr>
        <p:spPr>
          <a:xfrm>
            <a:off x="188181" y="552041"/>
            <a:ext cx="11815638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接受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--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信、认罪赦免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约翰福音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1:12 )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凡接待他的，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就是信他名的人，他就赐他们权柄，作 神的儿女。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罗马书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10:9,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10 )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你若口里认耶稣为主， 心里信神叫他从死里復活，就必得救。因为人心里相信， 就可以称义；口里承认，就可以得救。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约翰福音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3:16 )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神爱世人，甚至将他的独生子赐给［他们］，叫一切信他的，不至灭亡，反得永生。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42645-E30A-470A-8E23-70D47D10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84" y="0"/>
            <a:ext cx="2797401" cy="16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6CDDD-84E4-48F0-A7E1-224F6680FF4A}"/>
              </a:ext>
            </a:extLst>
          </p:cNvPr>
          <p:cNvSpPr txBox="1"/>
          <p:nvPr/>
        </p:nvSpPr>
        <p:spPr>
          <a:xfrm>
            <a:off x="111318" y="305068"/>
            <a:ext cx="11810337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新生命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--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不靠自己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以弗所书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2:8-9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）你们得救是本乎恩，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也因着信。这并不是出于自己，乃是 神所赐的； 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也不是出于行为，免得有人自夸。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约翰壹书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5:12-13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）人有了 神的儿子就有生命；没有　神的儿子就没有生命。 我将这些话写给你们信奉　神儿子之名的人，要叫你们知道自己有永生。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林后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5:17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）若有人在基督里 ，他就是新造的人 ，旧事已过 ，都变成新的了 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4F447-70B1-46D7-9C2F-A7F2E245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912" y="73744"/>
            <a:ext cx="251177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3904F9-6425-4D6C-99C9-62E96D7A9E38}"/>
              </a:ext>
            </a:extLst>
          </p:cNvPr>
          <p:cNvSpPr txBox="1"/>
          <p:nvPr/>
        </p:nvSpPr>
        <p:spPr>
          <a:xfrm>
            <a:off x="3957026" y="311707"/>
            <a:ext cx="52108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UWPP2F (GB)"/>
                <a:cs typeface="Times New Roman" panose="02020603050405020304" pitchFamily="18" charset="0"/>
              </a:rPr>
              <a:t>福音就在你的手上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UWPP2F (GB)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C00000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77442D7-6EFE-4F4D-9C49-43783E0F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099" y="4263063"/>
            <a:ext cx="920863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WPA7F (GB)" charset="-122"/>
                <a:ea typeface="UWPA7F (GB)" charset="-122"/>
                <a:cs typeface="+mn-cs"/>
              </a:rPr>
              <a:t> 神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913EF1-3AB9-4CF7-BF21-7B84C56D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257" y="1617902"/>
            <a:ext cx="2082967" cy="1872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A1D66F-B096-48DA-A0D2-4601E4E3A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693" y="4119650"/>
            <a:ext cx="2058010" cy="1438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A177F-1A0B-4D1F-A911-DBDAF8BD2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58" y="2005039"/>
            <a:ext cx="2466975" cy="14666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8D10B8-72A6-4620-82E7-682ED3AB9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69" y="4119650"/>
            <a:ext cx="2508620" cy="17648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964E84-7159-446E-91A9-FDC30A04166F}"/>
              </a:ext>
            </a:extLst>
          </p:cNvPr>
          <p:cNvSpPr txBox="1"/>
          <p:nvPr/>
        </p:nvSpPr>
        <p:spPr>
          <a:xfrm>
            <a:off x="293965" y="311707"/>
            <a:ext cx="80586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对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自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己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得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救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把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2F5311-6433-40EA-AE5E-3BC238D151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169"/>
          <a:stretch/>
        </p:blipFill>
        <p:spPr>
          <a:xfrm>
            <a:off x="5398820" y="3665162"/>
            <a:ext cx="2683355" cy="268555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FAFE532-2B1A-4C0D-A004-7FA51EF30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417" y="3489935"/>
            <a:ext cx="963833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人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5B72D97-ACEE-47BA-ACAB-71918BD7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388" y="3383469"/>
            <a:ext cx="1242478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接受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8C0344-97EE-42A3-BAD0-701EC85EC5B0}"/>
              </a:ext>
            </a:extLst>
          </p:cNvPr>
          <p:cNvSpPr txBox="1"/>
          <p:nvPr/>
        </p:nvSpPr>
        <p:spPr>
          <a:xfrm>
            <a:off x="11152164" y="58226"/>
            <a:ext cx="84881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能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简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向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人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介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绍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福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C37E32B-D0FD-48FA-8214-DA74F7B3E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547" y="3120427"/>
            <a:ext cx="1242478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中保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29E1F05A-47E5-4F20-B54E-CA8F62B4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35" y="4186278"/>
            <a:ext cx="1748709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新生命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1AB99-0656-47D7-8F30-295290284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468" y="1256375"/>
            <a:ext cx="2751707" cy="19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668334-D108-81A5-6922-0A71E8FF6A67}"/>
              </a:ext>
            </a:extLst>
          </p:cNvPr>
          <p:cNvSpPr txBox="1"/>
          <p:nvPr/>
        </p:nvSpPr>
        <p:spPr>
          <a:xfrm>
            <a:off x="186375" y="238085"/>
            <a:ext cx="11735770" cy="1789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启示录：第七章 </a:t>
            </a:r>
            <a:r>
              <a:rPr kumimoji="0" lang="en-US" altLang="zh-CN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灾难中的圣徒</a:t>
            </a:r>
            <a:endParaRPr kumimoji="0" lang="en-US" altLang="zh-CN" sz="2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UWPP2F (GB)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WPP2F (GB)"/>
                <a:ea typeface="DengXian" panose="02010600030101010101" pitchFamily="2" charset="-122"/>
                <a:cs typeface="Times New Roman" panose="02020603050405020304" pitchFamily="18" charset="0"/>
              </a:rPr>
              <a:t>7:9-10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此后，我观看，见有许多的人，没有人能数过来，是从各国、各族、各民、各方来的，站在宝座和羔羊面前，身穿白衣，手拿棕树枝， 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10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大声喊着说：「愿救恩归与坐在宝座上我们的　神，也归与羔羊！」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2E0FB-1597-F7BA-B119-888BC7A07EA3}"/>
              </a:ext>
            </a:extLst>
          </p:cNvPr>
          <p:cNvSpPr txBox="1"/>
          <p:nvPr/>
        </p:nvSpPr>
        <p:spPr>
          <a:xfrm>
            <a:off x="122308" y="2137746"/>
            <a:ext cx="11799837" cy="189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启示录：第八章→四样可怕的灾难</a:t>
            </a:r>
            <a:endParaRPr kumimoji="0" lang="en-US" altLang="zh-CN" sz="2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UWPP2F (GB)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約珥書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1:15】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哀哉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! 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耶和华的日子临近了。这日来到，好像毁灭从全能者来到。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哈巴谷書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3:17-18】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虽然无花果树不发旺，葡萄树不结果，橄榄树也不效力，田地不出粮食，圈中绝了羊，棚内也没有牛；然而，我要因耶和华欢欣，因救我的神喜乐。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6FC13-2CE7-E0A1-475A-55B81C856C3C}"/>
              </a:ext>
            </a:extLst>
          </p:cNvPr>
          <p:cNvSpPr txBox="1"/>
          <p:nvPr/>
        </p:nvSpPr>
        <p:spPr>
          <a:xfrm>
            <a:off x="234947" y="4249596"/>
            <a:ext cx="11362597" cy="139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启示录：第九章→被解放的军队</a:t>
            </a:r>
            <a:endParaRPr kumimoji="0" lang="en-US" altLang="zh-CN" sz="2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UWPP2F (GB)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    【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彼前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5:8】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UWPP2F (GB)"/>
                <a:cs typeface="Times New Roman" panose="02020603050405020304" pitchFamily="18" charset="0"/>
              </a:rPr>
              <a:t>务要谨守，警醒。因为你们的仇敌魔鬼，如同吼叫的狮子，遍地游行，寻找可吞吃的人。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37CE2-C88C-4742-8350-7CB978B8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9" y="0"/>
            <a:ext cx="9685612" cy="69445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AC4F8-BB6E-47AB-92EB-47157E61D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172"/>
          <a:stretch/>
        </p:blipFill>
        <p:spPr>
          <a:xfrm>
            <a:off x="0" y="-6027"/>
            <a:ext cx="1501802" cy="69506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0621D-B435-4F87-957B-E7E147EF7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80"/>
          <a:stretch/>
        </p:blipFill>
        <p:spPr>
          <a:xfrm>
            <a:off x="9920087" y="-6027"/>
            <a:ext cx="2433493" cy="71678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4DF091-FC85-46D1-9735-A4A311467C97}"/>
              </a:ext>
            </a:extLst>
          </p:cNvPr>
          <p:cNvSpPr/>
          <p:nvPr/>
        </p:nvSpPr>
        <p:spPr>
          <a:xfrm>
            <a:off x="10290925" y="749280"/>
            <a:ext cx="825867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C00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第</a:t>
            </a:r>
            <a:endParaRPr kumimoji="0" lang="en-US" altLang="zh-CN" sz="5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C00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C00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七</a:t>
            </a:r>
            <a:endParaRPr kumimoji="0" lang="en-US" altLang="zh-CN" sz="5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C00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C00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位</a:t>
            </a:r>
            <a:endParaRPr kumimoji="0" lang="en-US" altLang="zh-CN" sz="5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C00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C00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天</a:t>
            </a:r>
            <a:endParaRPr kumimoji="0" lang="en-US" altLang="zh-CN" sz="5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C00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C00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使</a:t>
            </a:r>
            <a:endParaRPr kumimoji="0" lang="en-US" altLang="zh-CN" sz="5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C00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C00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吹</a:t>
            </a:r>
            <a:endParaRPr kumimoji="0" lang="en-US" altLang="zh-CN" sz="5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C00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C00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号</a:t>
            </a:r>
            <a:endParaRPr kumimoji="0" lang="en-US" sz="5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C00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65CBEB-629D-4E96-B240-E4BB3F036EF0}"/>
              </a:ext>
            </a:extLst>
          </p:cNvPr>
          <p:cNvSpPr/>
          <p:nvPr/>
        </p:nvSpPr>
        <p:spPr>
          <a:xfrm>
            <a:off x="1069610" y="749280"/>
            <a:ext cx="1042370" cy="62940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12373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启</a:t>
            </a:r>
            <a:endParaRPr kumimoji="0" lang="en-US" altLang="zh-CN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12373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12373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示</a:t>
            </a:r>
            <a:endParaRPr kumimoji="0" lang="en-US" altLang="zh-CN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12373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12373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录</a:t>
            </a:r>
            <a:endParaRPr kumimoji="0" lang="en-US" altLang="zh-CN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12373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12373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12373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512373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章</a:t>
            </a:r>
            <a:endParaRPr kumimoji="0" lang="en-US" altLang="zh-CN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12373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512373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D72E5-C012-4D2B-8EB6-93562CFB8258}"/>
              </a:ext>
            </a:extLst>
          </p:cNvPr>
          <p:cNvSpPr/>
          <p:nvPr/>
        </p:nvSpPr>
        <p:spPr>
          <a:xfrm>
            <a:off x="7348488" y="4504142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小书卷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glow rad="127000">
                  <a:srgbClr val="FF0000"/>
                </a:glow>
                <a:outerShdw dist="38100" dir="2700000" algn="b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87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1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2D68E-7C24-439A-EB10-43D226E18B1A}"/>
              </a:ext>
            </a:extLst>
          </p:cNvPr>
          <p:cNvSpPr txBox="1"/>
          <p:nvPr/>
        </p:nvSpPr>
        <p:spPr>
          <a:xfrm>
            <a:off x="281354" y="520427"/>
            <a:ext cx="115003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启示录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: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第十章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~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小书卷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【vv1-4】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神在掌控一切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vv1-4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谁是这位大力的天使？注意他的动作。（出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40:34-38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；诗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104:3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；启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1:7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v4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注意从天上发出来的命令、什么意思？（启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4:5,8:5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；诗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29:3-4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4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1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2D68E-7C24-439A-EB10-43D226E18B1A}"/>
              </a:ext>
            </a:extLst>
          </p:cNvPr>
          <p:cNvSpPr txBox="1"/>
          <p:nvPr/>
        </p:nvSpPr>
        <p:spPr>
          <a:xfrm>
            <a:off x="281354" y="673777"/>
            <a:ext cx="115003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启示录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: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第十章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~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小书卷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9E0000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【vv5-11】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神的奥秘成全了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vv5-7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注意这里在宣告什么重要的信息？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vv8-11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如何接受与应用这里所传达的信息？（结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2:9-3:3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；耶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15:16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；诗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19:10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3935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14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3904F9-6425-4D6C-99C9-62E96D7A9E38}"/>
              </a:ext>
            </a:extLst>
          </p:cNvPr>
          <p:cNvSpPr txBox="1"/>
          <p:nvPr/>
        </p:nvSpPr>
        <p:spPr>
          <a:xfrm>
            <a:off x="3943939" y="418826"/>
            <a:ext cx="52108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UWPP2F (GB)"/>
                <a:cs typeface="Times New Roman" panose="02020603050405020304" pitchFamily="18" charset="0"/>
              </a:rPr>
              <a:t>福音就在你的手上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UWPP2F (GB)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C00000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77442D7-6EFE-4F4D-9C49-43783E0F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099" y="4263063"/>
            <a:ext cx="920863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WPA7F (GB)" charset="-122"/>
                <a:ea typeface="UWPA7F (GB)" charset="-122"/>
                <a:cs typeface="+mn-cs"/>
              </a:rPr>
              <a:t> 神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913EF1-3AB9-4CF7-BF21-7B84C56D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950" y="1617902"/>
            <a:ext cx="2082967" cy="1872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A1D66F-B096-48DA-A0D2-4601E4E3A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565" y="4026689"/>
            <a:ext cx="1895932" cy="13250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A177F-1A0B-4D1F-A911-DBDAF8BD2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229" y="2069458"/>
            <a:ext cx="2368213" cy="14079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8D10B8-72A6-4620-82E7-682ED3AB9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174" y="3859443"/>
            <a:ext cx="2508620" cy="17648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964E84-7159-446E-91A9-FDC30A04166F}"/>
              </a:ext>
            </a:extLst>
          </p:cNvPr>
          <p:cNvSpPr txBox="1"/>
          <p:nvPr/>
        </p:nvSpPr>
        <p:spPr>
          <a:xfrm>
            <a:off x="314290" y="530487"/>
            <a:ext cx="805869" cy="517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对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自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己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得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救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把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2F5311-6433-40EA-AE5E-3BC238D151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169"/>
          <a:stretch/>
        </p:blipFill>
        <p:spPr>
          <a:xfrm>
            <a:off x="5443210" y="3406258"/>
            <a:ext cx="2596500" cy="2598627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FAFE532-2B1A-4C0D-A004-7FA51EF30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417" y="3489935"/>
            <a:ext cx="963833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人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5B72D97-ACEE-47BA-ACAB-71918BD7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388" y="3383469"/>
            <a:ext cx="1242478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接受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8C0344-97EE-42A3-BAD0-701EC85EC5B0}"/>
              </a:ext>
            </a:extLst>
          </p:cNvPr>
          <p:cNvSpPr txBox="1"/>
          <p:nvPr/>
        </p:nvSpPr>
        <p:spPr>
          <a:xfrm>
            <a:off x="11097772" y="495192"/>
            <a:ext cx="848816" cy="535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能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简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单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的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向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人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介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绍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福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C37E32B-D0FD-48FA-8214-DA74F7B3E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547" y="3070667"/>
            <a:ext cx="1242478" cy="62425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中保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29E1F05A-47E5-4F20-B54E-CA8F62B4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35" y="4186278"/>
            <a:ext cx="1748709" cy="73901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新生命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1AB99-0656-47D7-8F30-295290284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024" y="1324372"/>
            <a:ext cx="2591214" cy="18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72AE0-46A4-4E09-BD7A-C18A2CF8AC5F}"/>
              </a:ext>
            </a:extLst>
          </p:cNvPr>
          <p:cNvSpPr txBox="1"/>
          <p:nvPr/>
        </p:nvSpPr>
        <p:spPr>
          <a:xfrm>
            <a:off x="223962" y="459599"/>
            <a:ext cx="1174407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1.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神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--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万物主宰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【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罗马书 </a:t>
            </a:r>
            <a:r>
              <a:rPr kumimoji="0" lang="en-US" altLang="zh-CN" sz="40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 : 19 - 20 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神的事情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人所能知道的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原显明在人心里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;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因为　神已经给他们显明。自从造天地以来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神的永能和神性是明明可知的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虽是眼不能见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但借着所造之物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就可以晓得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叫人无可推诿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【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诗篇 </a:t>
            </a:r>
            <a:r>
              <a:rPr kumimoji="0" lang="en-US" altLang="zh-CN" sz="40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19:1-2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】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诸天述说　神的荣耀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穹苍传扬他的手段。这日到那日发出言语</a:t>
            </a:r>
            <a:r>
              <a:rPr kumimoji="0" lang="en-US" altLang="zh-CN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这夜到那夜传出知识。	</a:t>
            </a:r>
            <a:r>
              <a:rPr kumimoji="0" lang="zh-CN" altLang="en-US" sz="4800" b="0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	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			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341F6-8E3E-4C53-8CD7-0CC4218F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63" y="459599"/>
            <a:ext cx="1772038" cy="1240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2DCB5C-E0A7-466D-A7DA-7CB850A5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680" y="640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2FA790-FA19-485F-ADDE-B81F80917F7B}"/>
              </a:ext>
            </a:extLst>
          </p:cNvPr>
          <p:cNvSpPr txBox="1"/>
          <p:nvPr/>
        </p:nvSpPr>
        <p:spPr>
          <a:xfrm>
            <a:off x="115260" y="94120"/>
            <a:ext cx="1197940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.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人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–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有罪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(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罗马书 </a:t>
            </a: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3 : 23)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因为世人都犯了罪，亏缺了神的荣耀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(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罗马书 </a:t>
            </a: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6 : 23)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因为罪的工价乃是死；惟有神的恩赐，在我们的主基督耶稣里，乃是永生。</a:t>
            </a:r>
            <a:endParaRPr kumimoji="0" lang="en-US" altLang="zh-CN" sz="4700" b="1" i="0" u="none" strike="noStrike" kern="1200" cap="none" spc="-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(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希伯来书 </a:t>
            </a: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9 : 27)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按着定命，人人都有一死，</a:t>
            </a:r>
            <a:endParaRPr kumimoji="0" lang="en-US" altLang="zh-CN" sz="4700" b="1" i="0" u="none" strike="noStrike" kern="1200" cap="none" spc="-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死后且有审判。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(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以赛亚书 </a:t>
            </a:r>
            <a:r>
              <a:rPr kumimoji="0" lang="en-US" altLang="zh-CN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5 9 : 1 -2)  </a:t>
            </a:r>
            <a:r>
              <a:rPr kumimoji="0" lang="zh-CN" altLang="en-US" sz="4700" b="1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耶和华的膀臂，并非缩短不能拯救；耳朵并非发沉，不能听见。但你们的罪孽使你们与神隔绝，你们的罪恶使他掩面不听你们。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92496-7E89-4FE5-B148-21D531D5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068" y="2214888"/>
            <a:ext cx="2078916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6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1746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STXinwei</vt:lpstr>
      <vt:lpstr>UWPA7F (GB)</vt:lpstr>
      <vt:lpstr>UWPP2F (GB)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Ng</dc:creator>
  <cp:lastModifiedBy>TCCC Projection</cp:lastModifiedBy>
  <cp:revision>2</cp:revision>
  <dcterms:created xsi:type="dcterms:W3CDTF">2023-08-20T02:53:21Z</dcterms:created>
  <dcterms:modified xsi:type="dcterms:W3CDTF">2023-08-20T18:28:18Z</dcterms:modified>
</cp:coreProperties>
</file>