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82" r:id="rId2"/>
    <p:sldId id="277" r:id="rId3"/>
    <p:sldId id="280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E351F9-98CC-428D-A5A7-99774891AA79}" v="1" dt="2023-01-08T03:26:48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9" autoAdjust="0"/>
    <p:restoredTop sz="95029" autoAdjust="0"/>
  </p:normalViewPr>
  <p:slideViewPr>
    <p:cSldViewPr>
      <p:cViewPr varScale="1">
        <p:scale>
          <a:sx n="98" d="100"/>
          <a:sy n="98" d="100"/>
        </p:scale>
        <p:origin x="48" y="8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9CD197EA-E8A3-45AE-931A-4160C14659B4}"/>
    <pc:docChg chg="undo custSel delSld modSld">
      <pc:chgData name="Hua, Yiying" userId="aa6a9e03-c5b1-4834-9746-68923240f5ba" providerId="ADAL" clId="{9CD197EA-E8A3-45AE-931A-4160C14659B4}" dt="2022-12-25T14:10:58.425" v="123" actId="14100"/>
      <pc:docMkLst>
        <pc:docMk/>
      </pc:docMkLst>
      <pc:sldChg chg="del">
        <pc:chgData name="Hua, Yiying" userId="aa6a9e03-c5b1-4834-9746-68923240f5ba" providerId="ADAL" clId="{9CD197EA-E8A3-45AE-931A-4160C14659B4}" dt="2022-12-25T13:40:32.122" v="43" actId="2696"/>
        <pc:sldMkLst>
          <pc:docMk/>
          <pc:sldMk cId="2569553149" sldId="271"/>
        </pc:sldMkLst>
      </pc:sldChg>
      <pc:sldChg chg="modSp mod">
        <pc:chgData name="Hua, Yiying" userId="aa6a9e03-c5b1-4834-9746-68923240f5ba" providerId="ADAL" clId="{9CD197EA-E8A3-45AE-931A-4160C14659B4}" dt="2022-12-25T14:09:28.190" v="119" actId="255"/>
        <pc:sldMkLst>
          <pc:docMk/>
          <pc:sldMk cId="3091819760" sldId="277"/>
        </pc:sldMkLst>
        <pc:spChg chg="mod">
          <ac:chgData name="Hua, Yiying" userId="aa6a9e03-c5b1-4834-9746-68923240f5ba" providerId="ADAL" clId="{9CD197EA-E8A3-45AE-931A-4160C14659B4}" dt="2022-12-25T14:09:28.190" v="119" actId="255"/>
          <ac:spMkLst>
            <pc:docMk/>
            <pc:sldMk cId="3091819760" sldId="277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9CD197EA-E8A3-45AE-931A-4160C14659B4}" dt="2022-12-25T14:09:17.229" v="118" actId="14100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D197EA-E8A3-45AE-931A-4160C14659B4}" dt="2022-12-25T14:10:58.425" v="123" actId="14100"/>
        <pc:sldMkLst>
          <pc:docMk/>
          <pc:sldMk cId="977146412" sldId="278"/>
        </pc:sldMkLst>
        <pc:spChg chg="del mod">
          <ac:chgData name="Hua, Yiying" userId="aa6a9e03-c5b1-4834-9746-68923240f5ba" providerId="ADAL" clId="{9CD197EA-E8A3-45AE-931A-4160C14659B4}" dt="2022-12-25T13:42:52.947" v="61" actId="478"/>
          <ac:spMkLst>
            <pc:docMk/>
            <pc:sldMk cId="977146412" sldId="278"/>
            <ac:spMk id="2" creationId="{00000000-0000-0000-0000-000000000000}"/>
          </ac:spMkLst>
        </pc:spChg>
        <pc:spChg chg="add mod">
          <ac:chgData name="Hua, Yiying" userId="aa6a9e03-c5b1-4834-9746-68923240f5ba" providerId="ADAL" clId="{9CD197EA-E8A3-45AE-931A-4160C14659B4}" dt="2022-12-25T13:43:16.403" v="72" actId="1076"/>
          <ac:spMkLst>
            <pc:docMk/>
            <pc:sldMk cId="977146412" sldId="278"/>
            <ac:spMk id="4" creationId="{43AF04BC-9BCD-4CDE-B7AC-5BF378043A7B}"/>
          </ac:spMkLst>
        </pc:spChg>
        <pc:spChg chg="add del mod">
          <ac:chgData name="Hua, Yiying" userId="aa6a9e03-c5b1-4834-9746-68923240f5ba" providerId="ADAL" clId="{9CD197EA-E8A3-45AE-931A-4160C14659B4}" dt="2022-12-25T13:43:00.773" v="63" actId="478"/>
          <ac:spMkLst>
            <pc:docMk/>
            <pc:sldMk cId="977146412" sldId="278"/>
            <ac:spMk id="5" creationId="{99848588-B71E-4BA0-ABBF-21B6907FFE4E}"/>
          </ac:spMkLst>
        </pc:spChg>
        <pc:picChg chg="add del mod">
          <ac:chgData name="Hua, Yiying" userId="aa6a9e03-c5b1-4834-9746-68923240f5ba" providerId="ADAL" clId="{9CD197EA-E8A3-45AE-931A-4160C14659B4}" dt="2022-12-25T14:10:58.425" v="123" actId="14100"/>
          <ac:picMkLst>
            <pc:docMk/>
            <pc:sldMk cId="977146412" sldId="278"/>
            <ac:picMk id="9" creationId="{E7E06B18-92A9-47A3-AB41-10D11173252E}"/>
          </ac:picMkLst>
        </pc:picChg>
      </pc:sldChg>
      <pc:sldChg chg="modSp mod">
        <pc:chgData name="Hua, Yiying" userId="aa6a9e03-c5b1-4834-9746-68923240f5ba" providerId="ADAL" clId="{9CD197EA-E8A3-45AE-931A-4160C14659B4}" dt="2022-12-25T14:05:09.279" v="105" actId="6549"/>
        <pc:sldMkLst>
          <pc:docMk/>
          <pc:sldMk cId="3720631790" sldId="280"/>
        </pc:sldMkLst>
        <pc:spChg chg="mod">
          <ac:chgData name="Hua, Yiying" userId="aa6a9e03-c5b1-4834-9746-68923240f5ba" providerId="ADAL" clId="{9CD197EA-E8A3-45AE-931A-4160C14659B4}" dt="2022-12-25T13:41:08.560" v="51" actId="14100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9CD197EA-E8A3-45AE-931A-4160C14659B4}" dt="2022-12-25T14:05:09.279" v="105" actId="6549"/>
          <ac:spMkLst>
            <pc:docMk/>
            <pc:sldMk cId="3720631790" sldId="280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9CD197EA-E8A3-45AE-931A-4160C14659B4}" dt="2022-12-25T13:33:00.643" v="10" actId="20577"/>
        <pc:sldMkLst>
          <pc:docMk/>
          <pc:sldMk cId="3277803961" sldId="282"/>
        </pc:sldMkLst>
        <pc:spChg chg="mod">
          <ac:chgData name="Hua, Yiying" userId="aa6a9e03-c5b1-4834-9746-68923240f5ba" providerId="ADAL" clId="{9CD197EA-E8A3-45AE-931A-4160C14659B4}" dt="2022-12-25T13:32:49.106" v="6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9CD197EA-E8A3-45AE-931A-4160C14659B4}" dt="2022-12-25T13:33:00.643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9CD197EA-E8A3-45AE-931A-4160C14659B4}" dt="2022-12-25T13:40:28.805" v="42" actId="2696"/>
        <pc:sldMkLst>
          <pc:docMk/>
          <pc:sldMk cId="3650433057" sldId="293"/>
        </pc:sldMkLst>
      </pc:sldChg>
      <pc:sldChg chg="modSp del mod">
        <pc:chgData name="Hua, Yiying" userId="aa6a9e03-c5b1-4834-9746-68923240f5ba" providerId="ADAL" clId="{9CD197EA-E8A3-45AE-931A-4160C14659B4}" dt="2022-12-25T13:54:04.881" v="85" actId="2696"/>
        <pc:sldMkLst>
          <pc:docMk/>
          <pc:sldMk cId="2788213371" sldId="294"/>
        </pc:sldMkLst>
        <pc:spChg chg="mod">
          <ac:chgData name="Hua, Yiying" userId="aa6a9e03-c5b1-4834-9746-68923240f5ba" providerId="ADAL" clId="{9CD197EA-E8A3-45AE-931A-4160C14659B4}" dt="2022-12-25T13:53:06.256" v="84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9CD197EA-E8A3-45AE-931A-4160C14659B4}" dt="2022-12-25T13:46:34.443" v="83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addSp delSp modSp mod">
        <pc:chgData name="Hua, Yiying" userId="aa6a9e03-c5b1-4834-9746-68923240f5ba" providerId="ADAL" clId="{9CD197EA-E8A3-45AE-931A-4160C14659B4}" dt="2022-12-25T14:09:41.146" v="120" actId="255"/>
        <pc:sldMkLst>
          <pc:docMk/>
          <pc:sldMk cId="3543244316" sldId="295"/>
        </pc:sldMkLst>
        <pc:spChg chg="mod">
          <ac:chgData name="Hua, Yiying" userId="aa6a9e03-c5b1-4834-9746-68923240f5ba" providerId="ADAL" clId="{9CD197EA-E8A3-45AE-931A-4160C14659B4}" dt="2022-12-25T14:08:29.213" v="114" actId="1076"/>
          <ac:spMkLst>
            <pc:docMk/>
            <pc:sldMk cId="3543244316" sldId="29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9CD197EA-E8A3-45AE-931A-4160C14659B4}" dt="2022-12-25T14:07:54.349" v="108" actId="478"/>
          <ac:spMkLst>
            <pc:docMk/>
            <pc:sldMk cId="3543244316" sldId="295"/>
            <ac:spMk id="4" creationId="{6CD8798D-C5A9-4DF3-81D8-3A9BA5E9A4CC}"/>
          </ac:spMkLst>
        </pc:spChg>
        <pc:spChg chg="add mod">
          <ac:chgData name="Hua, Yiying" userId="aa6a9e03-c5b1-4834-9746-68923240f5ba" providerId="ADAL" clId="{9CD197EA-E8A3-45AE-931A-4160C14659B4}" dt="2022-12-25T14:09:41.146" v="120" actId="255"/>
          <ac:spMkLst>
            <pc:docMk/>
            <pc:sldMk cId="3543244316" sldId="295"/>
            <ac:spMk id="6" creationId="{3139E6DE-0713-4EF3-89A3-3CF5A50AEB2F}"/>
          </ac:spMkLst>
        </pc:spChg>
        <pc:spChg chg="del mod">
          <ac:chgData name="Hua, Yiying" userId="aa6a9e03-c5b1-4834-9746-68923240f5ba" providerId="ADAL" clId="{9CD197EA-E8A3-45AE-931A-4160C14659B4}" dt="2022-12-25T14:07:49.955" v="107" actId="478"/>
          <ac:spMkLst>
            <pc:docMk/>
            <pc:sldMk cId="3543244316" sldId="295"/>
            <ac:spMk id="8" creationId="{8B5405AE-29E5-4A8B-BA78-F7EE0A25708F}"/>
          </ac:spMkLst>
        </pc:spChg>
      </pc:sldChg>
      <pc:sldChg chg="modSp del mod">
        <pc:chgData name="Hua, Yiying" userId="aa6a9e03-c5b1-4834-9746-68923240f5ba" providerId="ADAL" clId="{9CD197EA-E8A3-45AE-931A-4160C14659B4}" dt="2022-12-25T13:34:41.962" v="16" actId="2696"/>
        <pc:sldMkLst>
          <pc:docMk/>
          <pc:sldMk cId="998463842" sldId="302"/>
        </pc:sldMkLst>
        <pc:spChg chg="mod">
          <ac:chgData name="Hua, Yiying" userId="aa6a9e03-c5b1-4834-9746-68923240f5ba" providerId="ADAL" clId="{9CD197EA-E8A3-45AE-931A-4160C14659B4}" dt="2022-12-25T13:34:20.357" v="15"/>
          <ac:spMkLst>
            <pc:docMk/>
            <pc:sldMk cId="998463842" sldId="302"/>
            <ac:spMk id="3" creationId="{4A952978-3DF8-4292-97EF-7AC056D96162}"/>
          </ac:spMkLst>
        </pc:spChg>
        <pc:spChg chg="mod">
          <ac:chgData name="Hua, Yiying" userId="aa6a9e03-c5b1-4834-9746-68923240f5ba" providerId="ADAL" clId="{9CD197EA-E8A3-45AE-931A-4160C14659B4}" dt="2022-12-25T13:33:53.051" v="12" actId="14100"/>
          <ac:spMkLst>
            <pc:docMk/>
            <pc:sldMk cId="998463842" sldId="302"/>
            <ac:spMk id="6" creationId="{EAF8E9AB-CBE0-4F76-8499-93E5ADECC250}"/>
          </ac:spMkLst>
        </pc:spChg>
      </pc:sldChg>
      <pc:sldChg chg="del">
        <pc:chgData name="Hua, Yiying" userId="aa6a9e03-c5b1-4834-9746-68923240f5ba" providerId="ADAL" clId="{9CD197EA-E8A3-45AE-931A-4160C14659B4}" dt="2022-12-25T13:40:23.908" v="40" actId="2696"/>
        <pc:sldMkLst>
          <pc:docMk/>
          <pc:sldMk cId="1012163028" sldId="303"/>
        </pc:sldMkLst>
      </pc:sldChg>
      <pc:sldChg chg="del">
        <pc:chgData name="Hua, Yiying" userId="aa6a9e03-c5b1-4834-9746-68923240f5ba" providerId="ADAL" clId="{9CD197EA-E8A3-45AE-931A-4160C14659B4}" dt="2022-12-25T13:40:35.075" v="44" actId="2696"/>
        <pc:sldMkLst>
          <pc:docMk/>
          <pc:sldMk cId="2808378762" sldId="304"/>
        </pc:sldMkLst>
      </pc:sldChg>
      <pc:sldChg chg="del">
        <pc:chgData name="Hua, Yiying" userId="aa6a9e03-c5b1-4834-9746-68923240f5ba" providerId="ADAL" clId="{9CD197EA-E8A3-45AE-931A-4160C14659B4}" dt="2022-12-25T13:40:43.849" v="47" actId="2696"/>
        <pc:sldMkLst>
          <pc:docMk/>
          <pc:sldMk cId="1799493975" sldId="305"/>
        </pc:sldMkLst>
      </pc:sldChg>
      <pc:sldChg chg="del">
        <pc:chgData name="Hua, Yiying" userId="aa6a9e03-c5b1-4834-9746-68923240f5ba" providerId="ADAL" clId="{9CD197EA-E8A3-45AE-931A-4160C14659B4}" dt="2022-12-25T13:40:47.228" v="48" actId="2696"/>
        <pc:sldMkLst>
          <pc:docMk/>
          <pc:sldMk cId="656184081" sldId="306"/>
        </pc:sldMkLst>
      </pc:sldChg>
      <pc:sldChg chg="del">
        <pc:chgData name="Hua, Yiying" userId="aa6a9e03-c5b1-4834-9746-68923240f5ba" providerId="ADAL" clId="{9CD197EA-E8A3-45AE-931A-4160C14659B4}" dt="2022-12-25T13:40:26.617" v="41" actId="2696"/>
        <pc:sldMkLst>
          <pc:docMk/>
          <pc:sldMk cId="1266524329" sldId="307"/>
        </pc:sldMkLst>
      </pc:sldChg>
      <pc:sldChg chg="del">
        <pc:chgData name="Hua, Yiying" userId="aa6a9e03-c5b1-4834-9746-68923240f5ba" providerId="ADAL" clId="{9CD197EA-E8A3-45AE-931A-4160C14659B4}" dt="2022-12-25T13:40:37.680" v="45" actId="2696"/>
        <pc:sldMkLst>
          <pc:docMk/>
          <pc:sldMk cId="2224147718" sldId="309"/>
        </pc:sldMkLst>
      </pc:sldChg>
      <pc:sldChg chg="del">
        <pc:chgData name="Hua, Yiying" userId="aa6a9e03-c5b1-4834-9746-68923240f5ba" providerId="ADAL" clId="{9CD197EA-E8A3-45AE-931A-4160C14659B4}" dt="2022-12-25T13:40:40.682" v="46" actId="2696"/>
        <pc:sldMkLst>
          <pc:docMk/>
          <pc:sldMk cId="2750142345" sldId="310"/>
        </pc:sldMkLst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5EB94DF-1A12-4DBB-83F9-B8F140322D03}"/>
    <pc:docChg chg="undo custSel addSld delSld modSld modMainMaster">
      <pc:chgData name="Hua, Yiying" userId="aa6a9e03-c5b1-4834-9746-68923240f5ba" providerId="ADAL" clId="{D5EB94DF-1A12-4DBB-83F9-B8F140322D03}" dt="2022-12-07T14:37:00.001" v="819"/>
      <pc:docMkLst>
        <pc:docMk/>
      </pc:docMkLst>
      <pc:sldChg chg="addSp delSp modSp mod">
        <pc:chgData name="Hua, Yiying" userId="aa6a9e03-c5b1-4834-9746-68923240f5ba" providerId="ADAL" clId="{D5EB94DF-1A12-4DBB-83F9-B8F140322D03}" dt="2022-12-07T14:36:07.153" v="809"/>
        <pc:sldMkLst>
          <pc:docMk/>
          <pc:sldMk cId="2569553149" sldId="271"/>
        </pc:sldMkLst>
        <pc:spChg chg="mod">
          <ac:chgData name="Hua, Yiying" userId="aa6a9e03-c5b1-4834-9746-68923240f5ba" providerId="ADAL" clId="{D5EB94DF-1A12-4DBB-83F9-B8F140322D03}" dt="2022-12-07T14:29:40.812" v="766" actId="1076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D5EB94DF-1A12-4DBB-83F9-B8F140322D03}" dt="2022-12-07T14:36:05.096" v="808" actId="478"/>
          <ac:spMkLst>
            <pc:docMk/>
            <pc:sldMk cId="2569553149" sldId="271"/>
            <ac:spMk id="4" creationId="{E59A7E03-7474-4E97-BA70-9074318AF442}"/>
          </ac:spMkLst>
        </pc:spChg>
        <pc:spChg chg="add del mod">
          <ac:chgData name="Hua, Yiying" userId="aa6a9e03-c5b1-4834-9746-68923240f5ba" providerId="ADAL" clId="{D5EB94DF-1A12-4DBB-83F9-B8F140322D03}" dt="2022-11-30T00:21:59.061" v="245" actId="478"/>
          <ac:spMkLst>
            <pc:docMk/>
            <pc:sldMk cId="2569553149" sldId="271"/>
            <ac:spMk id="5" creationId="{488455D7-4E3B-44B4-904E-B4F21A82A584}"/>
          </ac:spMkLst>
        </pc:spChg>
        <pc:spChg chg="add mod">
          <ac:chgData name="Hua, Yiying" userId="aa6a9e03-c5b1-4834-9746-68923240f5ba" providerId="ADAL" clId="{D5EB94DF-1A12-4DBB-83F9-B8F140322D03}" dt="2022-12-07T14:36:07.153" v="809"/>
          <ac:spMkLst>
            <pc:docMk/>
            <pc:sldMk cId="2569553149" sldId="271"/>
            <ac:spMk id="5" creationId="{C707328E-E103-4B31-AF30-41B6DC67F13F}"/>
          </ac:spMkLst>
        </pc:spChg>
        <pc:spChg chg="del mod">
          <ac:chgData name="Hua, Yiying" userId="aa6a9e03-c5b1-4834-9746-68923240f5ba" providerId="ADAL" clId="{D5EB94DF-1A12-4DBB-83F9-B8F140322D03}" dt="2022-11-30T00:21:54.798" v="244" actId="478"/>
          <ac:spMkLst>
            <pc:docMk/>
            <pc:sldMk cId="2569553149" sldId="271"/>
            <ac:spMk id="7" creationId="{BFE78365-E6F3-4D61-A194-B391947A583C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24:38.378" v="740"/>
        <pc:sldMkLst>
          <pc:docMk/>
          <pc:sldMk cId="3277803961" sldId="282"/>
        </pc:sldMkLst>
        <pc:spChg chg="add del">
          <ac:chgData name="Hua, Yiying" userId="aa6a9e03-c5b1-4834-9746-68923240f5ba" providerId="ADAL" clId="{D5EB94DF-1A12-4DBB-83F9-B8F140322D03}" dt="2022-12-07T14:24:36.962" v="738" actId="22"/>
          <ac:spMkLst>
            <pc:docMk/>
            <pc:sldMk cId="3277803961" sldId="282"/>
            <ac:spMk id="5" creationId="{3498159C-3861-4B5B-B3DE-9ACDA85421ED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D5EB94DF-1A12-4DBB-83F9-B8F140322D03}" dt="2022-12-07T14:30:44.545" v="771" actId="255"/>
        <pc:sldMkLst>
          <pc:docMk/>
          <pc:sldMk cId="3650433057" sldId="293"/>
        </pc:sldMkLst>
        <pc:spChg chg="mod">
          <ac:chgData name="Hua, Yiying" userId="aa6a9e03-c5b1-4834-9746-68923240f5ba" providerId="ADAL" clId="{D5EB94DF-1A12-4DBB-83F9-B8F140322D03}" dt="2022-12-07T14:30:44.545" v="771" actId="255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D5EB94DF-1A12-4DBB-83F9-B8F140322D03}" dt="2022-12-07T14:28:58.606" v="762" actId="1076"/>
          <ac:spMkLst>
            <pc:docMk/>
            <pc:sldMk cId="3650433057" sldId="293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D5EB94DF-1A12-4DBB-83F9-B8F140322D03}" dt="2022-11-30T00:23:58.936" v="254" actId="2696"/>
        <pc:sldMkLst>
          <pc:docMk/>
          <pc:sldMk cId="2788213371" sldId="294"/>
        </pc:sldMkLst>
        <pc:spChg chg="mod">
          <ac:chgData name="Hua, Yiying" userId="aa6a9e03-c5b1-4834-9746-68923240f5ba" providerId="ADAL" clId="{D5EB94DF-1A12-4DBB-83F9-B8F140322D03}" dt="2022-11-30T00:06:29.055" v="191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del">
        <pc:chgData name="Hua, Yiying" userId="aa6a9e03-c5b1-4834-9746-68923240f5ba" providerId="ADAL" clId="{D5EB94DF-1A12-4DBB-83F9-B8F140322D03}" dt="2022-11-30T00:23:30.457" v="250" actId="2696"/>
        <pc:sldMkLst>
          <pc:docMk/>
          <pc:sldMk cId="368551856" sldId="295"/>
        </pc:sldMkLst>
      </pc:sldChg>
      <pc:sldChg chg="del">
        <pc:chgData name="Hua, Yiying" userId="aa6a9e03-c5b1-4834-9746-68923240f5ba" providerId="ADAL" clId="{D5EB94DF-1A12-4DBB-83F9-B8F140322D03}" dt="2022-11-30T00:23:34.041" v="251" actId="2696"/>
        <pc:sldMkLst>
          <pc:docMk/>
          <pc:sldMk cId="2001975239" sldId="296"/>
        </pc:sldMkLst>
      </pc:sldChg>
      <pc:sldChg chg="del">
        <pc:chgData name="Hua, Yiying" userId="aa6a9e03-c5b1-4834-9746-68923240f5ba" providerId="ADAL" clId="{D5EB94DF-1A12-4DBB-83F9-B8F140322D03}" dt="2022-11-30T00:23:27.681" v="249" actId="2696"/>
        <pc:sldMkLst>
          <pc:docMk/>
          <pc:sldMk cId="664486567" sldId="297"/>
        </pc:sldMkLst>
      </pc:sldChg>
      <pc:sldChg chg="modSp del mod">
        <pc:chgData name="Hua, Yiying" userId="aa6a9e03-c5b1-4834-9746-68923240f5ba" providerId="ADAL" clId="{D5EB94DF-1A12-4DBB-83F9-B8F140322D03}" dt="2022-12-03T16:57:13.891" v="669" actId="2696"/>
        <pc:sldMkLst>
          <pc:docMk/>
          <pc:sldMk cId="3565482008" sldId="301"/>
        </pc:sldMkLst>
        <pc:spChg chg="mod">
          <ac:chgData name="Hua, Yiying" userId="aa6a9e03-c5b1-4834-9746-68923240f5ba" providerId="ADAL" clId="{D5EB94DF-1A12-4DBB-83F9-B8F140322D03}" dt="2022-11-30T00:23:50.364" v="253" actId="20577"/>
          <ac:spMkLst>
            <pc:docMk/>
            <pc:sldMk cId="3565482008" sldId="30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29:59.602" v="768" actId="255"/>
        <pc:sldMkLst>
          <pc:docMk/>
          <pc:sldMk cId="998463842" sldId="302"/>
        </pc:sldMkLst>
        <pc:spChg chg="del">
          <ac:chgData name="Hua, Yiying" userId="aa6a9e03-c5b1-4834-9746-68923240f5ba" providerId="ADAL" clId="{D5EB94DF-1A12-4DBB-83F9-B8F140322D03}" dt="2022-11-29T23:31:27.915" v="12" actId="478"/>
          <ac:spMkLst>
            <pc:docMk/>
            <pc:sldMk cId="998463842" sldId="302"/>
            <ac:spMk id="2" creationId="{3A30CE4E-BB0E-4FFA-B873-23D43BD43322}"/>
          </ac:spMkLst>
        </pc:spChg>
        <pc:spChg chg="mod">
          <ac:chgData name="Hua, Yiying" userId="aa6a9e03-c5b1-4834-9746-68923240f5ba" providerId="ADAL" clId="{D5EB94DF-1A12-4DBB-83F9-B8F140322D03}" dt="2022-12-07T14:28:13.864" v="756" actId="1076"/>
          <ac:spMkLst>
            <pc:docMk/>
            <pc:sldMk cId="998463842" sldId="302"/>
            <ac:spMk id="3" creationId="{4A952978-3DF8-4292-97EF-7AC056D96162}"/>
          </ac:spMkLst>
        </pc:spChg>
        <pc:spChg chg="add del">
          <ac:chgData name="Hua, Yiying" userId="aa6a9e03-c5b1-4834-9746-68923240f5ba" providerId="ADAL" clId="{D5EB94DF-1A12-4DBB-83F9-B8F140322D03}" dt="2022-11-29T23:31:37.793" v="14" actId="22"/>
          <ac:spMkLst>
            <pc:docMk/>
            <pc:sldMk cId="998463842" sldId="302"/>
            <ac:spMk id="5" creationId="{DDF0483F-561D-41F4-B070-9CBF000D16D6}"/>
          </ac:spMkLst>
        </pc:spChg>
        <pc:spChg chg="add mod">
          <ac:chgData name="Hua, Yiying" userId="aa6a9e03-c5b1-4834-9746-68923240f5ba" providerId="ADAL" clId="{D5EB94DF-1A12-4DBB-83F9-B8F140322D03}" dt="2022-12-07T14:29:59.602" v="768" actId="255"/>
          <ac:spMkLst>
            <pc:docMk/>
            <pc:sldMk cId="998463842" sldId="302"/>
            <ac:spMk id="6" creationId="{EAF8E9AB-CBE0-4F76-8499-93E5ADECC25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30:11.156" v="769" actId="255"/>
        <pc:sldMkLst>
          <pc:docMk/>
          <pc:sldMk cId="1012163028" sldId="303"/>
        </pc:sldMkLst>
        <pc:spChg chg="del">
          <ac:chgData name="Hua, Yiying" userId="aa6a9e03-c5b1-4834-9746-68923240f5ba" providerId="ADAL" clId="{D5EB94DF-1A12-4DBB-83F9-B8F140322D03}" dt="2022-11-30T00:00:52.810" v="152" actId="478"/>
          <ac:spMkLst>
            <pc:docMk/>
            <pc:sldMk cId="1012163028" sldId="303"/>
            <ac:spMk id="2" creationId="{0F02D429-0F9E-4292-B909-1E9A6958BD4A}"/>
          </ac:spMkLst>
        </pc:spChg>
        <pc:spChg chg="mod">
          <ac:chgData name="Hua, Yiying" userId="aa6a9e03-c5b1-4834-9746-68923240f5ba" providerId="ADAL" clId="{D5EB94DF-1A12-4DBB-83F9-B8F140322D03}" dt="2022-12-07T14:28:25.081" v="757" actId="1076"/>
          <ac:spMkLst>
            <pc:docMk/>
            <pc:sldMk cId="1012163028" sldId="303"/>
            <ac:spMk id="3" creationId="{5E8B6B2F-2A0C-4435-8636-81A907D73DA7}"/>
          </ac:spMkLst>
        </pc:spChg>
        <pc:spChg chg="add mod">
          <ac:chgData name="Hua, Yiying" userId="aa6a9e03-c5b1-4834-9746-68923240f5ba" providerId="ADAL" clId="{D5EB94DF-1A12-4DBB-83F9-B8F140322D03}" dt="2022-12-07T14:30:11.156" v="769" actId="255"/>
          <ac:spMkLst>
            <pc:docMk/>
            <pc:sldMk cId="1012163028" sldId="303"/>
            <ac:spMk id="4" creationId="{1C781107-C4BA-4C31-9941-5C0D6735F548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20.075" v="811"/>
        <pc:sldMkLst>
          <pc:docMk/>
          <pc:sldMk cId="2808378762" sldId="304"/>
        </pc:sldMkLst>
        <pc:spChg chg="mod">
          <ac:chgData name="Hua, Yiying" userId="aa6a9e03-c5b1-4834-9746-68923240f5ba" providerId="ADAL" clId="{D5EB94DF-1A12-4DBB-83F9-B8F140322D03}" dt="2022-12-07T14:31:13.374" v="773" actId="1076"/>
          <ac:spMkLst>
            <pc:docMk/>
            <pc:sldMk cId="2808378762" sldId="304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18.387" v="810" actId="478"/>
          <ac:spMkLst>
            <pc:docMk/>
            <pc:sldMk cId="2808378762" sldId="304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20.075" v="811"/>
          <ac:spMkLst>
            <pc:docMk/>
            <pc:sldMk cId="2808378762" sldId="304"/>
            <ac:spMk id="5" creationId="{2302EB64-83D5-40D0-8CCE-4542201CC413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9.056" v="817"/>
        <pc:sldMkLst>
          <pc:docMk/>
          <pc:sldMk cId="1799493975" sldId="305"/>
        </pc:sldMkLst>
        <pc:spChg chg="mod">
          <ac:chgData name="Hua, Yiying" userId="aa6a9e03-c5b1-4834-9746-68923240f5ba" providerId="ADAL" clId="{D5EB94DF-1A12-4DBB-83F9-B8F140322D03}" dt="2022-12-07T14:34:08.430" v="791" actId="1076"/>
          <ac:spMkLst>
            <pc:docMk/>
            <pc:sldMk cId="1799493975" sldId="305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47.536" v="816" actId="478"/>
          <ac:spMkLst>
            <pc:docMk/>
            <pc:sldMk cId="1799493975" sldId="305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9.056" v="817"/>
          <ac:spMkLst>
            <pc:docMk/>
            <pc:sldMk cId="1799493975" sldId="305"/>
            <ac:spMk id="5" creationId="{435EF520-2B51-42C8-B76E-B8BEFCF9CD27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37:00.001" v="819"/>
        <pc:sldMkLst>
          <pc:docMk/>
          <pc:sldMk cId="656184081" sldId="306"/>
        </pc:sldMkLst>
        <pc:spChg chg="mod">
          <ac:chgData name="Hua, Yiying" userId="aa6a9e03-c5b1-4834-9746-68923240f5ba" providerId="ADAL" clId="{D5EB94DF-1A12-4DBB-83F9-B8F140322D03}" dt="2022-12-07T14:26:43.412" v="751" actId="14100"/>
          <ac:spMkLst>
            <pc:docMk/>
            <pc:sldMk cId="656184081" sldId="306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59.323" v="818" actId="478"/>
          <ac:spMkLst>
            <pc:docMk/>
            <pc:sldMk cId="656184081" sldId="306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7:00.001" v="819"/>
          <ac:spMkLst>
            <pc:docMk/>
            <pc:sldMk cId="656184081" sldId="306"/>
            <ac:spMk id="5" creationId="{7807A95C-AAAB-4184-A156-48AC404786C8}"/>
          </ac:spMkLst>
        </pc:spChg>
      </pc:sldChg>
      <pc:sldChg chg="modSp mod">
        <pc:chgData name="Hua, Yiying" userId="aa6a9e03-c5b1-4834-9746-68923240f5ba" providerId="ADAL" clId="{D5EB94DF-1A12-4DBB-83F9-B8F140322D03}" dt="2022-12-07T14:30:25.564" v="770" actId="255"/>
        <pc:sldMkLst>
          <pc:docMk/>
          <pc:sldMk cId="1266524329" sldId="307"/>
        </pc:sldMkLst>
        <pc:spChg chg="mod">
          <ac:chgData name="Hua, Yiying" userId="aa6a9e03-c5b1-4834-9746-68923240f5ba" providerId="ADAL" clId="{D5EB94DF-1A12-4DBB-83F9-B8F140322D03}" dt="2022-12-07T14:28:40.064" v="759" actId="1076"/>
          <ac:spMkLst>
            <pc:docMk/>
            <pc:sldMk cId="1266524329" sldId="307"/>
            <ac:spMk id="3" creationId="{5E8B6B2F-2A0C-4435-8636-81A907D73DA7}"/>
          </ac:spMkLst>
        </pc:spChg>
        <pc:spChg chg="mod">
          <ac:chgData name="Hua, Yiying" userId="aa6a9e03-c5b1-4834-9746-68923240f5ba" providerId="ADAL" clId="{D5EB94DF-1A12-4DBB-83F9-B8F140322D03}" dt="2022-12-07T14:30:25.564" v="770" actId="255"/>
          <ac:spMkLst>
            <pc:docMk/>
            <pc:sldMk cId="1266524329" sldId="307"/>
            <ac:spMk id="4" creationId="{1C781107-C4BA-4C31-9941-5C0D6735F548}"/>
          </ac:spMkLst>
        </pc:spChg>
      </pc:sldChg>
      <pc:sldChg chg="modSp del mod">
        <pc:chgData name="Hua, Yiying" userId="aa6a9e03-c5b1-4834-9746-68923240f5ba" providerId="ADAL" clId="{D5EB94DF-1A12-4DBB-83F9-B8F140322D03}" dt="2022-12-03T16:02:05.107" v="535" actId="47"/>
        <pc:sldMkLst>
          <pc:docMk/>
          <pc:sldMk cId="872828001" sldId="308"/>
        </pc:sldMkLst>
        <pc:spChg chg="mod">
          <ac:chgData name="Hua, Yiying" userId="aa6a9e03-c5b1-4834-9746-68923240f5ba" providerId="ADAL" clId="{D5EB94DF-1A12-4DBB-83F9-B8F140322D03}" dt="2022-12-03T15:57:28.347" v="510" actId="6549"/>
          <ac:spMkLst>
            <pc:docMk/>
            <pc:sldMk cId="872828001" sldId="308"/>
            <ac:spMk id="3" creationId="{00000000-0000-0000-0000-000000000000}"/>
          </ac:spMkLst>
        </pc:spChg>
      </pc:sldChg>
      <pc:sldChg chg="addSp delSp modSp mod modClrScheme chgLayout">
        <pc:chgData name="Hua, Yiying" userId="aa6a9e03-c5b1-4834-9746-68923240f5ba" providerId="ADAL" clId="{D5EB94DF-1A12-4DBB-83F9-B8F140322D03}" dt="2022-12-07T14:36:30.782" v="813"/>
        <pc:sldMkLst>
          <pc:docMk/>
          <pc:sldMk cId="2224147718" sldId="309"/>
        </pc:sldMkLst>
        <pc:spChg chg="add del mod">
          <ac:chgData name="Hua, Yiying" userId="aa6a9e03-c5b1-4834-9746-68923240f5ba" providerId="ADAL" clId="{D5EB94DF-1A12-4DBB-83F9-B8F140322D03}" dt="2022-12-03T16:39:18.468" v="590"/>
          <ac:spMkLst>
            <pc:docMk/>
            <pc:sldMk cId="2224147718" sldId="309"/>
            <ac:spMk id="2" creationId="{25C7BCAB-FD90-4825-AC58-3A5329DEBE18}"/>
          </ac:spMkLst>
        </pc:spChg>
        <pc:spChg chg="mod ord">
          <ac:chgData name="Hua, Yiying" userId="aa6a9e03-c5b1-4834-9746-68923240f5ba" providerId="ADAL" clId="{D5EB94DF-1A12-4DBB-83F9-B8F140322D03}" dt="2022-12-07T14:31:46.294" v="776" actId="1076"/>
          <ac:spMkLst>
            <pc:docMk/>
            <pc:sldMk cId="2224147718" sldId="309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29.179" v="812" actId="478"/>
          <ac:spMkLst>
            <pc:docMk/>
            <pc:sldMk cId="2224147718" sldId="309"/>
            <ac:spMk id="4" creationId="{E59A7E03-7474-4E97-BA70-9074318AF442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5" creationId="{307D6427-3B15-4DF7-B6BE-32A73906E6E6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6" creationId="{34F9A57A-6A92-4145-83E4-86925C859E85}"/>
          </ac:spMkLst>
        </pc:spChg>
        <pc:spChg chg="add mod">
          <ac:chgData name="Hua, Yiying" userId="aa6a9e03-c5b1-4834-9746-68923240f5ba" providerId="ADAL" clId="{D5EB94DF-1A12-4DBB-83F9-B8F140322D03}" dt="2022-12-07T14:36:30.782" v="813"/>
          <ac:spMkLst>
            <pc:docMk/>
            <pc:sldMk cId="2224147718" sldId="309"/>
            <ac:spMk id="6" creationId="{9F369DEB-39A1-4EA5-9F56-55AC20C3F9F1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7" creationId="{73FEAD5F-5025-4812-96D1-EAF3C80E4B17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8" creationId="{0E7371DD-3056-4397-B2B6-C9706964B37C}"/>
          </ac:spMkLst>
        </pc:spChg>
        <pc:spChg chg="add del mod ord">
          <ac:chgData name="Hua, Yiying" userId="aa6a9e03-c5b1-4834-9746-68923240f5ba" providerId="ADAL" clId="{D5EB94DF-1A12-4DBB-83F9-B8F140322D03}" dt="2022-12-03T16:55:34.770" v="663" actId="478"/>
          <ac:spMkLst>
            <pc:docMk/>
            <pc:sldMk cId="2224147718" sldId="309"/>
            <ac:spMk id="9" creationId="{E0D897FC-49CF-487D-818A-3F5978848DE6}"/>
          </ac:spMkLst>
        </pc:spChg>
        <pc:spChg chg="add mod ord">
          <ac:chgData name="Hua, Yiying" userId="aa6a9e03-c5b1-4834-9746-68923240f5ba" providerId="ADAL" clId="{D5EB94DF-1A12-4DBB-83F9-B8F140322D03}" dt="2022-12-07T14:32:05.990" v="778" actId="1076"/>
          <ac:spMkLst>
            <pc:docMk/>
            <pc:sldMk cId="2224147718" sldId="309"/>
            <ac:spMk id="10" creationId="{7F3D4FA6-7F94-4984-A97B-F3962FA4FCB9}"/>
          </ac:spMkLst>
        </pc:spChg>
        <pc:spChg chg="add del mod ord">
          <ac:chgData name="Hua, Yiying" userId="aa6a9e03-c5b1-4834-9746-68923240f5ba" providerId="ADAL" clId="{D5EB94DF-1A12-4DBB-83F9-B8F140322D03}" dt="2022-12-03T16:42:09.003" v="622" actId="478"/>
          <ac:spMkLst>
            <pc:docMk/>
            <pc:sldMk cId="2224147718" sldId="309"/>
            <ac:spMk id="11" creationId="{AACD46F9-509B-4C56-B6CF-986BC05B82C8}"/>
          </ac:spMkLst>
        </pc:spChg>
        <pc:spChg chg="add mod ord">
          <ac:chgData name="Hua, Yiying" userId="aa6a9e03-c5b1-4834-9746-68923240f5ba" providerId="ADAL" clId="{D5EB94DF-1A12-4DBB-83F9-B8F140322D03}" dt="2022-12-07T14:31:54.384" v="777" actId="1076"/>
          <ac:spMkLst>
            <pc:docMk/>
            <pc:sldMk cId="2224147718" sldId="309"/>
            <ac:spMk id="12" creationId="{AA045FA0-D38F-4A6B-A5F6-31C09D86EDC3}"/>
          </ac:spMkLst>
        </pc:spChg>
        <pc:spChg chg="add del mod">
          <ac:chgData name="Hua, Yiying" userId="aa6a9e03-c5b1-4834-9746-68923240f5ba" providerId="ADAL" clId="{D5EB94DF-1A12-4DBB-83F9-B8F140322D03}" dt="2022-12-03T16:55:39.414" v="664" actId="478"/>
          <ac:spMkLst>
            <pc:docMk/>
            <pc:sldMk cId="2224147718" sldId="309"/>
            <ac:spMk id="14" creationId="{D44966D9-10E7-4790-8081-4F07BE531A92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0" v="815"/>
        <pc:sldMkLst>
          <pc:docMk/>
          <pc:sldMk cId="2750142345" sldId="310"/>
        </pc:sldMkLst>
        <pc:spChg chg="mod">
          <ac:chgData name="Hua, Yiying" userId="aa6a9e03-c5b1-4834-9746-68923240f5ba" providerId="ADAL" clId="{D5EB94DF-1A12-4DBB-83F9-B8F140322D03}" dt="2022-12-07T14:33:59.239" v="790" actId="1076"/>
          <ac:spMkLst>
            <pc:docMk/>
            <pc:sldMk cId="2750142345" sldId="310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39.337" v="814" actId="478"/>
          <ac:spMkLst>
            <pc:docMk/>
            <pc:sldMk cId="2750142345" sldId="310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0" v="815"/>
          <ac:spMkLst>
            <pc:docMk/>
            <pc:sldMk cId="2750142345" sldId="310"/>
            <ac:spMk id="5" creationId="{B2BDFA8F-DE20-43EE-90CD-236D23CD2BAD}"/>
          </ac:spMkLst>
        </pc:spChg>
      </pc:sldChg>
      <pc:sldChg chg="del">
        <pc:chgData name="Hua, Yiying" userId="aa6a9e03-c5b1-4834-9746-68923240f5ba" providerId="ADAL" clId="{D5EB94DF-1A12-4DBB-83F9-B8F140322D03}" dt="2022-12-07T14:24:35.715" v="737"/>
        <pc:sldMkLst>
          <pc:docMk/>
          <pc:sldMk cId="2939190914" sldId="311"/>
        </pc:sldMkLst>
      </pc:sldChg>
      <pc:sldMasterChg chg="setBg modSldLayout">
        <pc:chgData name="Hua, Yiying" userId="aa6a9e03-c5b1-4834-9746-68923240f5ba" providerId="ADAL" clId="{D5EB94DF-1A12-4DBB-83F9-B8F140322D03}" dt="2022-12-07T14:24:39.206" v="741"/>
        <pc:sldMasterMkLst>
          <pc:docMk/>
          <pc:sldMasterMk cId="0" sldId="2147483696"/>
        </pc:sldMasterMkLst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7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8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9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0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1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2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3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4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5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6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  <pc:docChgLst>
    <pc:chgData name="Hua, Yiying" userId="aa6a9e03-c5b1-4834-9746-68923240f5ba" providerId="ADAL" clId="{67E351F9-98CC-428D-A5A7-99774891AA79}"/>
    <pc:docChg chg="delSld modSld">
      <pc:chgData name="Hua, Yiying" userId="aa6a9e03-c5b1-4834-9746-68923240f5ba" providerId="ADAL" clId="{67E351F9-98CC-428D-A5A7-99774891AA79}" dt="2023-01-08T03:28:42.474" v="28" actId="1076"/>
      <pc:docMkLst>
        <pc:docMk/>
      </pc:docMkLst>
      <pc:sldChg chg="del">
        <pc:chgData name="Hua, Yiying" userId="aa6a9e03-c5b1-4834-9746-68923240f5ba" providerId="ADAL" clId="{67E351F9-98CC-428D-A5A7-99774891AA79}" dt="2023-01-08T03:26:17.901" v="13" actId="2696"/>
        <pc:sldMkLst>
          <pc:docMk/>
          <pc:sldMk cId="977146412" sldId="278"/>
        </pc:sldMkLst>
      </pc:sldChg>
      <pc:sldChg chg="modSp mod">
        <pc:chgData name="Hua, Yiying" userId="aa6a9e03-c5b1-4834-9746-68923240f5ba" providerId="ADAL" clId="{67E351F9-98CC-428D-A5A7-99774891AA79}" dt="2023-01-08T03:28:42.474" v="28" actId="1076"/>
        <pc:sldMkLst>
          <pc:docMk/>
          <pc:sldMk cId="2953340203" sldId="281"/>
        </pc:sldMkLst>
        <pc:spChg chg="mod">
          <ac:chgData name="Hua, Yiying" userId="aa6a9e03-c5b1-4834-9746-68923240f5ba" providerId="ADAL" clId="{67E351F9-98CC-428D-A5A7-99774891AA79}" dt="2023-01-08T03:28:38.088" v="27" actId="1076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67E351F9-98CC-428D-A5A7-99774891AA79}" dt="2023-01-08T03:28:42.474" v="28" actId="1076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67E351F9-98CC-428D-A5A7-99774891AA79}" dt="2023-01-08T03:25:49.762" v="11" actId="6549"/>
        <pc:sldMkLst>
          <pc:docMk/>
          <pc:sldMk cId="3277803961" sldId="282"/>
        </pc:sldMkLst>
        <pc:spChg chg="mod">
          <ac:chgData name="Hua, Yiying" userId="aa6a9e03-c5b1-4834-9746-68923240f5ba" providerId="ADAL" clId="{67E351F9-98CC-428D-A5A7-99774891AA79}" dt="2023-01-08T03:25:49.762" v="11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7E351F9-98CC-428D-A5A7-99774891AA79}" dt="2023-01-08T03:25:42.624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7E351F9-98CC-428D-A5A7-99774891AA79}" dt="2023-01-08T03:26:12.381" v="12" actId="2696"/>
        <pc:sldMkLst>
          <pc:docMk/>
          <pc:sldMk cId="3543244316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9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9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主日学新约班课程介绍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秋季新约主日学 </a:t>
            </a:r>
            <a:r>
              <a:rPr lang="en-US" altLang="zh-CN" dirty="0">
                <a:solidFill>
                  <a:schemeClr val="accent3"/>
                </a:solidFill>
              </a:rPr>
              <a:t>2023/1/8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62000"/>
            <a:ext cx="8229600" cy="8382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新约班课程计划</a:t>
            </a:r>
            <a:endParaRPr lang="en-US" sz="40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A6D0D27-F74C-4AE8-86C5-1972D2E03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844400"/>
              </p:ext>
            </p:extLst>
          </p:nvPr>
        </p:nvGraphicFramePr>
        <p:xfrm>
          <a:off x="990600" y="2209800"/>
          <a:ext cx="9204962" cy="3495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712">
                  <a:extLst>
                    <a:ext uri="{9D8B030D-6E8A-4147-A177-3AD203B41FA5}">
                      <a16:colId xmlns:a16="http://schemas.microsoft.com/office/drawing/2014/main" val="1164733267"/>
                    </a:ext>
                  </a:extLst>
                </a:gridCol>
                <a:gridCol w="6590250">
                  <a:extLst>
                    <a:ext uri="{9D8B030D-6E8A-4147-A177-3AD203B41FA5}">
                      <a16:colId xmlns:a16="http://schemas.microsoft.com/office/drawing/2014/main" val="2785721547"/>
                    </a:ext>
                  </a:extLst>
                </a:gridCol>
              </a:tblGrid>
              <a:tr h="543346"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学期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书卷</a:t>
                      </a:r>
                      <a:endParaRPr lang="en-US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7173"/>
                  </a:ext>
                </a:extLst>
              </a:tr>
              <a:tr h="479423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2021  </a:t>
                      </a:r>
                      <a:r>
                        <a:rPr lang="zh-CN" altLang="en-US" sz="2400" strike="sngStrike" baseline="0" dirty="0"/>
                        <a:t>秋季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希伯来书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78990"/>
                  </a:ext>
                </a:extLst>
              </a:tr>
              <a:tr h="479423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2022 </a:t>
                      </a:r>
                      <a:r>
                        <a:rPr lang="zh-CN" altLang="en-US" sz="2400" strike="sngStrike" baseline="0" dirty="0"/>
                        <a:t>春季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雅各书，彼得前书，彼得后书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60979"/>
                  </a:ext>
                </a:extLst>
              </a:tr>
              <a:tr h="555208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2022 </a:t>
                      </a:r>
                      <a:r>
                        <a:rPr lang="zh-CN" altLang="en-US" sz="2400" strike="sngStrike" baseline="0" dirty="0"/>
                        <a:t>秋季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约翰壹书，约翰贰书、约翰叁书，犹大书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577755"/>
                  </a:ext>
                </a:extLst>
              </a:tr>
              <a:tr h="479423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以弗所书，帖撒罗尼迦前后书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024595"/>
                  </a:ext>
                </a:extLst>
              </a:tr>
              <a:tr h="47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95997"/>
                  </a:ext>
                </a:extLst>
              </a:tr>
              <a:tr h="479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2024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724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819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493BFEA-0F2B-4001-B50B-261BF9F8A6E5}"/>
              </a:ext>
            </a:extLst>
          </p:cNvPr>
          <p:cNvSpPr txBox="1"/>
          <p:nvPr/>
        </p:nvSpPr>
        <p:spPr>
          <a:xfrm>
            <a:off x="838200" y="762000"/>
            <a:ext cx="9525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600" b="1" dirty="0">
                <a:solidFill>
                  <a:srgbClr val="0070C0"/>
                </a:solidFill>
                <a:latin typeface="Arial" panose="020B0604020202020204" pitchFamily="34" charset="0"/>
              </a:rPr>
              <a:t>“</a:t>
            </a:r>
            <a:r>
              <a:rPr lang="zh-CN" altLang="en-US" sz="2600" b="1" dirty="0">
                <a:solidFill>
                  <a:srgbClr val="0070C0"/>
                </a:solidFill>
                <a:latin typeface="Trebuchet"/>
              </a:rPr>
              <a:t>但我们既然属乎白昼，就应当谨守，把信和爱当做护心镜遮胸，把得救的盼望当做头盔戴上。”（帖前</a:t>
            </a:r>
            <a:r>
              <a:rPr lang="en-US" altLang="zh-CN" sz="2600" b="1" dirty="0">
                <a:solidFill>
                  <a:srgbClr val="0070C0"/>
                </a:solidFill>
                <a:latin typeface="Trebuchet"/>
              </a:rPr>
              <a:t>5</a:t>
            </a:r>
            <a:r>
              <a:rPr lang="zh-CN" altLang="en-US" sz="2600" b="1" dirty="0">
                <a:solidFill>
                  <a:srgbClr val="0070C0"/>
                </a:solidFill>
                <a:latin typeface="Trebuchet"/>
              </a:rPr>
              <a:t>：</a:t>
            </a:r>
            <a:r>
              <a:rPr lang="en-US" altLang="zh-CN" sz="2600" b="1" dirty="0">
                <a:solidFill>
                  <a:srgbClr val="0070C0"/>
                </a:solidFill>
                <a:latin typeface="Trebuchet"/>
              </a:rPr>
              <a:t>8</a:t>
            </a:r>
            <a:r>
              <a:rPr lang="zh-CN" altLang="en-US" sz="2600" b="1" dirty="0">
                <a:solidFill>
                  <a:srgbClr val="0070C0"/>
                </a:solidFill>
                <a:latin typeface="Trebuchet"/>
              </a:rPr>
              <a:t>）</a:t>
            </a:r>
            <a:endParaRPr lang="en-US" altLang="zh-CN" sz="2600" b="1" dirty="0">
              <a:solidFill>
                <a:srgbClr val="0070C0"/>
              </a:solidFill>
              <a:latin typeface="Trebuche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05000"/>
            <a:ext cx="9601200" cy="48006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《</a:t>
            </a:r>
            <a:r>
              <a:rPr lang="zh-CN" altLang="en-US" sz="2400" dirty="0"/>
              <a:t>希伯来书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雅各书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信心须有行为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彼得前书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盼望的教训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有了盼望，仍须在恩典和知识上长进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约翰壹书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爱心的教训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约翰贰书、参书</a:t>
            </a:r>
            <a:r>
              <a:rPr lang="en-US" altLang="zh-CN" sz="2400" dirty="0"/>
              <a:t>》</a:t>
            </a:r>
            <a:r>
              <a:rPr lang="zh-CN" altLang="en-US" sz="2400" dirty="0"/>
              <a:t>和</a:t>
            </a:r>
            <a:r>
              <a:rPr lang="en-US" altLang="zh-CN" sz="2400" dirty="0"/>
              <a:t>《</a:t>
            </a:r>
            <a:r>
              <a:rPr lang="zh-CN" altLang="en-US" sz="2400" dirty="0"/>
              <a:t>犹大书</a:t>
            </a:r>
            <a:r>
              <a:rPr lang="en-US" altLang="zh-CN" sz="2400" dirty="0"/>
              <a:t>》: </a:t>
            </a:r>
            <a:r>
              <a:rPr lang="zh-CN" altLang="en-US" sz="2400" dirty="0"/>
              <a:t>必须在正确的真理上有爱心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以弗所书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在爱中得建造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帖撒罗尼迦前后书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望主再来</a:t>
            </a:r>
            <a:endParaRPr lang="en-US" altLang="zh-CN" sz="2400" dirty="0"/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罗马书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因信称义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6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2023</a:t>
            </a:r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春季主日学新约班</a:t>
            </a:r>
            <a:endParaRPr lang="en-US" sz="4600" dirty="0">
              <a:solidFill>
                <a:srgbClr val="0070C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D04412-97EC-459B-8014-E781774B1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86" y="1935163"/>
            <a:ext cx="8229600" cy="43894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教师团队：李鲲，姚清传，华懿颖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课程书卷：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以弗所书，帖撒罗尼迦前后书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课程安排：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课前请预习读经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每堂课学习一章</a:t>
            </a:r>
            <a:endParaRPr lang="en-US" altLang="zh-CN" sz="2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采用授课，问答，与讨论相结合的方式</a:t>
            </a:r>
          </a:p>
          <a:p>
            <a:pPr marL="0" indent="0">
              <a:buNone/>
            </a:pPr>
            <a:endParaRPr lang="en-US" altLang="zh-TW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3340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4383</TotalTime>
  <Words>361</Words>
  <Application>Microsoft Office PowerPoint</Application>
  <PresentationFormat>Widescreen</PresentationFormat>
  <Paragraphs>39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KaiTi</vt:lpstr>
      <vt:lpstr>Trebuchet</vt:lpstr>
      <vt:lpstr>Arial</vt:lpstr>
      <vt:lpstr>Calibri</vt:lpstr>
      <vt:lpstr>Constantia</vt:lpstr>
      <vt:lpstr>Wingdings 2</vt:lpstr>
      <vt:lpstr>Flow</vt:lpstr>
      <vt:lpstr>主日学新约班课程介绍</vt:lpstr>
      <vt:lpstr>新约班课程计划</vt:lpstr>
      <vt:lpstr>PowerPoint Presentation</vt:lpstr>
      <vt:lpstr>2023春季主日学新约班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114</cp:revision>
  <dcterms:created xsi:type="dcterms:W3CDTF">2006-08-16T00:00:00Z</dcterms:created>
  <dcterms:modified xsi:type="dcterms:W3CDTF">2023-01-08T03:28:44Z</dcterms:modified>
</cp:coreProperties>
</file>