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6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C37403-A13A-4673-B97B-455DBA2CFBCC}" v="4" dt="2021-12-07T03:15:57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3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74C37403-A13A-4673-B97B-455DBA2CFBCC}"/>
    <pc:docChg chg="undo custSel modSld">
      <pc:chgData name="Hua, Yiying" userId="aa6a9e03-c5b1-4834-9746-68923240f5ba" providerId="ADAL" clId="{74C37403-A13A-4673-B97B-455DBA2CFBCC}" dt="2021-12-07T04:27:29.033" v="128" actId="1076"/>
      <pc:docMkLst>
        <pc:docMk/>
      </pc:docMkLst>
      <pc:sldChg chg="modSp mod">
        <pc:chgData name="Hua, Yiying" userId="aa6a9e03-c5b1-4834-9746-68923240f5ba" providerId="ADAL" clId="{74C37403-A13A-4673-B97B-455DBA2CFBCC}" dt="2021-12-07T04:27:29.033" v="128" actId="1076"/>
        <pc:sldMkLst>
          <pc:docMk/>
          <pc:sldMk cId="104291633" sldId="275"/>
        </pc:sldMkLst>
        <pc:spChg chg="mod">
          <ac:chgData name="Hua, Yiying" userId="aa6a9e03-c5b1-4834-9746-68923240f5ba" providerId="ADAL" clId="{74C37403-A13A-4673-B97B-455DBA2CFBCC}" dt="2021-12-07T04:27:29.033" v="128" actId="1076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74C37403-A13A-4673-B97B-455DBA2CFBCC}" dt="2021-12-07T04:27:00.314" v="127"/>
          <ac:spMkLst>
            <pc:docMk/>
            <pc:sldMk cId="104291633" sldId="275"/>
            <ac:spMk id="5" creationId="{EB5618C7-5480-49EC-AE9F-6344D1F8D38D}"/>
          </ac:spMkLst>
        </pc:spChg>
      </pc:sldChg>
      <pc:sldChg chg="addSp delSp modSp mod">
        <pc:chgData name="Hua, Yiying" userId="aa6a9e03-c5b1-4834-9746-68923240f5ba" providerId="ADAL" clId="{74C37403-A13A-4673-B97B-455DBA2CFBCC}" dt="2021-12-07T03:34:16.562" v="97" actId="20577"/>
        <pc:sldMkLst>
          <pc:docMk/>
          <pc:sldMk cId="3274579548" sldId="276"/>
        </pc:sldMkLst>
        <pc:spChg chg="mod">
          <ac:chgData name="Hua, Yiying" userId="aa6a9e03-c5b1-4834-9746-68923240f5ba" providerId="ADAL" clId="{74C37403-A13A-4673-B97B-455DBA2CFBCC}" dt="2021-12-07T03:23:00.999" v="95" actId="1076"/>
          <ac:spMkLst>
            <pc:docMk/>
            <pc:sldMk cId="3274579548" sldId="276"/>
            <ac:spMk id="2" creationId="{9CE8587D-FE14-4D6A-9710-A839BC1B2747}"/>
          </ac:spMkLst>
        </pc:spChg>
        <pc:spChg chg="mod">
          <ac:chgData name="Hua, Yiying" userId="aa6a9e03-c5b1-4834-9746-68923240f5ba" providerId="ADAL" clId="{74C37403-A13A-4673-B97B-455DBA2CFBCC}" dt="2021-12-07T03:34:16.562" v="97" actId="20577"/>
          <ac:spMkLst>
            <pc:docMk/>
            <pc:sldMk cId="3274579548" sldId="276"/>
            <ac:spMk id="3" creationId="{C6C43E60-3FFF-43A9-87B5-8F2AFAC9D0B6}"/>
          </ac:spMkLst>
        </pc:spChg>
        <pc:spChg chg="add del">
          <ac:chgData name="Hua, Yiying" userId="aa6a9e03-c5b1-4834-9746-68923240f5ba" providerId="ADAL" clId="{74C37403-A13A-4673-B97B-455DBA2CFBCC}" dt="2021-12-07T03:15:53.344" v="30"/>
          <ac:spMkLst>
            <pc:docMk/>
            <pc:sldMk cId="3274579548" sldId="276"/>
            <ac:spMk id="4" creationId="{63E68492-79BD-4D78-8AFA-2AB99E58354F}"/>
          </ac:spMkLst>
        </pc:spChg>
        <pc:spChg chg="add del">
          <ac:chgData name="Hua, Yiying" userId="aa6a9e03-c5b1-4834-9746-68923240f5ba" providerId="ADAL" clId="{74C37403-A13A-4673-B97B-455DBA2CFBCC}" dt="2021-12-07T03:15:57.368" v="32"/>
          <ac:spMkLst>
            <pc:docMk/>
            <pc:sldMk cId="3274579548" sldId="276"/>
            <ac:spMk id="5" creationId="{2DD1A521-5C37-46EE-A12D-1504017DF28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E8587D-FE14-4D6A-9710-A839BC1B2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4542"/>
            <a:ext cx="8229600" cy="1143000"/>
          </a:xfrm>
        </p:spPr>
        <p:txBody>
          <a:bodyPr vert="horz" lIns="0" tIns="45720" rIns="0" bIns="0" anchor="b">
            <a:normAutofit/>
          </a:bodyPr>
          <a:lstStyle/>
          <a:p>
            <a:r>
              <a:rPr lang="zh-CN" altLang="en-US" sz="3600" dirty="0">
                <a:ea typeface="隶书"/>
                <a:cs typeface="Calibri"/>
              </a:rPr>
              <a:t>希伯来书1</a:t>
            </a:r>
            <a:r>
              <a:rPr lang="en-US" altLang="zh-CN" sz="3600" dirty="0">
                <a:ea typeface="隶书"/>
                <a:cs typeface="Calibri"/>
              </a:rPr>
              <a:t>2</a:t>
            </a:r>
            <a:r>
              <a:rPr lang="zh-CN" altLang="en-US" sz="3600" dirty="0">
                <a:ea typeface="隶书"/>
                <a:cs typeface="Calibri"/>
              </a:rPr>
              <a:t>章概要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C43E60-3FFF-43A9-87B5-8F2AFAC9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076" y="1650076"/>
            <a:ext cx="8229600" cy="4587188"/>
          </a:xfrm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b="0" i="0" dirty="0">
                <a:solidFill>
                  <a:srgbClr val="000000"/>
                </a:solidFill>
                <a:effectLst/>
                <a:ea typeface="SimSun" panose="02010600030101010101" pitchFamily="2" charset="-122"/>
              </a:rPr>
              <a:t>劝勉</a:t>
            </a:r>
            <a:r>
              <a:rPr lang="en-US" altLang="zh-CN" b="0" i="0" dirty="0">
                <a:solidFill>
                  <a:srgbClr val="00000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- </a:t>
            </a:r>
            <a:r>
              <a:rPr lang="zh-CN" b="0" i="0" dirty="0">
                <a:solidFill>
                  <a:srgbClr val="000000"/>
                </a:solidFill>
                <a:effectLst/>
                <a:ea typeface="SimSun" panose="02010600030101010101" pitchFamily="2" charset="-122"/>
              </a:rPr>
              <a:t>忍耐生盼望</a:t>
            </a:r>
            <a:r>
              <a:rPr lang="en-US" b="0" i="0" dirty="0">
                <a:solidFill>
                  <a:srgbClr val="000000"/>
                </a:solidFill>
                <a:effectLst/>
                <a:latin typeface="新細明體" panose="02020500000000000000" pitchFamily="18" charset="-120"/>
              </a:rPr>
              <a:t>(</a:t>
            </a:r>
            <a:r>
              <a:rPr lang="zh-CN" altLang="en-US" dirty="0">
                <a:ea typeface="宋体"/>
              </a:rPr>
              <a:t>来1</a:t>
            </a:r>
            <a:r>
              <a:rPr lang="en-US" altLang="zh-CN" dirty="0">
                <a:ea typeface="宋体"/>
              </a:rPr>
              <a:t>2</a:t>
            </a:r>
            <a:r>
              <a:rPr lang="zh-CN" altLang="en-US" dirty="0">
                <a:ea typeface="宋体"/>
              </a:rPr>
              <a:t>：</a:t>
            </a:r>
            <a:r>
              <a:rPr lang="en-US" altLang="zh-CN" dirty="0">
                <a:ea typeface="宋体"/>
              </a:rPr>
              <a:t>1</a:t>
            </a:r>
            <a:r>
              <a:rPr lang="zh-CN" altLang="en-US" dirty="0">
                <a:ea typeface="宋体"/>
              </a:rPr>
              <a:t>-</a:t>
            </a:r>
            <a:r>
              <a:rPr lang="en-US" altLang="zh-CN" dirty="0">
                <a:ea typeface="宋体"/>
              </a:rPr>
              <a:t>14</a:t>
            </a:r>
            <a:r>
              <a:rPr lang="zh-CN" altLang="en-US" dirty="0">
                <a:ea typeface="宋体"/>
              </a:rPr>
              <a:t>）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zh-CN" altLang="en-US" dirty="0">
                <a:latin typeface="NSimSun"/>
                <a:ea typeface="NSimSun"/>
                <a:cs typeface="+mn-lt"/>
              </a:rPr>
              <a:t>要忍耐着奔跑前程</a:t>
            </a:r>
            <a:r>
              <a:rPr lang="en-US" altLang="zh-CN" dirty="0">
                <a:latin typeface="NSimSun"/>
                <a:ea typeface="NSimSun"/>
                <a:cs typeface="+mn-lt"/>
              </a:rPr>
              <a:t>(</a:t>
            </a:r>
            <a:r>
              <a:rPr lang="en-US" altLang="zh-CN" dirty="0">
                <a:ea typeface="宋体"/>
              </a:rPr>
              <a:t>1~4</a:t>
            </a:r>
            <a:r>
              <a:rPr lang="en-US" altLang="zh-CN" dirty="0">
                <a:latin typeface="NSimSun"/>
                <a:ea typeface="NSimSun"/>
                <a:cs typeface="+mn-lt"/>
              </a:rPr>
              <a:t>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zh-CN" altLang="en-US" dirty="0">
                <a:latin typeface="NSimSun"/>
                <a:ea typeface="NSimSun"/>
                <a:cs typeface="+mn-lt"/>
              </a:rPr>
              <a:t>要忍耐着接受管教</a:t>
            </a:r>
            <a:r>
              <a:rPr lang="en-US" altLang="zh-CN" dirty="0">
                <a:latin typeface="NSimSun"/>
                <a:ea typeface="NSimSun"/>
                <a:cs typeface="+mn-lt"/>
              </a:rPr>
              <a:t>(</a:t>
            </a:r>
            <a:r>
              <a:rPr lang="en-US" altLang="zh-CN" dirty="0">
                <a:ea typeface="宋体"/>
              </a:rPr>
              <a:t>5~11</a:t>
            </a:r>
            <a:r>
              <a:rPr lang="en-US" altLang="zh-CN" dirty="0">
                <a:latin typeface="NSimSun"/>
                <a:ea typeface="NSimSun"/>
                <a:cs typeface="+mn-lt"/>
              </a:rPr>
              <a:t>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zh-CN" altLang="en-US" dirty="0">
                <a:latin typeface="NSimSun"/>
                <a:ea typeface="NSimSun"/>
                <a:cs typeface="+mn-lt"/>
              </a:rPr>
              <a:t>要忍耐着追求到底</a:t>
            </a:r>
            <a:r>
              <a:rPr lang="en-US" altLang="zh-CN" dirty="0">
                <a:latin typeface="NSimSun"/>
                <a:ea typeface="NSimSun"/>
                <a:cs typeface="+mn-lt"/>
              </a:rPr>
              <a:t>(</a:t>
            </a:r>
            <a:r>
              <a:rPr lang="en-US" altLang="zh-CN" dirty="0">
                <a:ea typeface="宋体"/>
              </a:rPr>
              <a:t>12~14</a:t>
            </a:r>
            <a:r>
              <a:rPr lang="en-US" altLang="zh-CN" dirty="0">
                <a:latin typeface="NSimSun"/>
                <a:ea typeface="NSimSun"/>
                <a:cs typeface="+mn-lt"/>
              </a:rPr>
              <a:t>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警戒 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- 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不可失去盼望</a:t>
            </a:r>
            <a:r>
              <a:rPr lang="zh-CN" dirty="0">
                <a:ea typeface="+mn-lt"/>
                <a:cs typeface="+mn-lt"/>
              </a:rPr>
              <a:t>（来1</a:t>
            </a:r>
            <a:r>
              <a:rPr lang="en-US" altLang="zh-CN" dirty="0">
                <a:ea typeface="+mn-lt"/>
                <a:cs typeface="+mn-lt"/>
              </a:rPr>
              <a:t>2</a:t>
            </a:r>
            <a:r>
              <a:rPr lang="zh-CN" dirty="0">
                <a:ea typeface="+mn-lt"/>
                <a:cs typeface="+mn-lt"/>
              </a:rPr>
              <a:t>：</a:t>
            </a:r>
            <a:r>
              <a:rPr lang="en-US" altLang="zh-CN" dirty="0">
                <a:ea typeface="+mn-lt"/>
                <a:cs typeface="+mn-lt"/>
              </a:rPr>
              <a:t>15</a:t>
            </a:r>
            <a:r>
              <a:rPr lang="zh-CN" dirty="0">
                <a:ea typeface="+mn-lt"/>
                <a:cs typeface="+mn-lt"/>
              </a:rPr>
              <a:t>-</a:t>
            </a:r>
            <a:r>
              <a:rPr lang="en-US" altLang="zh-CN" dirty="0">
                <a:ea typeface="+mn-lt"/>
                <a:cs typeface="+mn-lt"/>
              </a:rPr>
              <a:t>29</a:t>
            </a:r>
            <a:r>
              <a:rPr lang="zh-CN" dirty="0">
                <a:ea typeface="+mn-lt"/>
                <a:cs typeface="+mn-lt"/>
              </a:rPr>
              <a:t>）</a:t>
            </a:r>
            <a:endParaRPr lang="en-US" altLang="zh-CN" dirty="0">
              <a:ea typeface="+mn-lt"/>
              <a:cs typeface="+mn-lt"/>
            </a:endParaRP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zh-CN" altLang="en-US" dirty="0">
                <a:ea typeface="宋体"/>
              </a:rPr>
              <a:t>要谨慎免得从恩典中坠落</a:t>
            </a:r>
            <a:r>
              <a:rPr lang="en-US" altLang="zh-CN" dirty="0">
                <a:ea typeface="宋体"/>
              </a:rPr>
              <a:t>(15~17)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zh-CN" altLang="en-US" dirty="0">
                <a:ea typeface="宋体"/>
              </a:rPr>
              <a:t>我们的盼望乃是天上的耶路撒冷</a:t>
            </a:r>
            <a:r>
              <a:rPr lang="en-US" altLang="zh-CN" dirty="0">
                <a:ea typeface="宋体"/>
              </a:rPr>
              <a:t>(18~24)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zh-CN" altLang="en-US" dirty="0">
                <a:ea typeface="宋体"/>
              </a:rPr>
              <a:t>要谨慎不可弃绝那警戒我们的神</a:t>
            </a:r>
            <a:r>
              <a:rPr lang="en-US" altLang="zh-CN" dirty="0">
                <a:ea typeface="宋体"/>
              </a:rPr>
              <a:t>(25~29)</a:t>
            </a:r>
            <a:endParaRPr lang="zh-CN" dirty="0"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27457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317" y="475324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EB5618C7-5480-49EC-AE9F-6344D1F8D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ea typeface="宋体"/>
              </a:rPr>
              <a:t>分享“这许多的见证人” 的事迹带给你怎样的启示</a:t>
            </a:r>
            <a:endParaRPr lang="en-US" altLang="zh-CN" dirty="0">
              <a:ea typeface="宋体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ea typeface="宋体"/>
              </a:rPr>
              <a:t>你怎么知道是天父在管教？你会如何面对这样的管教？</a:t>
            </a:r>
            <a:endParaRPr lang="en-US" altLang="zh-CN" dirty="0">
              <a:ea typeface="宋体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ea typeface="宋体"/>
              </a:rPr>
              <a:t>如何理解“神是烈火”，这对你有何影响？</a:t>
            </a:r>
          </a:p>
          <a:p>
            <a:endParaRPr lang="zh-CN" altLang="en-US" dirty="0">
              <a:ea typeface="宋体"/>
            </a:endParaRPr>
          </a:p>
          <a:p>
            <a:endParaRPr lang="zh-CN" altLang="en-US" dirty="0"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</TotalTime>
  <Words>196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NSimSun</vt:lpstr>
      <vt:lpstr>PMingLiU</vt:lpstr>
      <vt:lpstr>SimSun</vt:lpstr>
      <vt:lpstr>Arial</vt:lpstr>
      <vt:lpstr>Calibri</vt:lpstr>
      <vt:lpstr>Constantia</vt:lpstr>
      <vt:lpstr>Courier New</vt:lpstr>
      <vt:lpstr>Wingdings 2</vt:lpstr>
      <vt:lpstr>Flow</vt:lpstr>
      <vt:lpstr>希伯来书12章概要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53</cp:revision>
  <dcterms:created xsi:type="dcterms:W3CDTF">2006-08-16T00:00:00Z</dcterms:created>
  <dcterms:modified xsi:type="dcterms:W3CDTF">2021-12-07T04:27:32Z</dcterms:modified>
</cp:coreProperties>
</file>