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4" r:id="rId2"/>
    <p:sldId id="275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061" autoAdjust="0"/>
    <p:restoredTop sz="95029" autoAdjust="0"/>
  </p:normalViewPr>
  <p:slideViewPr>
    <p:cSldViewPr>
      <p:cViewPr varScale="1">
        <p:scale>
          <a:sx n="98" d="100"/>
          <a:sy n="98" d="100"/>
        </p:scale>
        <p:origin x="1452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8-29T18:30:45.774" v="88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8-29T18:30:45.774" v="88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8-29T18:30:45.774" v="88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9119CC36-F5AD-46A5-A813-AF66C271B69C}"/>
    <pc:docChg chg="modSld">
      <pc:chgData name="Hua, Yiying" userId="aa6a9e03-c5b1-4834-9746-68923240f5ba" providerId="ADAL" clId="{9119CC36-F5AD-46A5-A813-AF66C271B69C}" dt="2021-09-15T14:33:28.797" v="14"/>
      <pc:docMkLst>
        <pc:docMk/>
      </pc:docMkLst>
      <pc:sldChg chg="modSp mod">
        <pc:chgData name="Hua, Yiying" userId="aa6a9e03-c5b1-4834-9746-68923240f5ba" providerId="ADAL" clId="{9119CC36-F5AD-46A5-A813-AF66C271B69C}" dt="2021-09-15T14:32:44.642" v="13" actId="20577"/>
        <pc:sldMkLst>
          <pc:docMk/>
          <pc:sldMk cId="3249573143" sldId="274"/>
        </pc:sldMkLst>
        <pc:spChg chg="mod">
          <ac:chgData name="Hua, Yiying" userId="aa6a9e03-c5b1-4834-9746-68923240f5ba" providerId="ADAL" clId="{9119CC36-F5AD-46A5-A813-AF66C271B69C}" dt="2021-09-15T14:32:05.828" v="2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9119CC36-F5AD-46A5-A813-AF66C271B69C}" dt="2021-09-15T14:32:44.642" v="13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9119CC36-F5AD-46A5-A813-AF66C271B69C}" dt="2021-09-15T14:33:28.797" v="14"/>
        <pc:sldMkLst>
          <pc:docMk/>
          <pc:sldMk cId="104291633" sldId="275"/>
        </pc:sldMkLst>
        <pc:spChg chg="mod">
          <ac:chgData name="Hua, Yiying" userId="aa6a9e03-c5b1-4834-9746-68923240f5ba" providerId="ADAL" clId="{9119CC36-F5AD-46A5-A813-AF66C271B69C}" dt="2021-09-15T14:33:28.797" v="14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670975D6-18B2-4262-863F-488E6F385C8A}"/>
    <pc:docChg chg="undo custSel delSld modSld">
      <pc:chgData name="Hua, Yiying" userId="aa6a9e03-c5b1-4834-9746-68923240f5ba" providerId="ADAL" clId="{670975D6-18B2-4262-863F-488E6F385C8A}" dt="2021-09-05T18:29:26.196" v="45" actId="20577"/>
      <pc:docMkLst>
        <pc:docMk/>
      </pc:docMkLst>
      <pc:sldChg chg="del">
        <pc:chgData name="Hua, Yiying" userId="aa6a9e03-c5b1-4834-9746-68923240f5ba" providerId="ADAL" clId="{670975D6-18B2-4262-863F-488E6F385C8A}" dt="2021-08-31T03:58:56.344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670975D6-18B2-4262-863F-488E6F385C8A}" dt="2021-08-31T03:59:01.472" v="1" actId="2696"/>
        <pc:sldMkLst>
          <pc:docMk/>
          <pc:sldMk cId="858900382" sldId="272"/>
        </pc:sldMkLst>
      </pc:sldChg>
      <pc:sldChg chg="modSp mod">
        <pc:chgData name="Hua, Yiying" userId="aa6a9e03-c5b1-4834-9746-68923240f5ba" providerId="ADAL" clId="{670975D6-18B2-4262-863F-488E6F385C8A}" dt="2021-09-01T04:49:52.345" v="28" actId="20577"/>
        <pc:sldMkLst>
          <pc:docMk/>
          <pc:sldMk cId="3249573143" sldId="274"/>
        </pc:sldMkLst>
        <pc:spChg chg="mod">
          <ac:chgData name="Hua, Yiying" userId="aa6a9e03-c5b1-4834-9746-68923240f5ba" providerId="ADAL" clId="{670975D6-18B2-4262-863F-488E6F385C8A}" dt="2021-08-31T04:08:28.782" v="3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670975D6-18B2-4262-863F-488E6F385C8A}" dt="2021-09-01T04:49:52.345" v="28" actId="20577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670975D6-18B2-4262-863F-488E6F385C8A}" dt="2021-09-05T18:29:26.196" v="45" actId="20577"/>
        <pc:sldMkLst>
          <pc:docMk/>
          <pc:sldMk cId="104291633" sldId="275"/>
        </pc:sldMkLst>
        <pc:spChg chg="mod">
          <ac:chgData name="Hua, Yiying" userId="aa6a9e03-c5b1-4834-9746-68923240f5ba" providerId="ADAL" clId="{670975D6-18B2-4262-863F-488E6F385C8A}" dt="2021-09-05T18:29:26.196" v="45" actId="20577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8490DB5B-142B-4AB2-9A7D-D10C7E3BCA74}"/>
    <pc:docChg chg="custSel modSld">
      <pc:chgData name="Hua, Yiying" userId="aa6a9e03-c5b1-4834-9746-68923240f5ba" providerId="ADAL" clId="{8490DB5B-142B-4AB2-9A7D-D10C7E3BCA74}" dt="2021-10-20T18:16:40.743" v="27" actId="113"/>
      <pc:docMkLst>
        <pc:docMk/>
      </pc:docMkLst>
      <pc:sldChg chg="delSp modSp mod">
        <pc:chgData name="Hua, Yiying" userId="aa6a9e03-c5b1-4834-9746-68923240f5ba" providerId="ADAL" clId="{8490DB5B-142B-4AB2-9A7D-D10C7E3BCA74}" dt="2021-10-20T18:15:46.795" v="19" actId="113"/>
        <pc:sldMkLst>
          <pc:docMk/>
          <pc:sldMk cId="3249573143" sldId="274"/>
        </pc:sldMkLst>
        <pc:spChg chg="del mod">
          <ac:chgData name="Hua, Yiying" userId="aa6a9e03-c5b1-4834-9746-68923240f5ba" providerId="ADAL" clId="{8490DB5B-142B-4AB2-9A7D-D10C7E3BCA74}" dt="2021-10-20T18:14:57.198" v="14" actId="478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8490DB5B-142B-4AB2-9A7D-D10C7E3BCA74}" dt="2021-10-20T18:15:46.795" v="19" actId="113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490DB5B-142B-4AB2-9A7D-D10C7E3BCA74}" dt="2021-10-20T18:16:40.743" v="27" actId="113"/>
        <pc:sldMkLst>
          <pc:docMk/>
          <pc:sldMk cId="104291633" sldId="275"/>
        </pc:sldMkLst>
        <pc:spChg chg="mod">
          <ac:chgData name="Hua, Yiying" userId="aa6a9e03-c5b1-4834-9746-68923240f5ba" providerId="ADAL" clId="{8490DB5B-142B-4AB2-9A7D-D10C7E3BCA74}" dt="2021-10-20T18:16:40.743" v="27" actId="113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B59C7918-631D-4EF4-841F-B29EC26037B0}"/>
    <pc:docChg chg="undo custSel modSld">
      <pc:chgData name="Hua, Yiying" userId="aa6a9e03-c5b1-4834-9746-68923240f5ba" providerId="ADAL" clId="{B59C7918-631D-4EF4-841F-B29EC26037B0}" dt="2021-09-12T04:07:34.676" v="23"/>
      <pc:docMkLst>
        <pc:docMk/>
      </pc:docMkLst>
      <pc:sldChg chg="modSp mod">
        <pc:chgData name="Hua, Yiying" userId="aa6a9e03-c5b1-4834-9746-68923240f5ba" providerId="ADAL" clId="{B59C7918-631D-4EF4-841F-B29EC26037B0}" dt="2021-09-12T04:06:24.521" v="18" actId="15"/>
        <pc:sldMkLst>
          <pc:docMk/>
          <pc:sldMk cId="3249573143" sldId="274"/>
        </pc:sldMkLst>
        <pc:spChg chg="mod">
          <ac:chgData name="Hua, Yiying" userId="aa6a9e03-c5b1-4834-9746-68923240f5ba" providerId="ADAL" clId="{B59C7918-631D-4EF4-841F-B29EC26037B0}" dt="2021-09-12T04:04:40.492" v="1" actId="2763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B59C7918-631D-4EF4-841F-B29EC26037B0}" dt="2021-09-12T04:06:24.521" v="18" actId="15"/>
          <ac:spMkLst>
            <pc:docMk/>
            <pc:sldMk cId="3249573143" sldId="274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59C7918-631D-4EF4-841F-B29EC26037B0}" dt="2021-09-12T04:07:34.676" v="23"/>
        <pc:sldMkLst>
          <pc:docMk/>
          <pc:sldMk cId="104291633" sldId="275"/>
        </pc:sldMkLst>
        <pc:spChg chg="mod">
          <ac:chgData name="Hua, Yiying" userId="aa6a9e03-c5b1-4834-9746-68923240f5ba" providerId="ADAL" clId="{B59C7918-631D-4EF4-841F-B29EC26037B0}" dt="2021-09-12T04:07:34.676" v="23"/>
          <ac:spMkLst>
            <pc:docMk/>
            <pc:sldMk cId="104291633" sldId="275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10/20/2021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76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301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229600" cy="469392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耶穌基督高超無比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更美之職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相較地上的大祭司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(8:1--5)</a:t>
            </a:r>
          </a:p>
          <a:p>
            <a:pPr algn="l">
              <a:lnSpc>
                <a:spcPct val="150000"/>
              </a:lnSpc>
            </a:pP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立新約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成全神更美之應許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(8:6--7)</a:t>
            </a:r>
          </a:p>
          <a:p>
            <a:pPr algn="l">
              <a:lnSpc>
                <a:spcPct val="150000"/>
              </a:lnSpc>
            </a:pP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承受更美之約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,</a:t>
            </a: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得蒙恩惠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(8:8--13)</a:t>
            </a:r>
          </a:p>
        </p:txBody>
      </p:sp>
    </p:spTree>
    <p:extLst>
      <p:ext uri="{BB962C8B-B14F-4D97-AF65-F5344CB8AC3E}">
        <p14:creationId xmlns:p14="http://schemas.microsoft.com/office/powerpoint/2010/main" val="32495731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54152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b="1" dirty="0"/>
              <a:t>討論與思考</a:t>
            </a:r>
            <a:endParaRPr lang="en-US" b="1" i="1" dirty="0">
              <a:latin typeface="+mn-ea"/>
              <a:ea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229600" cy="469392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分享基督耶穌天上大祭司的信息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?</a:t>
            </a:r>
          </a:p>
          <a:p>
            <a:pPr algn="l">
              <a:lnSpc>
                <a:spcPct val="150000"/>
              </a:lnSpc>
            </a:pPr>
            <a:r>
              <a:rPr lang="zh-TW" altLang="en-US" sz="2400" b="1" i="0" dirty="0">
                <a:solidFill>
                  <a:srgbClr val="1D2228"/>
                </a:solidFill>
                <a:effectLst/>
                <a:latin typeface="Helvetica Neue"/>
              </a:rPr>
              <a:t>分享更美之約所蒙受的恩惠</a:t>
            </a:r>
            <a:r>
              <a:rPr lang="en-US" altLang="zh-TW" sz="2400" b="1" i="0" dirty="0">
                <a:solidFill>
                  <a:srgbClr val="1D2228"/>
                </a:solidFill>
                <a:effectLst/>
                <a:latin typeface="Helvetica Neue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42916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2030</TotalTime>
  <Words>95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Helvetica Neue</vt:lpstr>
      <vt:lpstr>Calibri</vt:lpstr>
      <vt:lpstr>Constantia</vt:lpstr>
      <vt:lpstr>Wingdings 2</vt:lpstr>
      <vt:lpstr>Flow</vt:lpstr>
      <vt:lpstr>PowerPoint Presentation</vt:lpstr>
      <vt:lpstr>討論與思考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2021-10-20T18:16:45Z</dcterms:modified>
</cp:coreProperties>
</file>