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9T18:30:45.774" v="88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9T18:30:45.774" v="88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9T18:30:45.774" v="88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9119CC36-F5AD-46A5-A813-AF66C271B69C}"/>
    <pc:docChg chg="modSld">
      <pc:chgData name="Hua, Yiying" userId="aa6a9e03-c5b1-4834-9746-68923240f5ba" providerId="ADAL" clId="{9119CC36-F5AD-46A5-A813-AF66C271B69C}" dt="2021-09-15T14:33:28.797" v="14"/>
      <pc:docMkLst>
        <pc:docMk/>
      </pc:docMkLst>
      <pc:sldChg chg="modSp mod">
        <pc:chgData name="Hua, Yiying" userId="aa6a9e03-c5b1-4834-9746-68923240f5ba" providerId="ADAL" clId="{9119CC36-F5AD-46A5-A813-AF66C271B69C}" dt="2021-09-15T14:32:44.642" v="13" actId="20577"/>
        <pc:sldMkLst>
          <pc:docMk/>
          <pc:sldMk cId="3249573143" sldId="274"/>
        </pc:sldMkLst>
        <pc:spChg chg="mod">
          <ac:chgData name="Hua, Yiying" userId="aa6a9e03-c5b1-4834-9746-68923240f5ba" providerId="ADAL" clId="{9119CC36-F5AD-46A5-A813-AF66C271B69C}" dt="2021-09-15T14:32:05.828" v="2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9119CC36-F5AD-46A5-A813-AF66C271B69C}" dt="2021-09-15T14:32:44.642" v="13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9119CC36-F5AD-46A5-A813-AF66C271B69C}" dt="2021-09-15T14:33:28.797" v="14"/>
        <pc:sldMkLst>
          <pc:docMk/>
          <pc:sldMk cId="104291633" sldId="275"/>
        </pc:sldMkLst>
        <pc:spChg chg="mod">
          <ac:chgData name="Hua, Yiying" userId="aa6a9e03-c5b1-4834-9746-68923240f5ba" providerId="ADAL" clId="{9119CC36-F5AD-46A5-A813-AF66C271B69C}" dt="2021-09-15T14:33:28.797" v="14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70975D6-18B2-4262-863F-488E6F385C8A}"/>
    <pc:docChg chg="undo custSel delSld modSld">
      <pc:chgData name="Hua, Yiying" userId="aa6a9e03-c5b1-4834-9746-68923240f5ba" providerId="ADAL" clId="{670975D6-18B2-4262-863F-488E6F385C8A}" dt="2021-09-05T18:29:26.196" v="45" actId="20577"/>
      <pc:docMkLst>
        <pc:docMk/>
      </pc:docMkLst>
      <pc:sldChg chg="del">
        <pc:chgData name="Hua, Yiying" userId="aa6a9e03-c5b1-4834-9746-68923240f5ba" providerId="ADAL" clId="{670975D6-18B2-4262-863F-488E6F385C8A}" dt="2021-08-31T03:58:56.344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670975D6-18B2-4262-863F-488E6F385C8A}" dt="2021-08-31T03:59:01.472" v="1" actId="2696"/>
        <pc:sldMkLst>
          <pc:docMk/>
          <pc:sldMk cId="858900382" sldId="272"/>
        </pc:sldMkLst>
      </pc:sldChg>
      <pc:sldChg chg="modSp mod">
        <pc:chgData name="Hua, Yiying" userId="aa6a9e03-c5b1-4834-9746-68923240f5ba" providerId="ADAL" clId="{670975D6-18B2-4262-863F-488E6F385C8A}" dt="2021-09-01T04:49:52.345" v="28" actId="20577"/>
        <pc:sldMkLst>
          <pc:docMk/>
          <pc:sldMk cId="3249573143" sldId="274"/>
        </pc:sldMkLst>
        <pc:spChg chg="mod">
          <ac:chgData name="Hua, Yiying" userId="aa6a9e03-c5b1-4834-9746-68923240f5ba" providerId="ADAL" clId="{670975D6-18B2-4262-863F-488E6F385C8A}" dt="2021-08-31T04:08:28.782" v="3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670975D6-18B2-4262-863F-488E6F385C8A}" dt="2021-09-01T04:49:52.345" v="2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70975D6-18B2-4262-863F-488E6F385C8A}" dt="2021-09-05T18:29:26.196" v="45" actId="20577"/>
        <pc:sldMkLst>
          <pc:docMk/>
          <pc:sldMk cId="104291633" sldId="275"/>
        </pc:sldMkLst>
        <pc:spChg chg="mod">
          <ac:chgData name="Hua, Yiying" userId="aa6a9e03-c5b1-4834-9746-68923240f5ba" providerId="ADAL" clId="{670975D6-18B2-4262-863F-488E6F385C8A}" dt="2021-09-05T18:29:26.196" v="4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75C66E61-5F0A-418D-ACE5-879E62FC9B07}"/>
    <pc:docChg chg="undo custSel modSld">
      <pc:chgData name="Hua, Yiying" userId="aa6a9e03-c5b1-4834-9746-68923240f5ba" providerId="ADAL" clId="{75C66E61-5F0A-418D-ACE5-879E62FC9B07}" dt="2021-10-03T03:15:24.644" v="47" actId="20577"/>
      <pc:docMkLst>
        <pc:docMk/>
      </pc:docMkLst>
      <pc:sldChg chg="modSp mod">
        <pc:chgData name="Hua, Yiying" userId="aa6a9e03-c5b1-4834-9746-68923240f5ba" providerId="ADAL" clId="{75C66E61-5F0A-418D-ACE5-879E62FC9B07}" dt="2021-09-29T15:00:02.967" v="41"/>
        <pc:sldMkLst>
          <pc:docMk/>
          <pc:sldMk cId="3249573143" sldId="274"/>
        </pc:sldMkLst>
        <pc:spChg chg="mod">
          <ac:chgData name="Hua, Yiying" userId="aa6a9e03-c5b1-4834-9746-68923240f5ba" providerId="ADAL" clId="{75C66E61-5F0A-418D-ACE5-879E62FC9B07}" dt="2021-09-29T15:00:02.967" v="41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75C66E61-5F0A-418D-ACE5-879E62FC9B07}" dt="2021-09-29T14:59:43.627" v="40" actId="6549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75C66E61-5F0A-418D-ACE5-879E62FC9B07}" dt="2021-10-03T03:15:24.644" v="47" actId="20577"/>
        <pc:sldMkLst>
          <pc:docMk/>
          <pc:sldMk cId="104291633" sldId="275"/>
        </pc:sldMkLst>
        <pc:spChg chg="mod">
          <ac:chgData name="Hua, Yiying" userId="aa6a9e03-c5b1-4834-9746-68923240f5ba" providerId="ADAL" clId="{75C66E61-5F0A-418D-ACE5-879E62FC9B07}" dt="2021-10-03T03:15:24.644" v="47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B59C7918-631D-4EF4-841F-B29EC26037B0}"/>
    <pc:docChg chg="undo custSel modSld">
      <pc:chgData name="Hua, Yiying" userId="aa6a9e03-c5b1-4834-9746-68923240f5ba" providerId="ADAL" clId="{B59C7918-631D-4EF4-841F-B29EC26037B0}" dt="2021-09-12T04:07:34.676" v="23"/>
      <pc:docMkLst>
        <pc:docMk/>
      </pc:docMkLst>
      <pc:sldChg chg="modSp mod">
        <pc:chgData name="Hua, Yiying" userId="aa6a9e03-c5b1-4834-9746-68923240f5ba" providerId="ADAL" clId="{B59C7918-631D-4EF4-841F-B29EC26037B0}" dt="2021-09-12T04:06:24.521" v="18" actId="15"/>
        <pc:sldMkLst>
          <pc:docMk/>
          <pc:sldMk cId="3249573143" sldId="274"/>
        </pc:sldMkLst>
        <pc:spChg chg="mod">
          <ac:chgData name="Hua, Yiying" userId="aa6a9e03-c5b1-4834-9746-68923240f5ba" providerId="ADAL" clId="{B59C7918-631D-4EF4-841F-B29EC26037B0}" dt="2021-09-12T04:04:40.492" v="1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B59C7918-631D-4EF4-841F-B29EC26037B0}" dt="2021-09-12T04:06:24.521" v="18" actId="15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59C7918-631D-4EF4-841F-B29EC26037B0}" dt="2021-09-12T04:07:34.676" v="23"/>
        <pc:sldMkLst>
          <pc:docMk/>
          <pc:sldMk cId="104291633" sldId="275"/>
        </pc:sldMkLst>
        <pc:spChg chg="mod">
          <ac:chgData name="Hua, Yiying" userId="aa6a9e03-c5b1-4834-9746-68923240f5ba" providerId="ADAL" clId="{B59C7918-631D-4EF4-841F-B29EC26037B0}" dt="2021-09-12T04:07:34.676" v="23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i="1" dirty="0">
                <a:latin typeface="+mn-ea"/>
                <a:ea typeface="+mn-ea"/>
              </a:rPr>
              <a:t>竭力進到完全的地步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>
                <a:latin typeface="+mn-ea"/>
              </a:rPr>
              <a:t> </a:t>
            </a:r>
            <a:r>
              <a:rPr lang="zh-TW" altLang="en-US" sz="2400" dirty="0">
                <a:latin typeface="+mn-ea"/>
              </a:rPr>
              <a:t>竭力進到完全的地步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TW" altLang="en-US" sz="2200" dirty="0">
                <a:latin typeface="+mn-ea"/>
              </a:rPr>
              <a:t>順著聖靈繼續前行</a:t>
            </a:r>
            <a:r>
              <a:rPr lang="en-US" altLang="zh-TW" sz="2200" dirty="0">
                <a:latin typeface="+mn-ea"/>
              </a:rPr>
              <a:t>(6:1--3)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TW" altLang="en-US" sz="2200" dirty="0">
                <a:latin typeface="+mn-ea"/>
              </a:rPr>
              <a:t>鄭重警誡</a:t>
            </a:r>
            <a:r>
              <a:rPr lang="en-US" altLang="zh-TW" sz="2200" dirty="0">
                <a:latin typeface="+mn-ea"/>
              </a:rPr>
              <a:t>(6:4--8)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TW" altLang="en-US" sz="2200" dirty="0">
                <a:latin typeface="+mn-ea"/>
              </a:rPr>
              <a:t>殷勤不懈怠</a:t>
            </a:r>
            <a:r>
              <a:rPr lang="en-US" altLang="zh-TW" sz="2200" dirty="0">
                <a:latin typeface="+mn-ea"/>
              </a:rPr>
              <a:t>(6:9--12)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在基督裡得勝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TW" altLang="en-US" sz="2200" dirty="0">
                <a:latin typeface="+mn-ea"/>
              </a:rPr>
              <a:t>藉著兩件不更改的事</a:t>
            </a:r>
            <a:r>
              <a:rPr lang="en-US" altLang="zh-TW" sz="2200" dirty="0">
                <a:latin typeface="+mn-ea"/>
              </a:rPr>
              <a:t>(6:13--18)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zh-TW" altLang="en-US" sz="2200" dirty="0">
                <a:latin typeface="+mn-ea"/>
              </a:rPr>
              <a:t>靈魂的錨</a:t>
            </a:r>
            <a:r>
              <a:rPr lang="en-US" altLang="zh-TW" sz="2200" dirty="0">
                <a:latin typeface="+mn-ea"/>
              </a:rPr>
              <a:t>,</a:t>
            </a:r>
            <a:r>
              <a:rPr lang="zh-TW" altLang="en-US" sz="2200" dirty="0">
                <a:latin typeface="+mn-ea"/>
              </a:rPr>
              <a:t>作先鋒的耶穌</a:t>
            </a:r>
            <a:r>
              <a:rPr lang="en-US" altLang="zh-TW" sz="2200" dirty="0">
                <a:latin typeface="+mn-ea"/>
              </a:rPr>
              <a:t>(6:19--20)</a:t>
            </a:r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如何進入屬靈的成熟</a:t>
            </a:r>
            <a:r>
              <a:rPr lang="en-US" altLang="zh-TW" sz="2400" dirty="0">
                <a:latin typeface="+mn-ea"/>
              </a:rPr>
              <a:t>,</a:t>
            </a:r>
            <a:r>
              <a:rPr lang="zh-TW" altLang="en-US" sz="2400" dirty="0">
                <a:latin typeface="+mn-ea"/>
              </a:rPr>
              <a:t>更好的</a:t>
            </a:r>
            <a:r>
              <a:rPr lang="zh-TW" altLang="en-US" sz="2400">
                <a:latin typeface="+mn-ea"/>
              </a:rPr>
              <a:t>成長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分享你曾在軟弱跌倒後站起來繼續前行的經歷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2055</TotalTime>
  <Words>129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新細明體</vt:lpstr>
      <vt:lpstr>Calibri</vt:lpstr>
      <vt:lpstr>Constantia</vt:lpstr>
      <vt:lpstr>Courier New</vt:lpstr>
      <vt:lpstr>Wingdings 2</vt:lpstr>
      <vt:lpstr>Flow</vt:lpstr>
      <vt:lpstr>竭力進到完全的地步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2021-10-03T03:15:24Z</dcterms:modified>
</cp:coreProperties>
</file>