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0538A-18E9-4C56-9FD5-72964AE02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4E857-6105-49E2-9028-0A5529260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4F5F8-5C33-4293-8F3D-1D1A2E50F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89CE7-B7EC-4C66-91F0-8436CCC99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0DD41-00A9-494B-A434-B4F9251CF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5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F0B03-C663-4C14-BF65-0EBE7A400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0EE303-9E5B-4CD9-9947-05CF004A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2747B-9ED6-4C43-A499-7005BAB84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44837-AD4A-46BD-94DC-29D4A524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9589D-9D21-4E5E-9116-0DE7F2A1B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6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E59F38-D66F-4544-9F22-92E954B966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7625B-C42D-44D9-B2CA-9F11993ED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21B2A-E545-40DB-8BCD-B4AD99AB5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0E65A-26B7-47D5-9169-1D227C5A6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FB9D0-79AF-4BB5-AF0D-8249CB9A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0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3EE5-0B28-45EB-A4DC-75374171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CA0A3-BFAA-4E78-9AE3-2A7850E78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1B7D5-570E-418F-A324-6A4A4970D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46623-8934-43D2-8AEF-9D319762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2633B-4357-45BF-B70E-824DC03F1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4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71557-D9C4-49EB-B4BC-B3A4846A2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D8140-B8E6-4179-8CD2-19DE39D87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036D6-89AF-4D2C-875B-728461338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9D2B-3253-4582-BEC1-FE6D1825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91122-ED5D-4A38-9137-0ABFD694D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4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51245-15C8-4F0A-9970-B89B360A0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AA894-F8F2-41A2-9E03-9A216EEF1B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369B74-99E8-4AAE-8717-178F8F925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4AAE3-401E-4765-BF8E-5E6298054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7A4B0-C8E1-4421-A8F2-370B96CE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1DB0E-EB91-4C12-ABAB-D009C29D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4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46859-A3E4-4ACD-BAB5-FC651D70F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8FB32-4ECA-4E5F-A4E6-04CBD418C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EE9B03-7669-4C72-9327-07842C1FE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287E21-25CE-4659-A564-A11D82715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6DEA7B-97F6-43A7-B78E-EB8B7DF02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5799E3-24CC-4818-AF2A-224129AEC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CEF1D3-90ED-4777-8280-F0F3E3BBF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9F3A56-03A9-4EDE-B396-433D84FB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4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15628-8992-4E70-8D97-FBE4ED224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F2E643-F459-4313-B1AF-FA2055010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6ECA5-22A3-41A1-B68E-03D6798EF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A5B33A-48E1-4D78-BE9D-382D7182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8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05D96B-E854-45D2-8A31-20E570CF4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7C430D-2950-400B-B7D8-A89EEA511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08027-97EA-406A-986B-5F548862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4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06FC3-6186-459F-ABF9-30E2702E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7D348-FD67-4377-94A5-E09FAD2B3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20202B-285B-47DB-94E9-8C069D1DD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65A75-78E5-4C12-8A11-B74280094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84E38-3C02-4F35-86CF-21C83880D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553F8-92B5-4009-ABE3-DEB535CD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8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2BC78-4826-4940-B088-B53FFF656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C5246-B2DF-4A1B-B065-C9CE07049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8258-DA73-4675-920D-89C3BFBBC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E24AC-321F-4819-8136-D9E73524F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CFBB7-60C8-4886-9420-395C7C0D4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75ED96-B9C1-48A2-9DA8-AEF0F358B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8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94A2B-77FA-45F3-B1DB-2739E9487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0497B-7EB9-47F6-A9CF-7837E8716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9A3FE-23C0-4D20-9CA4-56C6A4543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00984-2D5A-4099-A628-2B714781271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6B8C0-3515-4DAC-96E4-74867EE8ED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0FF6E-276C-45EE-96B0-754E49C43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FAEB9-4AD6-41BB-AC16-C6364EC77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2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5C19-8042-442A-B85B-B2927F78EB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138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3C9F1-4D3D-4D6D-BDBA-FC7E03520D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5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38A5-8E5B-4F55-B917-8A3CA2FB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歌頌耶和華之慈愛誠實</a:t>
            </a:r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C8E97-AE36-40A0-A669-5E03107DB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8" y="1473693"/>
            <a:ext cx="11996691" cy="47032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大衛的詩。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我要一心稱謝你，在諸神面前歌頌你。</a:t>
            </a:r>
          </a:p>
          <a:p>
            <a:pPr marL="457200" indent="-457200">
              <a:buAutoNum type="arabicPlain" startAt="2"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我要向你的聖殿下拜，為你的慈愛和誠實稱讚你的名；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 因你使你的話顯為大，過於你所應許的*。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我呼求的日子，你就應允我，鼓勵我，使我心裡有能力。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耶和華啊，地上的君王都要稱謝你，因他們聽見了你口中的言語。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他們要歌頌耶和華的作為，因耶和華大有榮耀。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耶和華雖高，仍看顧低微的人，他卻從遠處看出驕傲的人。</a:t>
            </a:r>
          </a:p>
          <a:p>
            <a:pPr marL="457200" indent="-457200">
              <a:buAutoNum type="arabicPlain" startAt="7"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我雖行在患難中，你必將我救活。我的仇敵發怒，你必伸手抵擋他們，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你的右手也必救我。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耶和華必成全關乎我的事。耶和華啊，你的慈愛永遠長存，求你不要離棄你手所造的。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259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38A5-8E5B-4F55-B917-8A3CA2FBC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107" y="2194826"/>
            <a:ext cx="3739081" cy="662782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大衛怎樣敬拜耶和華？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C8E97-AE36-40A0-A669-5E03107DB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9" y="1473693"/>
            <a:ext cx="8851038" cy="47032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大衛的詩。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</a:t>
            </a:r>
            <a:r>
              <a:rPr lang="zh-TW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一心稱謝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你，在諸神面前</a:t>
            </a:r>
            <a:r>
              <a:rPr lang="zh-TW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歌頌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你。</a:t>
            </a:r>
          </a:p>
          <a:p>
            <a:pPr marL="457200" indent="-457200">
              <a:buAutoNum type="arabicPlain" startAt="2"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我要向你的聖殿</a:t>
            </a:r>
            <a:r>
              <a:rPr lang="zh-TW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下拜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，為你的慈愛和誠實</a:t>
            </a:r>
            <a:r>
              <a:rPr lang="zh-TW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稱讚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你的名；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 因你使你的話顯為大，過於你所應許的*。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呼求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的日子，你就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應允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我，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鼓勵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我，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使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我心裡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有能力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耶和華啊，地上的君王都要稱謝你，因</a:t>
            </a:r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他們聽見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了你口中的言語。</a:t>
            </a:r>
            <a:endParaRPr lang="zh-TW" altLang="en-US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他們要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歌頌耶和華的作為，因耶和華大有榮耀。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耶和華雖高，仍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看顧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低微的人，他卻從遠處看出驕傲的人。</a:t>
            </a:r>
          </a:p>
          <a:p>
            <a:pPr marL="457200" indent="-457200">
              <a:buAutoNum type="arabicPlain" startAt="7"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我雖行在患難中，你必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將我救活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。我的仇敵發怒，你必伸手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抵擋他們，</a:t>
            </a:r>
            <a:endParaRPr lang="en-US" altLang="zh-TW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你的右手也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必救我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耶和華必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成全關乎我的事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。耶和華啊，你的慈愛永遠長存，求你不要離棄你手所造的。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B3ADB1-CBFE-481E-8FDC-3E6BC4FBD84B}"/>
              </a:ext>
            </a:extLst>
          </p:cNvPr>
          <p:cNvSpPr txBox="1"/>
          <p:nvPr/>
        </p:nvSpPr>
        <p:spPr>
          <a:xfrm>
            <a:off x="9462806" y="3455996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（跟大衛有何關係？）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9EEB4A-5874-43FF-AFB3-C0BA7192EAC6}"/>
              </a:ext>
            </a:extLst>
          </p:cNvPr>
          <p:cNvSpPr txBox="1"/>
          <p:nvPr/>
        </p:nvSpPr>
        <p:spPr>
          <a:xfrm>
            <a:off x="9462806" y="4455265"/>
            <a:ext cx="2040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大衛有怎樣的</a:t>
            </a:r>
            <a:endParaRPr lang="en-US" altLang="zh-CN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領受</a:t>
            </a:r>
            <a:r>
              <a:rPr lang="en-US" altLang="zh-CN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信心？</a:t>
            </a:r>
            <a:endParaRPr lang="en-US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E1D5E4E4-7206-4789-86A8-F7947E73B263}"/>
              </a:ext>
            </a:extLst>
          </p:cNvPr>
          <p:cNvSpPr/>
          <p:nvPr/>
        </p:nvSpPr>
        <p:spPr>
          <a:xfrm>
            <a:off x="9046347" y="4092166"/>
            <a:ext cx="188188" cy="1557196"/>
          </a:xfrm>
          <a:prstGeom prst="rightBrac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EFF412ED-91CB-4B8E-8FB9-A8C389CE96FE}"/>
              </a:ext>
            </a:extLst>
          </p:cNvPr>
          <p:cNvSpPr/>
          <p:nvPr/>
        </p:nvSpPr>
        <p:spPr>
          <a:xfrm>
            <a:off x="9046347" y="3368091"/>
            <a:ext cx="416459" cy="491150"/>
          </a:xfrm>
          <a:prstGeom prst="righ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9B974CA4-931F-4A4B-BBF3-7F2D0387D018}"/>
              </a:ext>
            </a:extLst>
          </p:cNvPr>
          <p:cNvSpPr/>
          <p:nvPr/>
        </p:nvSpPr>
        <p:spPr>
          <a:xfrm>
            <a:off x="7523430" y="1901376"/>
            <a:ext cx="334978" cy="123112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0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38A5-8E5B-4F55-B917-8A3CA2FBC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70" y="-87549"/>
            <a:ext cx="10515600" cy="1065323"/>
          </a:xfrm>
        </p:spPr>
        <p:txBody>
          <a:bodyPr/>
          <a:lstStyle/>
          <a:p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歌頌耶和華之慈愛誠實</a:t>
            </a:r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C8E97-AE36-40A0-A669-5E03107DB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8" y="851026"/>
            <a:ext cx="7780795" cy="58394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大衛的詩。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我要一心稱謝你，在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諸神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面前歌頌你。</a:t>
            </a:r>
          </a:p>
          <a:p>
            <a:pPr marL="457200" indent="-457200">
              <a:buAutoNum type="arabicPlain" startAt="2"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我要向你的聖殿下拜，為你的</a:t>
            </a:r>
            <a:r>
              <a:rPr lang="zh-TW" altLang="en-US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慈愛和誠實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稱讚你的名；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 因你</a:t>
            </a:r>
            <a:r>
              <a:rPr lang="zh-TW" altLang="en-US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使你的話顯為大，過於你所應許的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*。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我呼求的日子，你就應允我，鼓勵我，使我心裡有能力。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耶和華啊，地上的君王都要稱謝你，因他們聽見了你口中的言語。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他們要歌頌耶和華的作為，因耶和華大有榮耀。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耶和華雖高，仍看顧低微的人，他卻從遠處看出驕傲的人。</a:t>
            </a:r>
          </a:p>
          <a:p>
            <a:pPr marL="457200" indent="-457200">
              <a:buAutoNum type="arabicPlain" startAt="7"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我雖行在患難中，你必將我救活。我的仇敵發怒，你必伸手抵擋他們，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你的右手也必救我。</a:t>
            </a:r>
          </a:p>
          <a:p>
            <a:pPr marL="0" indent="0">
              <a:buNone/>
            </a:pP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耶和華必成全關乎我的事。耶和華啊，你的慈愛永遠長存，求你不要離棄你手所造的。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FEBF38-B51F-499F-9C1D-60768ADA41AC}"/>
              </a:ext>
            </a:extLst>
          </p:cNvPr>
          <p:cNvSpPr txBox="1"/>
          <p:nvPr/>
        </p:nvSpPr>
        <p:spPr>
          <a:xfrm>
            <a:off x="8779525" y="977774"/>
            <a:ext cx="63075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אֱלֹהִ֣ים</a:t>
            </a:r>
            <a:r>
              <a:rPr lang="zh-TW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（创</a:t>
            </a:r>
            <a:r>
              <a:rPr lang="en-US" altLang="zh-TW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5A22FC-9292-4F3C-BDC2-C491685E934A}"/>
              </a:ext>
            </a:extLst>
          </p:cNvPr>
          <p:cNvSpPr txBox="1"/>
          <p:nvPr/>
        </p:nvSpPr>
        <p:spPr>
          <a:xfrm>
            <a:off x="8433679" y="608442"/>
            <a:ext cx="76977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創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起初，</a:t>
            </a:r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創造天地。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0A0C4E-DF6D-4785-AA02-640E09AED524}"/>
              </a:ext>
            </a:extLst>
          </p:cNvPr>
          <p:cNvSpPr txBox="1"/>
          <p:nvPr/>
        </p:nvSpPr>
        <p:spPr>
          <a:xfrm>
            <a:off x="8673220" y="2154725"/>
            <a:ext cx="3005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祂如何使祂的話顯為大？</a:t>
            </a:r>
            <a:endParaRPr lang="en-US" sz="2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9298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648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KaiTi</vt:lpstr>
      <vt:lpstr>Arial</vt:lpstr>
      <vt:lpstr>Calibri</vt:lpstr>
      <vt:lpstr>Calibri Light</vt:lpstr>
      <vt:lpstr>Office Theme</vt:lpstr>
      <vt:lpstr>诗篇138</vt:lpstr>
      <vt:lpstr>(歌頌耶和華之慈愛誠實)</vt:lpstr>
      <vt:lpstr>大衛怎樣敬拜耶和華？</vt:lpstr>
      <vt:lpstr>(歌頌耶和華之慈愛誠實)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诗篇138</dc:title>
  <dc:creator>TAIYAN ZHANG</dc:creator>
  <cp:lastModifiedBy>TAIYAN ZHANG</cp:lastModifiedBy>
  <cp:revision>11</cp:revision>
  <dcterms:created xsi:type="dcterms:W3CDTF">2021-04-23T02:12:25Z</dcterms:created>
  <dcterms:modified xsi:type="dcterms:W3CDTF">2021-04-25T04:47:26Z</dcterms:modified>
</cp:coreProperties>
</file>