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3" r:id="rId4"/>
    <p:sldId id="264" r:id="rId5"/>
    <p:sldId id="258" r:id="rId6"/>
    <p:sldId id="259" r:id="rId7"/>
    <p:sldId id="260" r:id="rId8"/>
    <p:sldId id="261" r:id="rId9"/>
    <p:sldId id="262" r:id="rId10"/>
    <p:sldId id="265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10CA8-277E-4655-B629-D568A09D07DE}" type="datetimeFigureOut">
              <a:rPr lang="en-US" smtClean="0"/>
              <a:t>4/4/2021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78766-C1BA-446F-A794-2458E04372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1962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10CA8-277E-4655-B629-D568A09D07DE}" type="datetimeFigureOut">
              <a:rPr lang="en-US" smtClean="0"/>
              <a:t>4/4/2021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78766-C1BA-446F-A794-2458E04372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91230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10CA8-277E-4655-B629-D568A09D07DE}" type="datetimeFigureOut">
              <a:rPr lang="en-US" smtClean="0"/>
              <a:t>4/4/2021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78766-C1BA-446F-A794-2458E04372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66892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10CA8-277E-4655-B629-D568A09D07DE}" type="datetimeFigureOut">
              <a:rPr lang="en-US" smtClean="0"/>
              <a:t>4/4/2021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78766-C1BA-446F-A794-2458E04372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30553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10CA8-277E-4655-B629-D568A09D07DE}" type="datetimeFigureOut">
              <a:rPr lang="en-US" smtClean="0"/>
              <a:t>4/4/2021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78766-C1BA-446F-A794-2458E04372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88730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10CA8-277E-4655-B629-D568A09D07DE}" type="datetimeFigureOut">
              <a:rPr lang="en-US" smtClean="0"/>
              <a:t>4/4/2021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78766-C1BA-446F-A794-2458E04372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75550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10CA8-277E-4655-B629-D568A09D07DE}" type="datetimeFigureOut">
              <a:rPr lang="en-US" smtClean="0"/>
              <a:t>4/4/2021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78766-C1BA-446F-A794-2458E04372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13061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10CA8-277E-4655-B629-D568A09D07DE}" type="datetimeFigureOut">
              <a:rPr lang="en-US" smtClean="0"/>
              <a:t>4/4/2021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78766-C1BA-446F-A794-2458E04372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23447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10CA8-277E-4655-B629-D568A09D07DE}" type="datetimeFigureOut">
              <a:rPr lang="en-US" smtClean="0"/>
              <a:t>4/4/2021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78766-C1BA-446F-A794-2458E04372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29585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10CA8-277E-4655-B629-D568A09D07DE}" type="datetimeFigureOut">
              <a:rPr lang="en-US" smtClean="0"/>
              <a:t>4/4/2021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78766-C1BA-446F-A794-2458E04372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96023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10CA8-277E-4655-B629-D568A09D07DE}" type="datetimeFigureOut">
              <a:rPr lang="en-US" smtClean="0"/>
              <a:t>4/4/2021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78766-C1BA-446F-A794-2458E04372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7250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310CA8-277E-4655-B629-D568A09D07DE}" type="datetimeFigureOut">
              <a:rPr lang="en-US" smtClean="0"/>
              <a:t>4/4/2021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878766-C1BA-446F-A794-2458E04372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28243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CN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诗篇</a:t>
            </a:r>
            <a:r>
              <a:rPr lang="en-US" altLang="zh-CN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135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84393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626483-31C5-40D5-B570-ABD61A58C0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赛</a:t>
            </a:r>
            <a:r>
              <a:rPr lang="en-US" altLang="zh-CN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44</a:t>
            </a:r>
            <a:r>
              <a:rPr lang="zh-CN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：</a:t>
            </a:r>
            <a:r>
              <a:rPr lang="en-US" altLang="zh-CN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9-20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33372B-39B1-4409-91C9-BAD0DA1BED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altLang="zh-TW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9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製造雕刻偶像的盡都虛空，他們所喜悅的都無益處。他們的見證無所看見，無所知曉，他們便覺羞愧。</a:t>
            </a:r>
            <a:r>
              <a:rPr lang="en-US" altLang="zh-TW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10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誰製造神像，鑄造無益的偶像？</a:t>
            </a:r>
            <a:r>
              <a:rPr lang="en-US" altLang="zh-TW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11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看哪，他的同伴都必羞愧，工匠也不過是人。任他們聚會，任他們站立，都必懼怕，一同羞愧。</a:t>
            </a:r>
            <a:b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altLang="zh-TW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12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鐵匠把鐵在火炭中燒熱，用錘打鐵器，用他有力的膀臂錘成，他飢餓而無力，不喝水而發倦。</a:t>
            </a:r>
            <a:r>
              <a:rPr lang="en-US" altLang="zh-TW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13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木匠拉線，用筆劃出樣子，用鉋子鉋成形狀，用圓尺劃了模樣，仿照人的體態，做成人形，好住在房屋中。</a:t>
            </a:r>
            <a:r>
              <a:rPr lang="en-US" altLang="zh-TW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14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他砍伐香柏樹，又取柞樹*和橡樹，在樹林中選定了一棵。他栽種松樹得雨長養，</a:t>
            </a:r>
            <a:r>
              <a:rPr lang="en-US" altLang="zh-TW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15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這樹人可用以燒火。他自己取些烤火，又燒著烤餅，而且做神像跪拜，做雕刻的偶像向它叩拜。</a:t>
            </a:r>
            <a:r>
              <a:rPr lang="en-US" altLang="zh-TW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16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他把一份燒在火中，把一份烤肉吃飽，自己烤火說：「啊哈！我暖和了，我見火了。」</a:t>
            </a:r>
            <a:r>
              <a:rPr lang="en-US" altLang="zh-TW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17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他用剩下的做了一神，就是雕刻的偶像，他向這偶像俯伏叩拜，禱告他說：「求你拯救我，因你是我的神。」</a:t>
            </a:r>
            <a:b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altLang="zh-TW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18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他們不知道，也不思想，因為耶和華閉住他們的眼不能看見，塞住他們的心不能明白。</a:t>
            </a:r>
            <a:r>
              <a:rPr lang="en-US" altLang="zh-TW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19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誰心裡也不醒悟，也沒有知識，沒有聰明，能說：「我曾拿一份在火中燒了，在炭火上烤過餅，我也烤過肉吃。這剩下的，我豈要做可憎的物嗎？我豈可向木墩子叩拜呢？」</a:t>
            </a:r>
            <a:r>
              <a:rPr lang="en-US" altLang="zh-TW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20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他以灰為食，心中昏迷使他偏邪，他不能自救，也不能說：「我右手中豈不是有虛謊嗎？」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9429300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AA78ED-2F41-4B83-A37F-C417F30224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878889"/>
          </a:xfrm>
        </p:spPr>
        <p:txBody>
          <a:bodyPr/>
          <a:lstStyle/>
          <a:p>
            <a:r>
              <a:rPr lang="zh-CN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诗篇</a:t>
            </a:r>
            <a:r>
              <a:rPr lang="en-US" altLang="zh-CN" dirty="0">
                <a:latin typeface="KaiTi" panose="02010609060101010101" pitchFamily="49" charset="-122"/>
                <a:ea typeface="KaiTi" panose="02010609060101010101" pitchFamily="49" charset="-122"/>
              </a:rPr>
              <a:t>135</a:t>
            </a:r>
            <a:endParaRPr lang="en-US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BF668B-A45C-441F-AE84-1B05110BC9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0648" y="1140781"/>
            <a:ext cx="5189737" cy="5717219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zh-TW" altLang="en-US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​</a:t>
            </a:r>
            <a:r>
              <a:rPr lang="en-US" altLang="zh-TW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1  </a:t>
            </a:r>
            <a:r>
              <a:rPr lang="zh-TW" altLang="en-US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你們要讚美耶和華！你們要讚美耶和華的名！耶和華的僕人站在耶和華殿中，</a:t>
            </a:r>
            <a:endParaRPr lang="en-US" altLang="zh-TW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0" indent="0">
              <a:buNone/>
            </a:pPr>
            <a:r>
              <a:rPr lang="en-US" altLang="zh-TW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2  </a:t>
            </a:r>
            <a:r>
              <a:rPr lang="zh-TW" altLang="en-US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站在我們神殿院中的，你們要讚美他！</a:t>
            </a:r>
          </a:p>
          <a:p>
            <a:pPr marL="0" indent="0">
              <a:buNone/>
            </a:pPr>
            <a:r>
              <a:rPr lang="en-US" altLang="zh-TW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3  </a:t>
            </a:r>
            <a:r>
              <a:rPr lang="zh-TW" altLang="en-US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你們要讚美耶和華，耶和華本為善；要歌頌他的名，因為這是美好的。</a:t>
            </a:r>
          </a:p>
          <a:p>
            <a:pPr marL="0" indent="0">
              <a:buNone/>
            </a:pPr>
            <a:r>
              <a:rPr lang="en-US" altLang="zh-TW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4  </a:t>
            </a:r>
            <a:r>
              <a:rPr lang="zh-TW" altLang="en-US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耶和華揀選雅各歸自己，揀選以色列特做自己的子民。</a:t>
            </a:r>
          </a:p>
          <a:p>
            <a:pPr marL="0" indent="0">
              <a:buNone/>
            </a:pPr>
            <a:r>
              <a:rPr lang="en-US" altLang="zh-TW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5  </a:t>
            </a:r>
            <a:r>
              <a:rPr lang="zh-TW" altLang="en-US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原來我知道耶和華為大，也知道我們的主超乎萬神之上。</a:t>
            </a:r>
          </a:p>
          <a:p>
            <a:pPr marL="0" indent="0">
              <a:buNone/>
            </a:pPr>
            <a:r>
              <a:rPr lang="en-US" altLang="zh-TW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6  </a:t>
            </a:r>
            <a:r>
              <a:rPr lang="zh-TW" altLang="en-US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耶和華在天上，在地下，在海中，在一切的深處，都隨自己的意旨而行。</a:t>
            </a:r>
          </a:p>
          <a:p>
            <a:pPr marL="0" indent="0">
              <a:buNone/>
            </a:pPr>
            <a:r>
              <a:rPr lang="en-US" altLang="zh-TW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7  </a:t>
            </a:r>
            <a:r>
              <a:rPr lang="zh-TW" altLang="en-US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他使雲霧從地極上騰，造電隨雨而閃，從府庫中帶出風來。</a:t>
            </a:r>
          </a:p>
          <a:p>
            <a:pPr marL="0" indent="0">
              <a:buNone/>
            </a:pPr>
            <a:r>
              <a:rPr lang="en-US" altLang="zh-TW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8  </a:t>
            </a:r>
            <a:r>
              <a:rPr lang="zh-TW" altLang="en-US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他將埃及頭生的，連人帶牲畜都擊殺了。</a:t>
            </a:r>
          </a:p>
          <a:p>
            <a:pPr marL="0" indent="0">
              <a:buNone/>
            </a:pPr>
            <a:r>
              <a:rPr lang="en-US" altLang="zh-TW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9  </a:t>
            </a:r>
            <a:r>
              <a:rPr lang="zh-TW" altLang="en-US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埃及啊，他施行神蹟奇事在你當中，在法老和他一切臣僕身上。</a:t>
            </a:r>
          </a:p>
          <a:p>
            <a:pPr marL="0" indent="0">
              <a:buNone/>
            </a:pPr>
            <a:r>
              <a:rPr lang="en-US" altLang="zh-TW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10  </a:t>
            </a:r>
            <a:r>
              <a:rPr lang="zh-TW" altLang="en-US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他擊殺許多的民，又殺戮大能的王，</a:t>
            </a:r>
          </a:p>
          <a:p>
            <a:pPr marL="0" indent="0">
              <a:buNone/>
            </a:pPr>
            <a:r>
              <a:rPr lang="en-US" altLang="zh-TW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11  </a:t>
            </a:r>
            <a:r>
              <a:rPr lang="zh-TW" altLang="en-US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就是亞摩利王西宏和巴珊王噩，並迦南一切的國王，</a:t>
            </a:r>
          </a:p>
          <a:p>
            <a:pPr marL="0" indent="0">
              <a:buNone/>
            </a:pPr>
            <a:r>
              <a:rPr lang="en-US" altLang="zh-TW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12  </a:t>
            </a:r>
            <a:r>
              <a:rPr lang="zh-TW" altLang="en-US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將他們的地賞賜他的百姓以色列為業。</a:t>
            </a:r>
          </a:p>
          <a:p>
            <a:pPr marL="0" indent="0">
              <a:buNone/>
            </a:pPr>
            <a:r>
              <a:rPr lang="en-US" altLang="zh-TW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13  </a:t>
            </a:r>
            <a:r>
              <a:rPr lang="zh-TW" altLang="en-US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耶和華啊，你的名存到永遠！耶和華啊，你可記念的名存到萬代！</a:t>
            </a:r>
          </a:p>
          <a:p>
            <a:pPr marL="0" indent="0">
              <a:buNone/>
            </a:pPr>
            <a:r>
              <a:rPr lang="en-US" altLang="zh-TW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14  </a:t>
            </a:r>
            <a:r>
              <a:rPr lang="zh-TW" altLang="en-US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耶和華要為他的百姓申冤，為他的僕人後悔。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6621C843-1168-4A43-B52D-8D1C91CD5177}"/>
              </a:ext>
            </a:extLst>
          </p:cNvPr>
          <p:cNvSpPr txBox="1">
            <a:spLocks/>
          </p:cNvSpPr>
          <p:nvPr/>
        </p:nvSpPr>
        <p:spPr>
          <a:xfrm>
            <a:off x="6974149" y="1786631"/>
            <a:ext cx="4557203" cy="571721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zh-TW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15  </a:t>
            </a:r>
            <a:r>
              <a:rPr lang="zh-TW" altLang="en-US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外邦的偶像是金的銀的，是人手所造的。</a:t>
            </a:r>
          </a:p>
          <a:p>
            <a:pPr marL="0" indent="0">
              <a:buNone/>
            </a:pPr>
            <a:r>
              <a:rPr lang="en-US" altLang="zh-TW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16  </a:t>
            </a:r>
            <a:r>
              <a:rPr lang="zh-TW" altLang="en-US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有口卻不能言，有眼卻不能看，</a:t>
            </a:r>
          </a:p>
          <a:p>
            <a:pPr marL="0" indent="0">
              <a:buNone/>
            </a:pPr>
            <a:r>
              <a:rPr lang="en-US" altLang="zh-TW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17  </a:t>
            </a:r>
            <a:r>
              <a:rPr lang="zh-TW" altLang="en-US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有耳卻不能聽，口中也沒有氣息。</a:t>
            </a:r>
          </a:p>
          <a:p>
            <a:pPr marL="0" indent="0">
              <a:buNone/>
            </a:pPr>
            <a:r>
              <a:rPr lang="en-US" altLang="zh-TW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18  </a:t>
            </a:r>
            <a:r>
              <a:rPr lang="zh-TW" altLang="en-US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造他的要和他一樣，凡靠他的也要如此。</a:t>
            </a:r>
          </a:p>
          <a:p>
            <a:pPr marL="0" indent="0">
              <a:buNone/>
            </a:pPr>
            <a:r>
              <a:rPr lang="en-US" altLang="zh-TW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19  </a:t>
            </a:r>
            <a:r>
              <a:rPr lang="zh-TW" altLang="en-US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以色列家啊，你們要稱頌耶和華！亞倫家啊，你們要稱頌耶和華！</a:t>
            </a:r>
          </a:p>
          <a:p>
            <a:pPr marL="0" indent="0">
              <a:buNone/>
            </a:pPr>
            <a:r>
              <a:rPr lang="en-US" altLang="zh-TW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20  </a:t>
            </a:r>
            <a:r>
              <a:rPr lang="zh-TW" altLang="en-US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利未家啊，你們要稱頌耶和華！你們敬畏耶和華的，要稱頌耶和華！</a:t>
            </a:r>
          </a:p>
          <a:p>
            <a:pPr marL="0" indent="0">
              <a:buNone/>
            </a:pPr>
            <a:r>
              <a:rPr lang="en-US" altLang="zh-TW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21  </a:t>
            </a:r>
            <a:r>
              <a:rPr lang="zh-TW" altLang="en-US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住在耶路撒冷的耶和華，該從錫安受稱頌！你們要讚美耶和華！</a:t>
            </a:r>
            <a:endParaRPr lang="en-US" sz="1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7713060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AA78ED-2F41-4B83-A37F-C417F30224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878889"/>
          </a:xfrm>
        </p:spPr>
        <p:txBody>
          <a:bodyPr/>
          <a:lstStyle/>
          <a:p>
            <a:r>
              <a:rPr lang="zh-CN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诗篇</a:t>
            </a:r>
            <a:r>
              <a:rPr lang="en-US" altLang="zh-CN" dirty="0">
                <a:latin typeface="KaiTi" panose="02010609060101010101" pitchFamily="49" charset="-122"/>
                <a:ea typeface="KaiTi" panose="02010609060101010101" pitchFamily="49" charset="-122"/>
              </a:rPr>
              <a:t>135</a:t>
            </a:r>
            <a:endParaRPr lang="en-US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BF668B-A45C-441F-AE84-1B05110BC9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5147" y="878889"/>
            <a:ext cx="5189737" cy="5717219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zh-TW" altLang="en-US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​</a:t>
            </a:r>
            <a:r>
              <a:rPr lang="en-US" altLang="zh-TW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1  </a:t>
            </a:r>
            <a:r>
              <a:rPr lang="zh-TW" altLang="en-US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你們要讚美耶和華！你們要讚美耶和華的名！耶和華的僕人站在耶和華殿中，</a:t>
            </a:r>
            <a:endParaRPr lang="en-US" altLang="zh-TW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0" indent="0">
              <a:buNone/>
            </a:pPr>
            <a:r>
              <a:rPr lang="en-US" altLang="zh-TW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2  </a:t>
            </a:r>
            <a:r>
              <a:rPr lang="zh-TW" altLang="en-US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站在我們神殿院中的，你們要讚美他！</a:t>
            </a:r>
          </a:p>
          <a:p>
            <a:pPr marL="0" indent="0">
              <a:buNone/>
            </a:pPr>
            <a:r>
              <a:rPr lang="en-US" altLang="zh-TW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3  </a:t>
            </a:r>
            <a:r>
              <a:rPr lang="zh-TW" altLang="en-US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你們要讚美耶和華，耶和華本為</a:t>
            </a:r>
            <a:r>
              <a:rPr lang="zh-TW" altLang="en-US" sz="1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善</a:t>
            </a:r>
            <a:r>
              <a:rPr lang="zh-TW" altLang="en-US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；要歌頌他的</a:t>
            </a:r>
            <a:r>
              <a:rPr lang="zh-TW" altLang="en-US" sz="1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名</a:t>
            </a:r>
            <a:r>
              <a:rPr lang="zh-TW" altLang="en-US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，因為這是美好的。</a:t>
            </a:r>
          </a:p>
          <a:p>
            <a:pPr marL="0" indent="0">
              <a:buNone/>
            </a:pPr>
            <a:r>
              <a:rPr lang="en-US" altLang="zh-TW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4  </a:t>
            </a:r>
            <a:r>
              <a:rPr lang="zh-TW" altLang="en-US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耶和華</a:t>
            </a:r>
            <a:r>
              <a:rPr lang="zh-TW" altLang="en-US" sz="1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揀選</a:t>
            </a:r>
            <a:r>
              <a:rPr lang="zh-TW" altLang="en-US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雅各歸自己，揀選以色列特做自己的子民。</a:t>
            </a:r>
          </a:p>
          <a:p>
            <a:pPr marL="0" indent="0">
              <a:buNone/>
            </a:pPr>
            <a:r>
              <a:rPr lang="en-US" altLang="zh-TW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5  </a:t>
            </a:r>
            <a:r>
              <a:rPr lang="zh-TW" altLang="en-US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原來我知道耶和華為</a:t>
            </a:r>
            <a:r>
              <a:rPr lang="zh-TW" altLang="en-US" sz="1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大</a:t>
            </a:r>
            <a:r>
              <a:rPr lang="zh-TW" altLang="en-US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，也知道我們的主</a:t>
            </a:r>
            <a:r>
              <a:rPr lang="zh-TW" altLang="en-US" sz="1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超乎萬神</a:t>
            </a:r>
            <a:r>
              <a:rPr lang="zh-TW" altLang="en-US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之上。</a:t>
            </a:r>
          </a:p>
          <a:p>
            <a:pPr marL="0" indent="0">
              <a:buNone/>
            </a:pPr>
            <a:r>
              <a:rPr lang="en-US" altLang="zh-TW" sz="16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6  </a:t>
            </a:r>
            <a:r>
              <a:rPr lang="zh-TW" altLang="en-US" sz="1600" b="1" u="sng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耶和華在天上，在地下，在海中，在一切的深處，都隨自己的意旨而行。</a:t>
            </a:r>
          </a:p>
          <a:p>
            <a:pPr marL="0" indent="0">
              <a:buNone/>
            </a:pPr>
            <a:r>
              <a:rPr lang="en-US" altLang="zh-TW" sz="16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7  </a:t>
            </a:r>
            <a:r>
              <a:rPr lang="zh-TW" altLang="en-US" sz="1600" b="1" u="sng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他使雲霧從地極上騰，造電隨雨而閃，從府庫中帶出風來。</a:t>
            </a:r>
          </a:p>
          <a:p>
            <a:pPr marL="0" indent="0">
              <a:buNone/>
            </a:pPr>
            <a:r>
              <a:rPr lang="en-US" altLang="zh-TW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8  </a:t>
            </a:r>
            <a:r>
              <a:rPr lang="zh-TW" altLang="en-US" sz="16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他將埃及頭生的，連人帶牲畜都擊殺了。</a:t>
            </a:r>
          </a:p>
          <a:p>
            <a:pPr marL="0" indent="0">
              <a:buNone/>
            </a:pPr>
            <a:r>
              <a:rPr lang="en-US" altLang="zh-TW" sz="16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9  </a:t>
            </a:r>
            <a:r>
              <a:rPr lang="zh-TW" altLang="en-US" sz="16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埃及啊，他施行神蹟奇事在你當中，在法老和他一切臣僕身上。</a:t>
            </a:r>
          </a:p>
          <a:p>
            <a:pPr marL="0" indent="0">
              <a:buNone/>
            </a:pPr>
            <a:r>
              <a:rPr lang="en-US" altLang="zh-TW" sz="16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10  </a:t>
            </a:r>
            <a:r>
              <a:rPr lang="zh-TW" altLang="en-US" sz="16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他擊殺許多的民，又殺戮大能的王，</a:t>
            </a:r>
          </a:p>
          <a:p>
            <a:pPr marL="0" indent="0">
              <a:buNone/>
            </a:pPr>
            <a:r>
              <a:rPr lang="en-US" altLang="zh-TW" sz="16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11  </a:t>
            </a:r>
            <a:r>
              <a:rPr lang="zh-TW" altLang="en-US" sz="16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就是亞摩利王西宏和巴珊王噩，並迦南一切的國王，</a:t>
            </a:r>
          </a:p>
          <a:p>
            <a:pPr marL="0" indent="0">
              <a:buNone/>
            </a:pPr>
            <a:r>
              <a:rPr lang="en-US" altLang="zh-TW" sz="16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12  </a:t>
            </a:r>
            <a:r>
              <a:rPr lang="zh-TW" altLang="en-US" sz="16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將他們的地賞賜他的百姓以色列為業。</a:t>
            </a:r>
          </a:p>
          <a:p>
            <a:pPr marL="0" indent="0">
              <a:buNone/>
            </a:pPr>
            <a:r>
              <a:rPr lang="en-US" altLang="zh-TW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13  </a:t>
            </a:r>
            <a:r>
              <a:rPr lang="zh-TW" altLang="en-US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耶和華啊，你的名存到永遠！耶和華啊，你可記念的名存到萬代！</a:t>
            </a:r>
          </a:p>
          <a:p>
            <a:pPr marL="0" indent="0">
              <a:buNone/>
            </a:pPr>
            <a:r>
              <a:rPr lang="en-US" altLang="zh-TW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14  </a:t>
            </a:r>
            <a:r>
              <a:rPr lang="zh-TW" altLang="en-US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耶和華要為他的百姓申冤，為他的僕人後悔。</a:t>
            </a:r>
          </a:p>
        </p:txBody>
      </p:sp>
    </p:spTree>
    <p:extLst>
      <p:ext uri="{BB962C8B-B14F-4D97-AF65-F5344CB8AC3E}">
        <p14:creationId xmlns:p14="http://schemas.microsoft.com/office/powerpoint/2010/main" val="19985483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AA78ED-2F41-4B83-A37F-C417F30224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878889"/>
          </a:xfrm>
        </p:spPr>
        <p:txBody>
          <a:bodyPr/>
          <a:lstStyle/>
          <a:p>
            <a:r>
              <a:rPr lang="zh-CN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诗篇</a:t>
            </a:r>
            <a:r>
              <a:rPr lang="en-US" altLang="zh-CN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135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6621C843-1168-4A43-B52D-8D1C91CD5177}"/>
              </a:ext>
            </a:extLst>
          </p:cNvPr>
          <p:cNvSpPr txBox="1">
            <a:spLocks/>
          </p:cNvSpPr>
          <p:nvPr/>
        </p:nvSpPr>
        <p:spPr>
          <a:xfrm>
            <a:off x="1085077" y="1518183"/>
            <a:ext cx="4557203" cy="571721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zh-TW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15  </a:t>
            </a:r>
            <a:r>
              <a:rPr lang="zh-TW" altLang="en-US" sz="18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外邦的偶像</a:t>
            </a:r>
            <a:r>
              <a:rPr lang="zh-TW" altLang="en-US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是金的銀的，是</a:t>
            </a:r>
            <a:r>
              <a:rPr lang="zh-TW" altLang="en-US" sz="18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人手所造</a:t>
            </a:r>
            <a:r>
              <a:rPr lang="zh-TW" altLang="en-US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的。</a:t>
            </a:r>
          </a:p>
          <a:p>
            <a:pPr marL="0" indent="0">
              <a:buNone/>
            </a:pPr>
            <a:r>
              <a:rPr lang="en-US" altLang="zh-TW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16  </a:t>
            </a:r>
            <a:r>
              <a:rPr lang="zh-TW" altLang="en-US" sz="18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有口卻不能言，有眼卻不能看，</a:t>
            </a:r>
          </a:p>
          <a:p>
            <a:pPr marL="0" indent="0">
              <a:buNone/>
            </a:pPr>
            <a:r>
              <a:rPr lang="en-US" altLang="zh-TW" sz="18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17  </a:t>
            </a:r>
            <a:r>
              <a:rPr lang="zh-TW" altLang="en-US" sz="18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有耳卻不能聽，口中也沒有氣息。</a:t>
            </a:r>
          </a:p>
          <a:p>
            <a:pPr marL="0" indent="0">
              <a:buNone/>
            </a:pPr>
            <a:r>
              <a:rPr lang="en-US" altLang="zh-TW" sz="18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18  </a:t>
            </a:r>
            <a:r>
              <a:rPr lang="zh-TW" altLang="en-US" sz="18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造他的要和他一樣，凡靠他的也要如此。</a:t>
            </a:r>
          </a:p>
          <a:p>
            <a:pPr marL="0" indent="0">
              <a:buNone/>
            </a:pPr>
            <a:r>
              <a:rPr lang="en-US" altLang="zh-TW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19  </a:t>
            </a:r>
            <a:r>
              <a:rPr lang="zh-TW" altLang="en-US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以色列家啊，你們要稱頌耶和華！亞倫家啊，你們要稱頌耶和華！</a:t>
            </a:r>
          </a:p>
          <a:p>
            <a:pPr marL="0" indent="0">
              <a:buNone/>
            </a:pPr>
            <a:r>
              <a:rPr lang="en-US" altLang="zh-TW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20  </a:t>
            </a:r>
            <a:r>
              <a:rPr lang="zh-TW" altLang="en-US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利未家啊，你們要稱頌耶和華！你們敬畏耶和華的，要稱頌耶和華！</a:t>
            </a:r>
          </a:p>
          <a:p>
            <a:pPr marL="0" indent="0">
              <a:buNone/>
            </a:pPr>
            <a:r>
              <a:rPr lang="en-US" altLang="zh-TW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21  </a:t>
            </a:r>
            <a:r>
              <a:rPr lang="zh-TW" altLang="en-US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住在耶路撒冷的耶和華，該從錫安受稱頌！你們要讚美耶和華！</a:t>
            </a:r>
            <a:endParaRPr lang="en-US" sz="1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5806022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申</a:t>
            </a:r>
            <a:r>
              <a:rPr lang="en-US" altLang="zh-CN" dirty="0">
                <a:latin typeface="KaiTi" panose="02010609060101010101" pitchFamily="49" charset="-122"/>
                <a:ea typeface="KaiTi" panose="02010609060101010101" pitchFamily="49" charset="-122"/>
              </a:rPr>
              <a:t>4</a:t>
            </a:r>
            <a:endParaRPr lang="en-US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zh-CN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​ </a:t>
            </a:r>
            <a:r>
              <a:rPr lang="en-US" altLang="zh-CN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1</a:t>
            </a:r>
            <a:r>
              <a:rPr lang="zh-CN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“以色列人哪，现在我所教训你们的律例、典章，你们要听从遵行，好叫你们存活，得以进入耶和华你们列祖之神所赐给你们的地，承受为业。</a:t>
            </a:r>
            <a:r>
              <a:rPr lang="en-US" altLang="zh-CN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2</a:t>
            </a:r>
            <a:r>
              <a:rPr lang="zh-CN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所吩咐你们的话，你们不可加添，也不可删减，好叫你们遵守我所吩咐的，就是耶和华你们神的命令。</a:t>
            </a:r>
            <a:r>
              <a:rPr lang="en-US" altLang="zh-CN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3</a:t>
            </a:r>
            <a:r>
              <a:rPr lang="zh-CN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耶和华因巴力毗珥的事所行的，你们亲眼看见了，凡随从巴力毗珥的人，耶和华你们的神都从你们中间除灭了。</a:t>
            </a:r>
            <a:r>
              <a:rPr lang="en-US" altLang="zh-CN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4</a:t>
            </a:r>
            <a:r>
              <a:rPr lang="zh-CN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唯有你们专靠耶和华你们神的人，今日全都存活。</a:t>
            </a:r>
            <a:r>
              <a:rPr lang="en-US" altLang="zh-CN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5</a:t>
            </a:r>
            <a:r>
              <a:rPr lang="zh-CN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我照着耶和华我神所吩咐的，将律例、典章教训你们，使你们在所要进去得为业的地上遵行。</a:t>
            </a:r>
            <a:r>
              <a:rPr lang="en-US" altLang="zh-CN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6</a:t>
            </a:r>
            <a:r>
              <a:rPr lang="zh-CN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所以你们要谨守遵行，这就是你们在万民眼前的智慧、聪明。他们听见这一切律例，必说：‘这大国的人真是有智慧，有聪明！’</a:t>
            </a:r>
            <a:r>
              <a:rPr lang="en-US" altLang="zh-CN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7</a:t>
            </a:r>
            <a:r>
              <a:rPr lang="zh-CN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哪一大国的人有神与他们相近，像耶和华我们的神，在我们求告他的时候与我们相近呢？</a:t>
            </a:r>
            <a:r>
              <a:rPr lang="en-US" altLang="zh-CN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8</a:t>
            </a:r>
            <a:r>
              <a:rPr lang="zh-CN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又哪一大国有这样公义的律例、典章，像我今日在你们面前所陈明的这一切律法呢？ </a:t>
            </a:r>
            <a:r>
              <a:rPr lang="en-US" altLang="zh-CN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Deuteronomy 4:1-8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8950307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altLang="zh-CN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9</a:t>
            </a:r>
            <a:r>
              <a:rPr lang="zh-CN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“你只要谨慎，殷勤保守你的心灵，免得忘记你亲眼所看见的事，又免得你一生这事离开你的心，总要传给你的子子孙孙。</a:t>
            </a:r>
            <a:r>
              <a:rPr lang="en-US" altLang="zh-CN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10</a:t>
            </a:r>
            <a:r>
              <a:rPr lang="zh-CN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你在何烈山站在耶和华你神面前的那日，耶和华对我说：‘你为我招聚百姓，我要叫他们听见我的话，使他们存活在世的日子，可以学习敬畏我，又可以教训儿女这样行。’</a:t>
            </a:r>
            <a:r>
              <a:rPr lang="en-US" altLang="zh-CN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11</a:t>
            </a:r>
            <a:r>
              <a:rPr lang="zh-CN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那时你们近前来，站在山下，山上有火焰冲天，并有昏黑、密云、幽暗。</a:t>
            </a:r>
            <a:r>
              <a:rPr lang="en-US" altLang="zh-CN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12</a:t>
            </a:r>
            <a:r>
              <a:rPr lang="zh-CN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耶和华从火焰中对你们说话，你们只听见声音，</a:t>
            </a:r>
            <a:r>
              <a:rPr lang="zh-CN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却没有看见形象</a:t>
            </a:r>
            <a:r>
              <a:rPr lang="zh-CN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。</a:t>
            </a:r>
            <a:r>
              <a:rPr lang="en-US" altLang="zh-CN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13</a:t>
            </a:r>
            <a:r>
              <a:rPr lang="zh-CN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他将所吩咐你们当守的约指示你们，就是十条诫，并将这诫写在两块石版上。</a:t>
            </a:r>
            <a:r>
              <a:rPr lang="en-US" altLang="zh-CN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14</a:t>
            </a:r>
            <a:r>
              <a:rPr lang="zh-CN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那时耶和华又吩咐我将律例、典章教训你们，使你们在所要过去得为业的地上遵行。</a:t>
            </a:r>
            <a:r>
              <a:rPr lang="en-US" altLang="zh-CN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15</a:t>
            </a:r>
            <a:r>
              <a:rPr lang="zh-CN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所以你们要分外谨慎，因为耶和华在何烈山，从火中对你们说话的那日，</a:t>
            </a:r>
            <a:r>
              <a:rPr lang="zh-CN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你们没有看见什么形象。</a:t>
            </a:r>
            <a:r>
              <a:rPr lang="en-US" altLang="zh-CN" b="1" baseline="30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16</a:t>
            </a:r>
            <a:r>
              <a:rPr lang="zh-CN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唯恐你们败坏自己，雕刻偶像，仿佛什么男像女像，</a:t>
            </a:r>
            <a:r>
              <a:rPr lang="en-US" altLang="zh-CN" b="1" baseline="30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17</a:t>
            </a:r>
            <a:r>
              <a:rPr lang="zh-CN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或地上走兽的像，或空中飞鸟的像，</a:t>
            </a:r>
            <a:r>
              <a:rPr lang="en-US" altLang="zh-CN" b="1" baseline="30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18</a:t>
            </a:r>
            <a:r>
              <a:rPr lang="zh-CN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或地上爬物的像，或地底下水中鱼的像。</a:t>
            </a:r>
            <a:r>
              <a:rPr lang="en-US" altLang="zh-CN" b="1" baseline="30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19</a:t>
            </a:r>
            <a:r>
              <a:rPr lang="zh-CN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又恐怕你向天举目观看，见耶和华你的神为天下万民所摆列的日、月、星，就是天上的万象，自己便被勾引，敬拜侍奉它。</a:t>
            </a:r>
            <a:r>
              <a:rPr lang="en-US" altLang="zh-CN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20</a:t>
            </a:r>
            <a:r>
              <a:rPr lang="zh-CN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耶和华将你们从埃及领出来，脱离铁炉，要特做自己产业的子民，像今日一样。</a:t>
            </a:r>
            <a:r>
              <a:rPr lang="en-US" altLang="zh-CN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21</a:t>
            </a:r>
            <a:r>
              <a:rPr lang="zh-CN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耶和华又因你们的缘故向我发怒，起誓必不容我过约旦河，也不容我进入耶和华你神所赐你为业的那美地。</a:t>
            </a:r>
            <a:r>
              <a:rPr lang="en-US" altLang="zh-CN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22</a:t>
            </a:r>
            <a:r>
              <a:rPr lang="zh-CN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我只得死在这地，不能过约旦河，但你们必过去得那美地。</a:t>
            </a:r>
            <a:r>
              <a:rPr lang="en-US" altLang="zh-CN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23</a:t>
            </a:r>
            <a:r>
              <a:rPr lang="zh-CN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</a:t>
            </a:r>
            <a:r>
              <a:rPr lang="zh-CN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你们要谨慎，免得忘记耶和华你们神与你们所立的约，为自己雕刻偶像，就是耶和华你神所禁止你做的偶像，</a:t>
            </a:r>
            <a:r>
              <a:rPr lang="en-US" altLang="zh-CN" b="1" baseline="30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24</a:t>
            </a:r>
            <a:r>
              <a:rPr lang="zh-CN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因为耶和华你的神乃是烈火，是忌邪的神。</a:t>
            </a:r>
            <a:r>
              <a:rPr lang="zh-CN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</a:t>
            </a:r>
            <a:r>
              <a:rPr lang="en-US" altLang="zh-CN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Deuteronomy 4:9-24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756692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altLang="zh-CN" b="1" baseline="30000" dirty="0">
                <a:latin typeface="KaiTi" panose="02010609060101010101" pitchFamily="49" charset="-122"/>
                <a:ea typeface="KaiTi" panose="02010609060101010101" pitchFamily="49" charset="-122"/>
              </a:rPr>
              <a:t>25</a:t>
            </a:r>
            <a:r>
              <a:rPr lang="zh-CN" altLang="en-US" b="1" dirty="0">
                <a:latin typeface="KaiTi" panose="02010609060101010101" pitchFamily="49" charset="-122"/>
                <a:ea typeface="KaiTi" panose="02010609060101010101" pitchFamily="49" charset="-122"/>
              </a:rPr>
              <a:t> “</a:t>
            </a:r>
            <a:r>
              <a:rPr lang="zh-CN" altLang="en-US" b="1" dirty="0">
                <a:solidFill>
                  <a:srgbClr val="FF0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你们在那地住久了，生子生孙，</a:t>
            </a:r>
            <a:r>
              <a:rPr lang="zh-CN" altLang="en-US" sz="4000" b="1" dirty="0">
                <a:solidFill>
                  <a:srgbClr val="FF0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就雕刻偶像</a:t>
            </a:r>
            <a:r>
              <a:rPr lang="zh-CN" altLang="en-US" b="1" dirty="0">
                <a:solidFill>
                  <a:srgbClr val="FF0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，仿佛什么形象，败坏自己，行耶和华你神眼中看为恶的事，惹他发怒。</a:t>
            </a:r>
            <a:r>
              <a:rPr lang="en-US" altLang="zh-CN" b="1" baseline="30000" dirty="0">
                <a:solidFill>
                  <a:srgbClr val="FF0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26</a:t>
            </a:r>
            <a:r>
              <a:rPr lang="zh-CN" altLang="en-US" b="1" dirty="0">
                <a:solidFill>
                  <a:srgbClr val="FF0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 我今日呼天唤地向你们作见证，你们必在过约旦河得为业的地上速速灭尽。你们不能在那地上长久，必尽行除灭。</a:t>
            </a:r>
            <a:r>
              <a:rPr lang="en-US" altLang="zh-CN" b="1" baseline="30000" dirty="0">
                <a:solidFill>
                  <a:srgbClr val="FF0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27</a:t>
            </a:r>
            <a:r>
              <a:rPr lang="zh-CN" altLang="en-US" b="1" dirty="0">
                <a:solidFill>
                  <a:srgbClr val="FF0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 </a:t>
            </a:r>
            <a:r>
              <a:rPr lang="zh-CN" altLang="en-US" b="1" u="sng" dirty="0">
                <a:solidFill>
                  <a:srgbClr val="FF0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耶和华必使你们分散在万民中</a:t>
            </a:r>
            <a:r>
              <a:rPr lang="zh-CN" altLang="en-US" b="1" dirty="0">
                <a:solidFill>
                  <a:srgbClr val="FF0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，在他所领你们到的万国里，你们剩下的人数稀少。</a:t>
            </a:r>
            <a:r>
              <a:rPr lang="en-US" altLang="zh-CN" b="1" baseline="30000" dirty="0">
                <a:solidFill>
                  <a:srgbClr val="FF0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28</a:t>
            </a:r>
            <a:r>
              <a:rPr lang="zh-CN" altLang="en-US" b="1" dirty="0">
                <a:solidFill>
                  <a:srgbClr val="FF0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 在那里，你们必侍奉人手所造的神，就是用木石造成，不能看、不能听、不能吃、不能闻的神。</a:t>
            </a:r>
            <a:r>
              <a:rPr lang="en-US" altLang="zh-CN" b="1" baseline="30000" dirty="0">
                <a:latin typeface="KaiTi" panose="02010609060101010101" pitchFamily="49" charset="-122"/>
                <a:ea typeface="KaiTi" panose="02010609060101010101" pitchFamily="49" charset="-122"/>
              </a:rPr>
              <a:t>29</a:t>
            </a:r>
            <a:r>
              <a:rPr lang="zh-CN" altLang="en-US" b="1" dirty="0">
                <a:latin typeface="KaiTi" panose="02010609060101010101" pitchFamily="49" charset="-122"/>
                <a:ea typeface="KaiTi" panose="02010609060101010101" pitchFamily="49" charset="-122"/>
              </a:rPr>
              <a:t> </a:t>
            </a:r>
            <a:r>
              <a:rPr lang="zh-CN" altLang="en-US" b="1" dirty="0">
                <a:solidFill>
                  <a:srgbClr val="00B05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但</a:t>
            </a:r>
            <a:r>
              <a:rPr lang="zh-CN" altLang="en-US" b="1" dirty="0">
                <a:latin typeface="KaiTi" panose="02010609060101010101" pitchFamily="49" charset="-122"/>
                <a:ea typeface="KaiTi" panose="02010609060101010101" pitchFamily="49" charset="-122"/>
              </a:rPr>
              <a:t>你们在那里必寻求耶和华你的神。你尽心、尽性寻求他的时候，就必寻见。</a:t>
            </a:r>
            <a:r>
              <a:rPr lang="en-US" altLang="zh-CN" b="1" baseline="30000" dirty="0">
                <a:latin typeface="KaiTi" panose="02010609060101010101" pitchFamily="49" charset="-122"/>
                <a:ea typeface="KaiTi" panose="02010609060101010101" pitchFamily="49" charset="-122"/>
              </a:rPr>
              <a:t>30</a:t>
            </a:r>
            <a:r>
              <a:rPr lang="zh-CN" altLang="en-US" b="1" dirty="0">
                <a:latin typeface="KaiTi" panose="02010609060101010101" pitchFamily="49" charset="-122"/>
                <a:ea typeface="KaiTi" panose="02010609060101010101" pitchFamily="49" charset="-122"/>
              </a:rPr>
              <a:t> 日后你遭遇一切患难的时候，你必归回耶和华你的神，听从他的话。</a:t>
            </a:r>
            <a:r>
              <a:rPr lang="en-US" altLang="zh-CN" b="1" baseline="30000" dirty="0">
                <a:latin typeface="KaiTi" panose="02010609060101010101" pitchFamily="49" charset="-122"/>
                <a:ea typeface="KaiTi" panose="02010609060101010101" pitchFamily="49" charset="-122"/>
              </a:rPr>
              <a:t>31</a:t>
            </a:r>
            <a:r>
              <a:rPr lang="zh-CN" altLang="en-US" b="1" dirty="0">
                <a:latin typeface="KaiTi" panose="02010609060101010101" pitchFamily="49" charset="-122"/>
                <a:ea typeface="KaiTi" panose="02010609060101010101" pitchFamily="49" charset="-122"/>
              </a:rPr>
              <a:t> 耶和华你神原是有怜悯的神，他总不撇下你，不灭绝你，也不忘记他起誓与你列祖所立的约。</a:t>
            </a:r>
            <a:br>
              <a:rPr lang="zh-CN" altLang="en-US" b="1" dirty="0"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altLang="zh-CN" b="1" baseline="30000" dirty="0">
                <a:latin typeface="KaiTi" panose="02010609060101010101" pitchFamily="49" charset="-122"/>
                <a:ea typeface="KaiTi" panose="02010609060101010101" pitchFamily="49" charset="-122"/>
              </a:rPr>
              <a:t>32</a:t>
            </a:r>
            <a:r>
              <a:rPr lang="zh-CN" altLang="en-US" b="1" dirty="0">
                <a:latin typeface="KaiTi" panose="02010609060101010101" pitchFamily="49" charset="-122"/>
                <a:ea typeface="KaiTi" panose="02010609060101010101" pitchFamily="49" charset="-122"/>
              </a:rPr>
              <a:t> “你且考察在你以前的世代，自神造人在世以来，从天这边到天那边，曾有何民听见神在火中说话的声音，像你听见还能存活呢？</a:t>
            </a:r>
            <a:r>
              <a:rPr lang="en-US" altLang="zh-CN" b="1" baseline="30000" dirty="0">
                <a:latin typeface="KaiTi" panose="02010609060101010101" pitchFamily="49" charset="-122"/>
                <a:ea typeface="KaiTi" panose="02010609060101010101" pitchFamily="49" charset="-122"/>
              </a:rPr>
              <a:t>33</a:t>
            </a:r>
            <a:r>
              <a:rPr lang="zh-CN" altLang="en-US" b="1" dirty="0">
                <a:latin typeface="KaiTi" panose="02010609060101010101" pitchFamily="49" charset="-122"/>
                <a:ea typeface="KaiTi" panose="02010609060101010101" pitchFamily="49" charset="-122"/>
              </a:rPr>
              <a:t> 这样的大事何曾有，何曾听见呢？</a:t>
            </a:r>
            <a:r>
              <a:rPr lang="en-US" altLang="zh-CN" b="1" baseline="30000" dirty="0">
                <a:latin typeface="KaiTi" panose="02010609060101010101" pitchFamily="49" charset="-122"/>
                <a:ea typeface="KaiTi" panose="02010609060101010101" pitchFamily="49" charset="-122"/>
              </a:rPr>
              <a:t>34</a:t>
            </a:r>
            <a:r>
              <a:rPr lang="zh-CN" altLang="en-US" b="1" dirty="0">
                <a:latin typeface="KaiTi" panose="02010609060101010101" pitchFamily="49" charset="-122"/>
                <a:ea typeface="KaiTi" panose="02010609060101010101" pitchFamily="49" charset="-122"/>
              </a:rPr>
              <a:t> 神何曾从别的国中将一国的人民领出来，用试验、神迹、奇事、争战、大能的手和伸出来的膀臂并大可畏的事，像耶和华你们的神在埃及在你们眼前为你们所行的一切事呢？</a:t>
            </a:r>
            <a:r>
              <a:rPr lang="en-US" altLang="zh-CN" b="1" baseline="30000" dirty="0">
                <a:latin typeface="KaiTi" panose="02010609060101010101" pitchFamily="49" charset="-122"/>
                <a:ea typeface="KaiTi" panose="02010609060101010101" pitchFamily="49" charset="-122"/>
              </a:rPr>
              <a:t>35</a:t>
            </a:r>
            <a:r>
              <a:rPr lang="zh-CN" altLang="en-US" b="1" dirty="0">
                <a:latin typeface="KaiTi" panose="02010609060101010101" pitchFamily="49" charset="-122"/>
                <a:ea typeface="KaiTi" panose="02010609060101010101" pitchFamily="49" charset="-122"/>
              </a:rPr>
              <a:t> 这是显给你看，要使你知道唯有耶和华他是神，</a:t>
            </a:r>
            <a:r>
              <a:rPr lang="zh-CN" altLang="en-US" b="1" dirty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除他以外，再无别神</a:t>
            </a:r>
            <a:r>
              <a:rPr lang="zh-CN" altLang="en-US" b="1" dirty="0">
                <a:latin typeface="KaiTi" panose="02010609060101010101" pitchFamily="49" charset="-122"/>
                <a:ea typeface="KaiTi" panose="02010609060101010101" pitchFamily="49" charset="-122"/>
              </a:rPr>
              <a:t>。</a:t>
            </a:r>
            <a:r>
              <a:rPr lang="en-US" altLang="zh-CN" b="1" baseline="30000" dirty="0">
                <a:latin typeface="KaiTi" panose="02010609060101010101" pitchFamily="49" charset="-122"/>
                <a:ea typeface="KaiTi" panose="02010609060101010101" pitchFamily="49" charset="-122"/>
              </a:rPr>
              <a:t>36</a:t>
            </a:r>
            <a:r>
              <a:rPr lang="zh-CN" altLang="en-US" b="1" dirty="0">
                <a:latin typeface="KaiTi" panose="02010609060101010101" pitchFamily="49" charset="-122"/>
                <a:ea typeface="KaiTi" panose="02010609060101010101" pitchFamily="49" charset="-122"/>
              </a:rPr>
              <a:t> 他从天上使你听见他的声音，为要教训你，又在地上使你看见他的烈火，并且听见他从火中所说的话。</a:t>
            </a:r>
            <a:r>
              <a:rPr lang="en-US" altLang="zh-CN" b="1" baseline="30000" dirty="0">
                <a:latin typeface="KaiTi" panose="02010609060101010101" pitchFamily="49" charset="-122"/>
                <a:ea typeface="KaiTi" panose="02010609060101010101" pitchFamily="49" charset="-122"/>
              </a:rPr>
              <a:t>37</a:t>
            </a:r>
            <a:r>
              <a:rPr lang="zh-CN" altLang="en-US" b="1" dirty="0">
                <a:latin typeface="KaiTi" panose="02010609060101010101" pitchFamily="49" charset="-122"/>
                <a:ea typeface="KaiTi" panose="02010609060101010101" pitchFamily="49" charset="-122"/>
              </a:rPr>
              <a:t> 因他爱你的列祖，所以拣选他们的后裔，用大能亲自领你出了埃及，</a:t>
            </a:r>
            <a:r>
              <a:rPr lang="en-US" altLang="zh-CN" b="1" baseline="30000" dirty="0">
                <a:latin typeface="KaiTi" panose="02010609060101010101" pitchFamily="49" charset="-122"/>
                <a:ea typeface="KaiTi" panose="02010609060101010101" pitchFamily="49" charset="-122"/>
              </a:rPr>
              <a:t>38</a:t>
            </a:r>
            <a:r>
              <a:rPr lang="zh-CN" altLang="en-US" b="1" dirty="0">
                <a:latin typeface="KaiTi" panose="02010609060101010101" pitchFamily="49" charset="-122"/>
                <a:ea typeface="KaiTi" panose="02010609060101010101" pitchFamily="49" charset="-122"/>
              </a:rPr>
              <a:t> 要将比你强大的国民从你面前赶出，领你进去，将他们的地赐你为业，像今日一样。</a:t>
            </a:r>
            <a:r>
              <a:rPr lang="en-US" altLang="zh-CN" b="1" baseline="30000" dirty="0">
                <a:latin typeface="KaiTi" panose="02010609060101010101" pitchFamily="49" charset="-122"/>
                <a:ea typeface="KaiTi" panose="02010609060101010101" pitchFamily="49" charset="-122"/>
              </a:rPr>
              <a:t>39</a:t>
            </a:r>
            <a:r>
              <a:rPr lang="zh-CN" altLang="en-US" b="1" dirty="0">
                <a:latin typeface="KaiTi" panose="02010609060101010101" pitchFamily="49" charset="-122"/>
                <a:ea typeface="KaiTi" panose="02010609060101010101" pitchFamily="49" charset="-122"/>
              </a:rPr>
              <a:t> 所以，今日你要知道，也要记在心上：天上地下</a:t>
            </a:r>
            <a:r>
              <a:rPr lang="zh-CN" altLang="en-US" b="1" dirty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唯有耶和华他是神，除他以外，再无别神。</a:t>
            </a:r>
            <a:r>
              <a:rPr lang="en-US" altLang="zh-CN" b="1" baseline="30000" dirty="0">
                <a:latin typeface="KaiTi" panose="02010609060101010101" pitchFamily="49" charset="-122"/>
                <a:ea typeface="KaiTi" panose="02010609060101010101" pitchFamily="49" charset="-122"/>
              </a:rPr>
              <a:t>40</a:t>
            </a:r>
            <a:r>
              <a:rPr lang="zh-CN" altLang="en-US" b="1" dirty="0">
                <a:latin typeface="KaiTi" panose="02010609060101010101" pitchFamily="49" charset="-122"/>
                <a:ea typeface="KaiTi" panose="02010609060101010101" pitchFamily="49" charset="-122"/>
              </a:rPr>
              <a:t> 我今日将他的律例、诫命晓谕你，你要遵守，使你和你的子孙可以得福，并使你的日子在耶和华你神所赐的地上得以长久。” </a:t>
            </a:r>
            <a:r>
              <a:rPr lang="en-US" altLang="zh-CN" b="1" dirty="0">
                <a:latin typeface="KaiTi" panose="02010609060101010101" pitchFamily="49" charset="-122"/>
                <a:ea typeface="KaiTi" panose="02010609060101010101" pitchFamily="49" charset="-122"/>
              </a:rPr>
              <a:t>Deuteronomy 4:25-40</a:t>
            </a:r>
            <a:endParaRPr lang="en-US" b="1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5839845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CN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41</a:t>
            </a:r>
            <a:r>
              <a:rPr lang="zh-CN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那时，摩西在约旦河东，向日出之地，分定三座城，</a:t>
            </a:r>
            <a:r>
              <a:rPr lang="en-US" altLang="zh-CN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42</a:t>
            </a:r>
            <a:r>
              <a:rPr lang="zh-CN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使那素无仇恨无心杀了人的，可以逃到这三城之中的一座城，就得存活：</a:t>
            </a:r>
            <a:r>
              <a:rPr lang="en-US" altLang="zh-CN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43</a:t>
            </a:r>
            <a:r>
              <a:rPr lang="zh-CN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为鲁本人分定旷野平原的比悉，为迦得人分定基列的拉末，为玛拿西人分定巴珊的哥兰。</a:t>
            </a:r>
            <a:br>
              <a:rPr lang="zh-CN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altLang="zh-CN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44</a:t>
            </a:r>
            <a:r>
              <a:rPr lang="zh-CN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摩西在以色列人面前所陈明的律法，</a:t>
            </a:r>
            <a:r>
              <a:rPr lang="en-US" altLang="zh-CN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45</a:t>
            </a:r>
            <a:r>
              <a:rPr lang="zh-CN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就是摩西在以色列人出埃及后所传给他们的法度、律例、典章，</a:t>
            </a:r>
            <a:r>
              <a:rPr lang="en-US" altLang="zh-CN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46</a:t>
            </a:r>
            <a:r>
              <a:rPr lang="zh-CN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在约旦河东伯毗珥对面的谷中，在住希实</a:t>
            </a:r>
            <a:r>
              <a:rPr lang="zh-CN" altLang="en-US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本亚摩利王西宏</a:t>
            </a:r>
            <a:r>
              <a:rPr lang="zh-CN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之地。这西宏是摩西和以色列人出埃及后所击杀的，</a:t>
            </a:r>
            <a:r>
              <a:rPr lang="en-US" altLang="zh-CN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47</a:t>
            </a:r>
            <a:r>
              <a:rPr lang="zh-CN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他们得了他的地，又得了</a:t>
            </a:r>
            <a:r>
              <a:rPr lang="zh-CN" altLang="en-US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巴珊王噩</a:t>
            </a:r>
            <a:r>
              <a:rPr lang="zh-CN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的地，就是两个亚摩利王在约旦河东向日出之地，</a:t>
            </a:r>
            <a:r>
              <a:rPr lang="en-US" altLang="zh-CN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48</a:t>
            </a:r>
            <a:r>
              <a:rPr lang="zh-CN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从亚嫩谷边的亚罗珥直到西云山，就是黑门山，</a:t>
            </a:r>
            <a:r>
              <a:rPr lang="en-US" altLang="zh-CN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49</a:t>
            </a:r>
            <a:r>
              <a:rPr lang="zh-CN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还有约旦河东的全亚拉巴，直到亚拉巴海，靠近毗斯迦山根。 </a:t>
            </a:r>
            <a:r>
              <a:rPr lang="en-US" altLang="zh-CN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Deuteronomy 4:41-49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5516700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233ADC-6316-498D-AF14-47C363929D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申命记</a:t>
            </a:r>
            <a:r>
              <a:rPr lang="en-US" altLang="zh-CN" dirty="0">
                <a:latin typeface="KaiTi" panose="02010609060101010101" pitchFamily="49" charset="-122"/>
                <a:ea typeface="KaiTi" panose="02010609060101010101" pitchFamily="49" charset="-122"/>
              </a:rPr>
              <a:t>5</a:t>
            </a:r>
            <a:endParaRPr lang="en-US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E2EB7B-228A-46F4-81E0-A207B8271F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CN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6</a:t>
            </a:r>
            <a:r>
              <a:rPr lang="zh-CN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说：‘我是耶和华你的神，曾将你从埃及地为奴之家领出来。</a:t>
            </a:r>
            <a:br>
              <a:rPr lang="zh-CN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altLang="zh-CN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7</a:t>
            </a:r>
            <a:r>
              <a:rPr lang="zh-CN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‘</a:t>
            </a:r>
            <a:r>
              <a:rPr lang="zh-CN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除了我以外，你不可有别的神</a:t>
            </a:r>
            <a:r>
              <a:rPr lang="zh-CN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。</a:t>
            </a:r>
            <a:br>
              <a:rPr lang="zh-CN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altLang="zh-CN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8</a:t>
            </a:r>
            <a:r>
              <a:rPr lang="zh-CN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‘</a:t>
            </a:r>
            <a:r>
              <a:rPr lang="zh-CN" altLang="en-US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不可为自己雕刻偶像，也不可做什么形象，仿佛上天、下地和地底下、水中的百物。</a:t>
            </a:r>
            <a:r>
              <a:rPr lang="en-US" altLang="zh-CN" b="1" baseline="300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9</a:t>
            </a:r>
            <a:r>
              <a:rPr lang="zh-CN" altLang="en-US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不可跪拜那些像，也不可侍奉它，因为我耶和华你的神是忌邪的神。</a:t>
            </a:r>
            <a:r>
              <a:rPr lang="zh-CN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恨我的，我必追讨他的罪，自父及子，直到三四代；</a:t>
            </a:r>
            <a:r>
              <a:rPr lang="en-US" altLang="zh-CN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10</a:t>
            </a:r>
            <a:r>
              <a:rPr lang="zh-CN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爱我守我诫命的，我必向他们发慈爱，直到千代。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391405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648</TotalTime>
  <Words>2746</Words>
  <Application>Microsoft Office PowerPoint</Application>
  <PresentationFormat>Widescreen</PresentationFormat>
  <Paragraphs>55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KaiTi</vt:lpstr>
      <vt:lpstr>Arial</vt:lpstr>
      <vt:lpstr>Calibri</vt:lpstr>
      <vt:lpstr>Calibri Light</vt:lpstr>
      <vt:lpstr>Office Theme</vt:lpstr>
      <vt:lpstr>诗篇135</vt:lpstr>
      <vt:lpstr>诗篇135</vt:lpstr>
      <vt:lpstr>诗篇135</vt:lpstr>
      <vt:lpstr>诗篇135</vt:lpstr>
      <vt:lpstr>申4</vt:lpstr>
      <vt:lpstr>PowerPoint Presentation</vt:lpstr>
      <vt:lpstr>PowerPoint Presentation</vt:lpstr>
      <vt:lpstr>PowerPoint Presentation</vt:lpstr>
      <vt:lpstr>申命记5</vt:lpstr>
      <vt:lpstr>赛44：9-20</vt:lpstr>
    </vt:vector>
  </TitlesOfParts>
  <Company>Pima Community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诗篇135</dc:title>
  <dc:creator>Charles Zhang</dc:creator>
  <cp:lastModifiedBy>TAIYAN ZHANG</cp:lastModifiedBy>
  <cp:revision>9</cp:revision>
  <dcterms:created xsi:type="dcterms:W3CDTF">2021-03-26T16:34:35Z</dcterms:created>
  <dcterms:modified xsi:type="dcterms:W3CDTF">2021-04-04T13:57:25Z</dcterms:modified>
</cp:coreProperties>
</file>