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86" r:id="rId4"/>
    <p:sldId id="287" r:id="rId5"/>
    <p:sldId id="288" r:id="rId6"/>
    <p:sldId id="289" r:id="rId7"/>
    <p:sldId id="290" r:id="rId8"/>
    <p:sldId id="278" r:id="rId9"/>
    <p:sldId id="282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9" y="102122"/>
            <a:ext cx="12037270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》9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24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日課程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耶穌基督從第二個逾越節到第三個逾越節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中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第二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次遊行佈道（續）</a:t>
            </a:r>
            <a:endParaRPr lang="en-US" sz="47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9" y="2472690"/>
            <a:ext cx="5452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個方面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2" y="3519819"/>
            <a:ext cx="12111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耶穌基督三年半事工分段圖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個逾越節</a:t>
            </a:r>
            <a:endParaRPr lang="en-US" altLang="zh-CN" sz="4000" dirty="0" smtClean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耶穌第二次加利利遊行佈道 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路：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堂作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業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我們一起畫圖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3547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C000"/>
                </a:solidFill>
              </a:rPr>
              <a:t>論斷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和 </a:t>
            </a:r>
            <a:r>
              <a:rPr lang="zh-CN" altLang="en-US" sz="4000" b="1" dirty="0" smtClean="0">
                <a:solidFill>
                  <a:srgbClr val="FFC000"/>
                </a:solidFill>
              </a:rPr>
              <a:t>分辨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 有什麼不同？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schemeClr val="bg1"/>
                </a:solidFill>
              </a:rPr>
              <a:t>關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愛 和愛管閒事的區別？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schemeClr val="bg1"/>
                </a:solidFill>
              </a:rPr>
              <a:t>批評和勸勉的區別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4000" b="1" dirty="0" smtClean="0">
                <a:solidFill>
                  <a:schemeClr val="bg1"/>
                </a:solidFill>
              </a:rPr>
              <a:t>“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合一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”</a:t>
            </a:r>
            <a:r>
              <a:rPr lang="zh-CN" altLang="en-US" sz="4000" b="1" dirty="0">
                <a:solidFill>
                  <a:schemeClr val="bg1"/>
                </a:solidFill>
              </a:rPr>
              <a:t>和 “不在乎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”</a:t>
            </a:r>
            <a:r>
              <a:rPr lang="zh-CN" altLang="en-US" sz="4000" b="1" dirty="0">
                <a:solidFill>
                  <a:schemeClr val="bg1"/>
                </a:solidFill>
              </a:rPr>
              <a:t>區別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？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endParaRPr lang="en-US" altLang="zh-CN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11996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〇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加了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Dr.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Scroggie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886" y="769955"/>
            <a:ext cx="11572239" cy="5947388"/>
            <a:chOff x="448886" y="769955"/>
            <a:chExt cx="11572239" cy="5947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886" y="769955"/>
              <a:ext cx="11572239" cy="5947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98542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2:13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812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2583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6:4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007" y="6348011"/>
              <a:ext cx="101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11:55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5905" y="2901142"/>
            <a:ext cx="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zh-CN" altLang="en-US" dirty="0" smtClean="0"/>
              <a:t>個月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2" y="956814"/>
            <a:ext cx="11950850" cy="29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7" y="819831"/>
            <a:ext cx="11950850" cy="50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064"/>
          <a:stretch/>
        </p:blipFill>
        <p:spPr>
          <a:xfrm>
            <a:off x="106627" y="1176065"/>
            <a:ext cx="11978640" cy="4376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9" t="-10213" r="579" b="10213"/>
          <a:stretch/>
        </p:blipFill>
        <p:spPr>
          <a:xfrm>
            <a:off x="134417" y="5470592"/>
            <a:ext cx="11988391" cy="5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7" y="819831"/>
            <a:ext cx="11950850" cy="507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5091"/>
          <a:stretch/>
        </p:blipFill>
        <p:spPr>
          <a:xfrm>
            <a:off x="134417" y="1327556"/>
            <a:ext cx="11950850" cy="14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88168"/>
          <a:stretch/>
        </p:blipFill>
        <p:spPr>
          <a:xfrm>
            <a:off x="123851" y="2772532"/>
            <a:ext cx="11961416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" y="1000269"/>
            <a:ext cx="11372417" cy="4377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01" y="5257937"/>
            <a:ext cx="11372417" cy="6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6)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7" y="999692"/>
            <a:ext cx="11760441" cy="17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12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文字：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97" y="1051532"/>
            <a:ext cx="115006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第二次遊行佈道：</a:t>
            </a:r>
            <a:endParaRPr lang="en-US" altLang="zh-CN" sz="4000" b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拿因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利一帶遊行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農海邊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利海上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格拉森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54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3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641016"/>
            <a:ext cx="8815244" cy="6216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73" y="996983"/>
            <a:ext cx="2355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加利利一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帶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格拉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森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77891" y="4193310"/>
            <a:ext cx="1690255" cy="17918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703330" y="3311955"/>
            <a:ext cx="2313834" cy="2673209"/>
          </a:xfrm>
          <a:custGeom>
            <a:avLst/>
            <a:gdLst>
              <a:gd name="connsiteX0" fmla="*/ 872961 w 2126733"/>
              <a:gd name="connsiteY0" fmla="*/ 2673209 h 2673209"/>
              <a:gd name="connsiteX1" fmla="*/ 23215 w 2126733"/>
              <a:gd name="connsiteY1" fmla="*/ 188627 h 2673209"/>
              <a:gd name="connsiteX2" fmla="*/ 1694997 w 2126733"/>
              <a:gd name="connsiteY2" fmla="*/ 225572 h 2673209"/>
              <a:gd name="connsiteX3" fmla="*/ 2101397 w 2126733"/>
              <a:gd name="connsiteY3" fmla="*/ 641209 h 2673209"/>
              <a:gd name="connsiteX4" fmla="*/ 1159288 w 2126733"/>
              <a:gd name="connsiteY4" fmla="*/ 1647972 h 2673209"/>
              <a:gd name="connsiteX5" fmla="*/ 1464088 w 2126733"/>
              <a:gd name="connsiteY5" fmla="*/ 1758809 h 267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733" h="2673209">
                <a:moveTo>
                  <a:pt x="872961" y="2673209"/>
                </a:moveTo>
                <a:cubicBezTo>
                  <a:pt x="379585" y="1634887"/>
                  <a:pt x="-113791" y="596566"/>
                  <a:pt x="23215" y="188627"/>
                </a:cubicBezTo>
                <a:cubicBezTo>
                  <a:pt x="160221" y="-219312"/>
                  <a:pt x="1348633" y="150142"/>
                  <a:pt x="1694997" y="225572"/>
                </a:cubicBezTo>
                <a:cubicBezTo>
                  <a:pt x="2041361" y="301002"/>
                  <a:pt x="2190682" y="404142"/>
                  <a:pt x="2101397" y="641209"/>
                </a:cubicBezTo>
                <a:cubicBezTo>
                  <a:pt x="2012112" y="878276"/>
                  <a:pt x="1265506" y="1461705"/>
                  <a:pt x="1159288" y="1647972"/>
                </a:cubicBezTo>
                <a:cubicBezTo>
                  <a:pt x="1053070" y="1834239"/>
                  <a:pt x="1258579" y="1796524"/>
                  <a:pt x="1464088" y="175880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9" idx="5"/>
          </p:cNvCxnSpPr>
          <p:nvPr/>
        </p:nvCxnSpPr>
        <p:spPr>
          <a:xfrm flipV="1">
            <a:off x="7296222" y="4313382"/>
            <a:ext cx="868723" cy="757382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68146" y="4193310"/>
            <a:ext cx="480290" cy="526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12728" y="4296268"/>
            <a:ext cx="498764" cy="50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16073" y="4110182"/>
            <a:ext cx="2096655" cy="11914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</TotalTime>
  <Words>441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宋体</vt:lpstr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126</cp:revision>
  <dcterms:created xsi:type="dcterms:W3CDTF">2014-12-30T18:22:34Z</dcterms:created>
  <dcterms:modified xsi:type="dcterms:W3CDTF">2017-09-26T02:51:03Z</dcterms:modified>
</cp:coreProperties>
</file>