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0575"/>
    <a:srgbClr val="004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1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18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4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8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44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8/20/2017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4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8/20/2017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8/20/2017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0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8/20/2017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3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8/20/2017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9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8/20/2017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FD320-BA8F-45F1-978F-228D58686EAB}" type="datetimeFigureOut">
              <a:rPr lang="en-US" smtClean="0"/>
              <a:t>8/20/2017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48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4302" y="0"/>
            <a:ext cx="4584459" cy="6779491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3" name="Curved Right Arrow 12"/>
          <p:cNvSpPr/>
          <p:nvPr/>
        </p:nvSpPr>
        <p:spPr>
          <a:xfrm>
            <a:off x="4929446" y="1712421"/>
            <a:ext cx="374073" cy="3217026"/>
          </a:xfrm>
          <a:prstGeom prst="curvedRightArrow">
            <a:avLst/>
          </a:prstGeom>
          <a:solidFill>
            <a:srgbClr val="FF0000"/>
          </a:solidFill>
          <a:ln>
            <a:solidFill>
              <a:srgbClr val="00467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5291049" y="4530436"/>
            <a:ext cx="124692" cy="32419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5374177" y="4605251"/>
            <a:ext cx="83127" cy="24938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3798916" y="4929447"/>
            <a:ext cx="1554479" cy="142147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urved Connector 27"/>
          <p:cNvCxnSpPr/>
          <p:nvPr/>
        </p:nvCxnSpPr>
        <p:spPr>
          <a:xfrm rot="5400000" flipH="1" flipV="1">
            <a:off x="2217419" y="3152603"/>
            <a:ext cx="4638503" cy="1758140"/>
          </a:xfrm>
          <a:prstGeom prst="curvedConnector3">
            <a:avLst>
              <a:gd name="adj1" fmla="val 37993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rved Right Arrow 29"/>
          <p:cNvSpPr/>
          <p:nvPr/>
        </p:nvSpPr>
        <p:spPr>
          <a:xfrm flipH="1">
            <a:off x="5486398" y="1712421"/>
            <a:ext cx="290946" cy="2892830"/>
          </a:xfrm>
          <a:prstGeom prst="curvedRightArrow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2" name="Curved Connector 31"/>
          <p:cNvCxnSpPr/>
          <p:nvPr/>
        </p:nvCxnSpPr>
        <p:spPr>
          <a:xfrm rot="5400000" flipH="1" flipV="1">
            <a:off x="4166753" y="3144291"/>
            <a:ext cx="2568633" cy="70657"/>
          </a:xfrm>
          <a:prstGeom prst="curved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126773" y="1476989"/>
            <a:ext cx="1010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 smtClean="0"/>
              <a:t>拿撒勒</a:t>
            </a:r>
            <a:endParaRPr lang="en-US" sz="1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712423" y="5935426"/>
            <a:ext cx="1010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 smtClean="0"/>
              <a:t>去埃及</a:t>
            </a:r>
            <a:endParaRPr lang="en-US" sz="1200" b="1" dirty="0"/>
          </a:p>
        </p:txBody>
      </p:sp>
      <p:sp>
        <p:nvSpPr>
          <p:cNvPr id="37" name="Rectangle 36"/>
          <p:cNvSpPr/>
          <p:nvPr/>
        </p:nvSpPr>
        <p:spPr>
          <a:xfrm>
            <a:off x="1580247" y="43113"/>
            <a:ext cx="209382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</a:rPr>
              <a:t>拿撒</a:t>
            </a:r>
            <a:r>
              <a:rPr lang="zh-CN" altLang="en-US" sz="2800" b="1" dirty="0" smtClean="0">
                <a:solidFill>
                  <a:schemeClr val="bg1"/>
                </a:solidFill>
              </a:rPr>
              <a:t>勒</a:t>
            </a:r>
            <a:endParaRPr lang="en-US" altLang="zh-CN" sz="2800" b="1" dirty="0" smtClean="0">
              <a:solidFill>
                <a:schemeClr val="bg1"/>
              </a:solidFill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伯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利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恒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耶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路撒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冷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伯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利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恒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埃及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拿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撒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勒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耶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路撒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冷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拿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撒勒</a:t>
            </a:r>
            <a:endParaRPr lang="en-US" altLang="zh-CN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65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103316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</a:t>
            </a:r>
            <a:r>
              <a:rPr lang="en-US" altLang="zh-CN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 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耶</a:t>
            </a:r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穌出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生、童年到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30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歲的主要行蹤 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– 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圖：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319" y="718734"/>
            <a:ext cx="11679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>
                <a:solidFill>
                  <a:schemeClr val="bg1"/>
                </a:solidFill>
              </a:rPr>
              <a:t>拿撒勒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伯利恒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耶路撒冷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伯利恒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埃及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拿撒勒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耶路撒冷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拿撒勒</a:t>
            </a:r>
            <a:endParaRPr lang="en-US" altLang="zh-CN" sz="2800" b="1" dirty="0" smtClean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2258" t="-283" r="38083" b="5363"/>
          <a:stretch/>
        </p:blipFill>
        <p:spPr>
          <a:xfrm>
            <a:off x="829733" y="1212501"/>
            <a:ext cx="5248635" cy="56431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4453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2304</TotalTime>
  <Words>90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Microsoft YaHei</vt:lpstr>
      <vt:lpstr>宋体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Company>M3 Engineering &amp;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Lu</dc:creator>
  <cp:lastModifiedBy>Mike Lu</cp:lastModifiedBy>
  <cp:revision>65</cp:revision>
  <dcterms:created xsi:type="dcterms:W3CDTF">2014-12-30T18:22:34Z</dcterms:created>
  <dcterms:modified xsi:type="dcterms:W3CDTF">2017-08-20T19:26:49Z</dcterms:modified>
</cp:coreProperties>
</file>