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82" r:id="rId2"/>
    <p:sldId id="301" r:id="rId3"/>
    <p:sldId id="302" r:id="rId4"/>
    <p:sldId id="305" r:id="rId5"/>
    <p:sldId id="306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9" autoAdjust="0"/>
    <p:restoredTop sz="94842" autoAdjust="0"/>
  </p:normalViewPr>
  <p:slideViewPr>
    <p:cSldViewPr>
      <p:cViewPr varScale="1">
        <p:scale>
          <a:sx n="67" d="100"/>
          <a:sy n="67" d="100"/>
        </p:scale>
        <p:origin x="598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F9C4FF71-9EF6-4289-A3DA-79671802DA45}"/>
    <pc:docChg chg="modSld">
      <pc:chgData name="Hua, Yiying" userId="aa6a9e03-c5b1-4834-9746-68923240f5ba" providerId="ADAL" clId="{F9C4FF71-9EF6-4289-A3DA-79671802DA45}" dt="2023-08-24T15:54:36.054" v="1"/>
      <pc:docMkLst>
        <pc:docMk/>
      </pc:docMkLst>
      <pc:sldChg chg="modSp mod">
        <pc:chgData name="Hua, Yiying" userId="aa6a9e03-c5b1-4834-9746-68923240f5ba" providerId="ADAL" clId="{F9C4FF71-9EF6-4289-A3DA-79671802DA45}" dt="2023-08-24T15:54:36.054" v="1"/>
        <pc:sldMkLst>
          <pc:docMk/>
          <pc:sldMk cId="3277803961" sldId="282"/>
        </pc:sldMkLst>
        <pc:spChg chg="mod">
          <ac:chgData name="Hua, Yiying" userId="aa6a9e03-c5b1-4834-9746-68923240f5ba" providerId="ADAL" clId="{F9C4FF71-9EF6-4289-A3DA-79671802DA45}" dt="2023-08-24T15:54:36.054" v="1"/>
          <ac:spMkLst>
            <pc:docMk/>
            <pc:sldMk cId="3277803961" sldId="282"/>
            <ac:spMk id="7" creationId="{0C43F516-8DA1-4641-90F3-9A9E7722E9DA}"/>
          </ac:spMkLst>
        </pc:spChg>
      </pc:sldChg>
    </pc:docChg>
  </pc:docChgLst>
  <pc:docChgLst>
    <pc:chgData name="Hua, Yiying" userId="aa6a9e03-c5b1-4834-9746-68923240f5ba" providerId="ADAL" clId="{E4ABDA08-46F6-42EC-A281-6FC83AABCB96}"/>
    <pc:docChg chg="custSel modSld">
      <pc:chgData name="Hua, Yiying" userId="aa6a9e03-c5b1-4834-9746-68923240f5ba" providerId="ADAL" clId="{E4ABDA08-46F6-42EC-A281-6FC83AABCB96}" dt="2023-12-03T08:01:55.345" v="1" actId="27636"/>
      <pc:docMkLst>
        <pc:docMk/>
      </pc:docMkLst>
      <pc:sldChg chg="modSp mod">
        <pc:chgData name="Hua, Yiying" userId="aa6a9e03-c5b1-4834-9746-68923240f5ba" providerId="ADAL" clId="{E4ABDA08-46F6-42EC-A281-6FC83AABCB96}" dt="2023-12-03T08:01:55.345" v="1" actId="27636"/>
        <pc:sldMkLst>
          <pc:docMk/>
          <pc:sldMk cId="1512849053" sldId="305"/>
        </pc:sldMkLst>
        <pc:spChg chg="mod">
          <ac:chgData name="Hua, Yiying" userId="aa6a9e03-c5b1-4834-9746-68923240f5ba" providerId="ADAL" clId="{E4ABDA08-46F6-42EC-A281-6FC83AABCB96}" dt="2023-12-03T08:01:55.345" v="1" actId="27636"/>
          <ac:spMkLst>
            <pc:docMk/>
            <pc:sldMk cId="1512849053" sldId="305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68B266C2-1EA2-4AF1-AAC5-CD6031D1164A}"/>
    <pc:docChg chg="undo custSel addSld delSld modSld sldOrd">
      <pc:chgData name="Hua, Yiying" userId="aa6a9e03-c5b1-4834-9746-68923240f5ba" providerId="ADAL" clId="{68B266C2-1EA2-4AF1-AAC5-CD6031D1164A}" dt="2024-01-26T03:58:19.224" v="868" actId="2711"/>
      <pc:docMkLst>
        <pc:docMk/>
      </pc:docMkLst>
      <pc:sldChg chg="del">
        <pc:chgData name="Hua, Yiying" userId="aa6a9e03-c5b1-4834-9746-68923240f5ba" providerId="ADAL" clId="{68B266C2-1EA2-4AF1-AAC5-CD6031D1164A}" dt="2024-01-20T19:34:52.061" v="24" actId="2696"/>
        <pc:sldMkLst>
          <pc:docMk/>
          <pc:sldMk cId="3720631790" sldId="280"/>
        </pc:sldMkLst>
      </pc:sldChg>
      <pc:sldChg chg="modSp mod">
        <pc:chgData name="Hua, Yiying" userId="aa6a9e03-c5b1-4834-9746-68923240f5ba" providerId="ADAL" clId="{68B266C2-1EA2-4AF1-AAC5-CD6031D1164A}" dt="2024-01-23T04:02:15.803" v="589" actId="20577"/>
        <pc:sldMkLst>
          <pc:docMk/>
          <pc:sldMk cId="3277803961" sldId="282"/>
        </pc:sldMkLst>
        <pc:spChg chg="mod">
          <ac:chgData name="Hua, Yiying" userId="aa6a9e03-c5b1-4834-9746-68923240f5ba" providerId="ADAL" clId="{68B266C2-1EA2-4AF1-AAC5-CD6031D1164A}" dt="2024-01-20T19:32:25.819" v="2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8B266C2-1EA2-4AF1-AAC5-CD6031D1164A}" dt="2024-01-23T04:02:15.803" v="589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8B266C2-1EA2-4AF1-AAC5-CD6031D1164A}" dt="2024-01-20T19:34:14.197" v="16" actId="2696"/>
        <pc:sldMkLst>
          <pc:docMk/>
          <pc:sldMk cId="2206226824" sldId="283"/>
        </pc:sldMkLst>
      </pc:sldChg>
      <pc:sldChg chg="modSp add del mod">
        <pc:chgData name="Hua, Yiying" userId="aa6a9e03-c5b1-4834-9746-68923240f5ba" providerId="ADAL" clId="{68B266C2-1EA2-4AF1-AAC5-CD6031D1164A}" dt="2024-01-20T20:29:17.931" v="143" actId="2696"/>
        <pc:sldMkLst>
          <pc:docMk/>
          <pc:sldMk cId="3355519190" sldId="285"/>
        </pc:sldMkLst>
        <pc:spChg chg="mod">
          <ac:chgData name="Hua, Yiying" userId="aa6a9e03-c5b1-4834-9746-68923240f5ba" providerId="ADAL" clId="{68B266C2-1EA2-4AF1-AAC5-CD6031D1164A}" dt="2024-01-20T20:16:55.075" v="136" actId="20577"/>
          <ac:spMkLst>
            <pc:docMk/>
            <pc:sldMk cId="3355519190" sldId="285"/>
            <ac:spMk id="3" creationId="{68AF53DC-E9BC-47E7-8CCA-25E4DC60DFCF}"/>
          </ac:spMkLst>
        </pc:spChg>
      </pc:sldChg>
      <pc:sldChg chg="ord">
        <pc:chgData name="Hua, Yiying" userId="aa6a9e03-c5b1-4834-9746-68923240f5ba" providerId="ADAL" clId="{68B266C2-1EA2-4AF1-AAC5-CD6031D1164A}" dt="2024-01-20T20:00:10.479" v="46"/>
        <pc:sldMkLst>
          <pc:docMk/>
          <pc:sldMk cId="1450666517" sldId="287"/>
        </pc:sldMkLst>
      </pc:sldChg>
      <pc:sldChg chg="modSp mod">
        <pc:chgData name="Hua, Yiying" userId="aa6a9e03-c5b1-4834-9746-68923240f5ba" providerId="ADAL" clId="{68B266C2-1EA2-4AF1-AAC5-CD6031D1164A}" dt="2024-01-26T03:30:24.907" v="757" actId="20577"/>
        <pc:sldMkLst>
          <pc:docMk/>
          <pc:sldMk cId="1583209183" sldId="301"/>
        </pc:sldMkLst>
        <pc:spChg chg="mod">
          <ac:chgData name="Hua, Yiying" userId="aa6a9e03-c5b1-4834-9746-68923240f5ba" providerId="ADAL" clId="{68B266C2-1EA2-4AF1-AAC5-CD6031D1164A}" dt="2024-01-20T19:34:28.395" v="17"/>
          <ac:spMkLst>
            <pc:docMk/>
            <pc:sldMk cId="1583209183" sldId="301"/>
            <ac:spMk id="3" creationId="{1DC17C74-3DDA-4BE0-88AE-3A90DDEBDA1C}"/>
          </ac:spMkLst>
        </pc:spChg>
        <pc:spChg chg="mod">
          <ac:chgData name="Hua, Yiying" userId="aa6a9e03-c5b1-4834-9746-68923240f5ba" providerId="ADAL" clId="{68B266C2-1EA2-4AF1-AAC5-CD6031D1164A}" dt="2024-01-26T03:30:24.907" v="757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8B266C2-1EA2-4AF1-AAC5-CD6031D1164A}" dt="2024-01-20T19:34:38.471" v="18" actId="2696"/>
        <pc:sldMkLst>
          <pc:docMk/>
          <pc:sldMk cId="2049860061" sldId="302"/>
        </pc:sldMkLst>
      </pc:sldChg>
      <pc:sldChg chg="modSp mod">
        <pc:chgData name="Hua, Yiying" userId="aa6a9e03-c5b1-4834-9746-68923240f5ba" providerId="ADAL" clId="{68B266C2-1EA2-4AF1-AAC5-CD6031D1164A}" dt="2024-01-26T03:58:05.811" v="867" actId="2711"/>
        <pc:sldMkLst>
          <pc:docMk/>
          <pc:sldMk cId="3320678564" sldId="302"/>
        </pc:sldMkLst>
        <pc:spChg chg="mod">
          <ac:chgData name="Hua, Yiying" userId="aa6a9e03-c5b1-4834-9746-68923240f5ba" providerId="ADAL" clId="{68B266C2-1EA2-4AF1-AAC5-CD6031D1164A}" dt="2024-01-26T03:58:05.811" v="867" actId="2711"/>
          <ac:spMkLst>
            <pc:docMk/>
            <pc:sldMk cId="3320678564" sldId="302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0.567" v="19" actId="2696"/>
        <pc:sldMkLst>
          <pc:docMk/>
          <pc:sldMk cId="120899616" sldId="303"/>
        </pc:sldMkLst>
      </pc:sldChg>
      <pc:sldChg chg="modSp del mod">
        <pc:chgData name="Hua, Yiying" userId="aa6a9e03-c5b1-4834-9746-68923240f5ba" providerId="ADAL" clId="{68B266C2-1EA2-4AF1-AAC5-CD6031D1164A}" dt="2024-01-20T20:36:08.723" v="164" actId="2696"/>
        <pc:sldMkLst>
          <pc:docMk/>
          <pc:sldMk cId="560604842" sldId="303"/>
        </pc:sldMkLst>
        <pc:spChg chg="mod">
          <ac:chgData name="Hua, Yiying" userId="aa6a9e03-c5b1-4834-9746-68923240f5ba" providerId="ADAL" clId="{68B266C2-1EA2-4AF1-AAC5-CD6031D1164A}" dt="2024-01-20T20:31:25.079" v="154" actId="20577"/>
          <ac:spMkLst>
            <pc:docMk/>
            <pc:sldMk cId="560604842" sldId="30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0:57:19.976" v="323" actId="2696"/>
        <pc:sldMkLst>
          <pc:docMk/>
          <pc:sldMk cId="3813014426" sldId="304"/>
        </pc:sldMkLst>
        <pc:spChg chg="mod">
          <ac:chgData name="Hua, Yiying" userId="aa6a9e03-c5b1-4834-9746-68923240f5ba" providerId="ADAL" clId="{68B266C2-1EA2-4AF1-AAC5-CD6031D1164A}" dt="2024-01-20T20:36:19.302" v="165" actId="12"/>
          <ac:spMkLst>
            <pc:docMk/>
            <pc:sldMk cId="3813014426" sldId="304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2.521" v="20" actId="2696"/>
        <pc:sldMkLst>
          <pc:docMk/>
          <pc:sldMk cId="4225703631" sldId="304"/>
        </pc:sldMkLst>
      </pc:sldChg>
      <pc:sldChg chg="modSp mod">
        <pc:chgData name="Hua, Yiying" userId="aa6a9e03-c5b1-4834-9746-68923240f5ba" providerId="ADAL" clId="{68B266C2-1EA2-4AF1-AAC5-CD6031D1164A}" dt="2024-01-26T03:58:19.224" v="868" actId="2711"/>
        <pc:sldMkLst>
          <pc:docMk/>
          <pc:sldMk cId="354855946" sldId="305"/>
        </pc:sldMkLst>
        <pc:spChg chg="mod">
          <ac:chgData name="Hua, Yiying" userId="aa6a9e03-c5b1-4834-9746-68923240f5ba" providerId="ADAL" clId="{68B266C2-1EA2-4AF1-AAC5-CD6031D1164A}" dt="2024-01-26T03:58:19.224" v="868" actId="2711"/>
          <ac:spMkLst>
            <pc:docMk/>
            <pc:sldMk cId="354855946" sldId="305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5.096" v="21" actId="2696"/>
        <pc:sldMkLst>
          <pc:docMk/>
          <pc:sldMk cId="1512849053" sldId="305"/>
        </pc:sldMkLst>
      </pc:sldChg>
      <pc:sldChg chg="del">
        <pc:chgData name="Hua, Yiying" userId="aa6a9e03-c5b1-4834-9746-68923240f5ba" providerId="ADAL" clId="{68B266C2-1EA2-4AF1-AAC5-CD6031D1164A}" dt="2024-01-20T19:34:47.063" v="22" actId="2696"/>
        <pc:sldMkLst>
          <pc:docMk/>
          <pc:sldMk cId="2581258590" sldId="306"/>
        </pc:sldMkLst>
      </pc:sldChg>
      <pc:sldChg chg="modSp mod">
        <pc:chgData name="Hua, Yiying" userId="aa6a9e03-c5b1-4834-9746-68923240f5ba" providerId="ADAL" clId="{68B266C2-1EA2-4AF1-AAC5-CD6031D1164A}" dt="2024-01-21T08:47:34.106" v="570" actId="6549"/>
        <pc:sldMkLst>
          <pc:docMk/>
          <pc:sldMk cId="3486129144" sldId="306"/>
        </pc:sldMkLst>
        <pc:spChg chg="mod">
          <ac:chgData name="Hua, Yiying" userId="aa6a9e03-c5b1-4834-9746-68923240f5ba" providerId="ADAL" clId="{68B266C2-1EA2-4AF1-AAC5-CD6031D1164A}" dt="2024-01-21T08:47:34.106" v="570" actId="6549"/>
          <ac:spMkLst>
            <pc:docMk/>
            <pc:sldMk cId="3486129144" sldId="30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8B266C2-1EA2-4AF1-AAC5-CD6031D1164A}" dt="2024-01-20T19:34:49.749" v="23" actId="2696"/>
        <pc:sldMkLst>
          <pc:docMk/>
          <pc:sldMk cId="2392967888" sldId="307"/>
        </pc:sldMkLst>
      </pc:sldChg>
      <pc:sldChg chg="modSp mod">
        <pc:chgData name="Hua, Yiying" userId="aa6a9e03-c5b1-4834-9746-68923240f5ba" providerId="ADAL" clId="{68B266C2-1EA2-4AF1-AAC5-CD6031D1164A}" dt="2024-01-21T10:03:35.308" v="571" actId="6549"/>
        <pc:sldMkLst>
          <pc:docMk/>
          <pc:sldMk cId="2767326523" sldId="307"/>
        </pc:sldMkLst>
        <pc:spChg chg="mod">
          <ac:chgData name="Hua, Yiying" userId="aa6a9e03-c5b1-4834-9746-68923240f5ba" providerId="ADAL" clId="{68B266C2-1EA2-4AF1-AAC5-CD6031D1164A}" dt="2024-01-21T10:03:35.308" v="571" actId="6549"/>
          <ac:spMkLst>
            <pc:docMk/>
            <pc:sldMk cId="2767326523" sldId="30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0T22:06:15.634" v="546" actId="2696"/>
        <pc:sldMkLst>
          <pc:docMk/>
          <pc:sldMk cId="3244445399" sldId="308"/>
        </pc:sldMkLst>
        <pc:spChg chg="mod">
          <ac:chgData name="Hua, Yiying" userId="aa6a9e03-c5b1-4834-9746-68923240f5ba" providerId="ADAL" clId="{68B266C2-1EA2-4AF1-AAC5-CD6031D1164A}" dt="2024-01-20T21:36:27.096" v="493"/>
          <ac:spMkLst>
            <pc:docMk/>
            <pc:sldMk cId="3244445399" sldId="308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8B266C2-1EA2-4AF1-AAC5-CD6031D1164A}" dt="2024-01-26T03:34:27.410" v="784" actId="255"/>
        <pc:sldMkLst>
          <pc:docMk/>
          <pc:sldMk cId="4103464049" sldId="308"/>
        </pc:sldMkLst>
        <pc:spChg chg="mod">
          <ac:chgData name="Hua, Yiying" userId="aa6a9e03-c5b1-4834-9746-68923240f5ba" providerId="ADAL" clId="{68B266C2-1EA2-4AF1-AAC5-CD6031D1164A}" dt="2024-01-26T03:34:27.410" v="784" actId="255"/>
          <ac:spMkLst>
            <pc:docMk/>
            <pc:sldMk cId="4103464049" sldId="308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8B266C2-1EA2-4AF1-AAC5-CD6031D1164A}" dt="2024-01-26T03:57:11.723" v="864" actId="113"/>
        <pc:sldMkLst>
          <pc:docMk/>
          <pc:sldMk cId="1404245539" sldId="309"/>
        </pc:sldMkLst>
        <pc:spChg chg="mod">
          <ac:chgData name="Hua, Yiying" userId="aa6a9e03-c5b1-4834-9746-68923240f5ba" providerId="ADAL" clId="{68B266C2-1EA2-4AF1-AAC5-CD6031D1164A}" dt="2024-01-26T03:57:11.723" v="864" actId="113"/>
          <ac:spMkLst>
            <pc:docMk/>
            <pc:sldMk cId="1404245539" sldId="30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8B266C2-1EA2-4AF1-AAC5-CD6031D1164A}" dt="2024-01-26T03:34:54.197" v="785" actId="2696"/>
        <pc:sldMkLst>
          <pc:docMk/>
          <pc:sldMk cId="1287391369" sldId="310"/>
        </pc:sldMkLst>
        <pc:spChg chg="mod">
          <ac:chgData name="Hua, Yiying" userId="aa6a9e03-c5b1-4834-9746-68923240f5ba" providerId="ADAL" clId="{68B266C2-1EA2-4AF1-AAC5-CD6031D1164A}" dt="2024-01-26T03:30:06.661" v="753"/>
          <ac:spMkLst>
            <pc:docMk/>
            <pc:sldMk cId="1287391369" sldId="310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2602FAE5-38C8-4920-975A-0898432AEF90}"/>
    <pc:docChg chg="undo custSel delSld modSld">
      <pc:chgData name="Hua, Yiying" userId="aa6a9e03-c5b1-4834-9746-68923240f5ba" providerId="ADAL" clId="{2602FAE5-38C8-4920-975A-0898432AEF90}" dt="2024-03-10T04:00:27.970" v="490" actId="20577"/>
      <pc:docMkLst>
        <pc:docMk/>
      </pc:docMkLst>
      <pc:sldChg chg="modSp mod">
        <pc:chgData name="Hua, Yiying" userId="aa6a9e03-c5b1-4834-9746-68923240f5ba" providerId="ADAL" clId="{2602FAE5-38C8-4920-975A-0898432AEF90}" dt="2024-03-10T04:00:27.970" v="490" actId="20577"/>
        <pc:sldMkLst>
          <pc:docMk/>
          <pc:sldMk cId="3277803961" sldId="282"/>
        </pc:sldMkLst>
        <pc:spChg chg="mod">
          <ac:chgData name="Hua, Yiying" userId="aa6a9e03-c5b1-4834-9746-68923240f5ba" providerId="ADAL" clId="{2602FAE5-38C8-4920-975A-0898432AEF90}" dt="2024-02-29T15:51:56.900" v="3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2602FAE5-38C8-4920-975A-0898432AEF90}" dt="2024-03-10T04:00:27.970" v="49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2602FAE5-38C8-4920-975A-0898432AEF90}" dt="2024-02-29T15:52:19.026" v="10" actId="2696"/>
        <pc:sldMkLst>
          <pc:docMk/>
          <pc:sldMk cId="1450666517" sldId="287"/>
        </pc:sldMkLst>
      </pc:sldChg>
      <pc:sldChg chg="modSp mod">
        <pc:chgData name="Hua, Yiying" userId="aa6a9e03-c5b1-4834-9746-68923240f5ba" providerId="ADAL" clId="{2602FAE5-38C8-4920-975A-0898432AEF90}" dt="2024-03-03T02:49:17.056" v="35"/>
        <pc:sldMkLst>
          <pc:docMk/>
          <pc:sldMk cId="1583209183" sldId="301"/>
        </pc:sldMkLst>
        <pc:spChg chg="mod">
          <ac:chgData name="Hua, Yiying" userId="aa6a9e03-c5b1-4834-9746-68923240f5ba" providerId="ADAL" clId="{2602FAE5-38C8-4920-975A-0898432AEF90}" dt="2024-02-29T15:52:25.171" v="14" actId="20577"/>
          <ac:spMkLst>
            <pc:docMk/>
            <pc:sldMk cId="1583209183" sldId="301"/>
            <ac:spMk id="3" creationId="{1DC17C74-3DDA-4BE0-88AE-3A90DDEBDA1C}"/>
          </ac:spMkLst>
        </pc:spChg>
        <pc:spChg chg="mod">
          <ac:chgData name="Hua, Yiying" userId="aa6a9e03-c5b1-4834-9746-68923240f5ba" providerId="ADAL" clId="{2602FAE5-38C8-4920-975A-0898432AEF90}" dt="2024-03-03T02:49:17.056" v="35"/>
          <ac:spMkLst>
            <pc:docMk/>
            <pc:sldMk cId="1583209183" sldId="301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2602FAE5-38C8-4920-975A-0898432AEF90}" dt="2024-03-04T13:22:07.027" v="445" actId="20577"/>
        <pc:sldMkLst>
          <pc:docMk/>
          <pc:sldMk cId="3320678564" sldId="302"/>
        </pc:sldMkLst>
        <pc:spChg chg="mod">
          <ac:chgData name="Hua, Yiying" userId="aa6a9e03-c5b1-4834-9746-68923240f5ba" providerId="ADAL" clId="{2602FAE5-38C8-4920-975A-0898432AEF90}" dt="2024-03-04T13:22:07.027" v="445" actId="20577"/>
          <ac:spMkLst>
            <pc:docMk/>
            <pc:sldMk cId="3320678564" sldId="302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2602FAE5-38C8-4920-975A-0898432AEF90}" dt="2024-03-04T13:27:39.099" v="470" actId="1076"/>
        <pc:sldMkLst>
          <pc:docMk/>
          <pc:sldMk cId="354855946" sldId="305"/>
        </pc:sldMkLst>
        <pc:spChg chg="mod">
          <ac:chgData name="Hua, Yiying" userId="aa6a9e03-c5b1-4834-9746-68923240f5ba" providerId="ADAL" clId="{2602FAE5-38C8-4920-975A-0898432AEF90}" dt="2024-03-04T13:27:39.099" v="470" actId="1076"/>
          <ac:spMkLst>
            <pc:docMk/>
            <pc:sldMk cId="354855946" sldId="30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2602FAE5-38C8-4920-975A-0898432AEF90}" dt="2024-03-03T04:29:01.431" v="438" actId="20577"/>
        <pc:sldMkLst>
          <pc:docMk/>
          <pc:sldMk cId="3486129144" sldId="306"/>
        </pc:sldMkLst>
        <pc:spChg chg="mod">
          <ac:chgData name="Hua, Yiying" userId="aa6a9e03-c5b1-4834-9746-68923240f5ba" providerId="ADAL" clId="{2602FAE5-38C8-4920-975A-0898432AEF90}" dt="2024-03-03T04:29:01.431" v="438" actId="20577"/>
          <ac:spMkLst>
            <pc:docMk/>
            <pc:sldMk cId="3486129144" sldId="30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2602FAE5-38C8-4920-975A-0898432AEF90}" dt="2024-03-03T02:48:21.758" v="32" actId="2696"/>
        <pc:sldMkLst>
          <pc:docMk/>
          <pc:sldMk cId="2767326523" sldId="307"/>
        </pc:sldMkLst>
      </pc:sldChg>
      <pc:sldChg chg="del">
        <pc:chgData name="Hua, Yiying" userId="aa6a9e03-c5b1-4834-9746-68923240f5ba" providerId="ADAL" clId="{2602FAE5-38C8-4920-975A-0898432AEF90}" dt="2024-03-03T02:48:24.791" v="33" actId="2696"/>
        <pc:sldMkLst>
          <pc:docMk/>
          <pc:sldMk cId="4103464049" sldId="308"/>
        </pc:sldMkLst>
      </pc:sldChg>
      <pc:sldChg chg="del">
        <pc:chgData name="Hua, Yiying" userId="aa6a9e03-c5b1-4834-9746-68923240f5ba" providerId="ADAL" clId="{2602FAE5-38C8-4920-975A-0898432AEF90}" dt="2024-03-03T02:48:27.593" v="34" actId="2696"/>
        <pc:sldMkLst>
          <pc:docMk/>
          <pc:sldMk cId="1404245539" sldId="309"/>
        </pc:sldMkLst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6A9A4DA3-B580-4D08-B27A-03D61A7C3518}"/>
    <pc:docChg chg="undo custSel delSld modSld modNotesMaster">
      <pc:chgData name="Hua, Yiying" userId="aa6a9e03-c5b1-4834-9746-68923240f5ba" providerId="ADAL" clId="{6A9A4DA3-B580-4D08-B27A-03D61A7C3518}" dt="2023-11-26T15:46:46.067" v="2594" actId="20577"/>
      <pc:docMkLst>
        <pc:docMk/>
      </pc:docMkLst>
      <pc:sldChg chg="del">
        <pc:chgData name="Hua, Yiying" userId="aa6a9e03-c5b1-4834-9746-68923240f5ba" providerId="ADAL" clId="{6A9A4DA3-B580-4D08-B27A-03D61A7C3518}" dt="2023-09-27T03:02:54.377" v="15" actId="2696"/>
        <pc:sldMkLst>
          <pc:docMk/>
          <pc:sldMk cId="3091819760" sldId="277"/>
        </pc:sldMkLst>
      </pc:sldChg>
      <pc:sldChg chg="addSp modSp del mod">
        <pc:chgData name="Hua, Yiying" userId="aa6a9e03-c5b1-4834-9746-68923240f5ba" providerId="ADAL" clId="{6A9A4DA3-B580-4D08-B27A-03D61A7C3518}" dt="2023-11-24T23:20:58.123" v="1443" actId="2696"/>
        <pc:sldMkLst>
          <pc:docMk/>
          <pc:sldMk cId="3720631790" sldId="280"/>
        </pc:sldMkLst>
        <pc:spChg chg="add mod">
          <ac:chgData name="Hua, Yiying" userId="aa6a9e03-c5b1-4834-9746-68923240f5ba" providerId="ADAL" clId="{6A9A4DA3-B580-4D08-B27A-03D61A7C3518}" dt="2023-10-01T05:26:26.221" v="1257"/>
          <ac:spMkLst>
            <pc:docMk/>
            <pc:sldMk cId="3720631790" sldId="280"/>
            <ac:spMk id="3" creationId="{1DC17C74-3DDA-4BE0-88AE-3A90DDEBDA1C}"/>
          </ac:spMkLst>
        </pc:spChg>
        <pc:spChg chg="mod">
          <ac:chgData name="Hua, Yiying" userId="aa6a9e03-c5b1-4834-9746-68923240f5ba" providerId="ADAL" clId="{6A9A4DA3-B580-4D08-B27A-03D61A7C3518}" dt="2023-09-27T03:10:58.354" v="93" actId="207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0-01T00:47:57.287" v="652" actId="20577"/>
          <ac:spMkLst>
            <pc:docMk/>
            <pc:sldMk cId="3720631790" sldId="280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3:14:00.943" v="102" actId="47"/>
        <pc:sldMkLst>
          <pc:docMk/>
          <pc:sldMk cId="2953340203" sldId="281"/>
        </pc:sldMkLst>
        <pc:spChg chg="del">
          <ac:chgData name="Hua, Yiying" userId="aa6a9e03-c5b1-4834-9746-68923240f5ba" providerId="ADAL" clId="{6A9A4DA3-B580-4D08-B27A-03D61A7C3518}" dt="2023-09-27T03:12:38.587" v="95" actId="478"/>
          <ac:spMkLst>
            <pc:docMk/>
            <pc:sldMk cId="2953340203" sldId="281"/>
            <ac:spMk id="2" creationId="{EC4891EB-A5ED-4A2F-BE33-B0DAF0C452C0}"/>
          </ac:spMkLst>
        </pc:spChg>
        <pc:spChg chg="add del mod">
          <ac:chgData name="Hua, Yiying" userId="aa6a9e03-c5b1-4834-9746-68923240f5ba" providerId="ADAL" clId="{6A9A4DA3-B580-4D08-B27A-03D61A7C3518}" dt="2023-09-27T03:12:41.303" v="96"/>
          <ac:spMkLst>
            <pc:docMk/>
            <pc:sldMk cId="2953340203" sldId="281"/>
            <ac:spMk id="4" creationId="{8E4B7DD1-905D-B97B-2D6A-1E22A5C6F797}"/>
          </ac:spMkLst>
        </pc:spChg>
        <pc:spChg chg="add mod">
          <ac:chgData name="Hua, Yiying" userId="aa6a9e03-c5b1-4834-9746-68923240f5ba" providerId="ADAL" clId="{6A9A4DA3-B580-4D08-B27A-03D61A7C3518}" dt="2023-09-27T03:13:45.878" v="101" actId="1076"/>
          <ac:spMkLst>
            <pc:docMk/>
            <pc:sldMk cId="2953340203" sldId="281"/>
            <ac:spMk id="5" creationId="{3622DF5C-6524-303D-1803-F47934900674}"/>
          </ac:spMkLst>
        </pc:spChg>
      </pc:sldChg>
      <pc:sldChg chg="modSp mod">
        <pc:chgData name="Hua, Yiying" userId="aa6a9e03-c5b1-4834-9746-68923240f5ba" providerId="ADAL" clId="{6A9A4DA3-B580-4D08-B27A-03D61A7C3518}" dt="2023-11-26T02:11:30.023" v="2389"/>
        <pc:sldMkLst>
          <pc:docMk/>
          <pc:sldMk cId="3277803961" sldId="282"/>
        </pc:sldMkLst>
        <pc:spChg chg="mod">
          <ac:chgData name="Hua, Yiying" userId="aa6a9e03-c5b1-4834-9746-68923240f5ba" providerId="ADAL" clId="{6A9A4DA3-B580-4D08-B27A-03D61A7C3518}" dt="2023-11-26T02:11:30.023" v="238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A9A4DA3-B580-4D08-B27A-03D61A7C3518}" dt="2023-10-22T06:38:02.540" v="1434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8:44.630" v="2493" actId="20577"/>
        <pc:sldMkLst>
          <pc:docMk/>
          <pc:sldMk cId="2206226824" sldId="283"/>
        </pc:sldMkLst>
        <pc:spChg chg="add mod">
          <ac:chgData name="Hua, Yiying" userId="aa6a9e03-c5b1-4834-9746-68923240f5ba" providerId="ADAL" clId="{6A9A4DA3-B580-4D08-B27A-03D61A7C3518}" dt="2023-10-01T05:27:54.827" v="1264" actId="255"/>
          <ac:spMkLst>
            <pc:docMk/>
            <pc:sldMk cId="2206226824" sldId="283"/>
            <ac:spMk id="2" creationId="{0D784DC1-0148-411B-982F-B326AAAEDFCA}"/>
          </ac:spMkLst>
        </pc:spChg>
        <pc:spChg chg="mod">
          <ac:chgData name="Hua, Yiying" userId="aa6a9e03-c5b1-4834-9746-68923240f5ba" providerId="ADAL" clId="{6A9A4DA3-B580-4D08-B27A-03D61A7C3518}" dt="2023-10-01T00:56:12.883" v="691" actId="1076"/>
          <ac:spMkLst>
            <pc:docMk/>
            <pc:sldMk cId="2206226824" sldId="283"/>
            <ac:spMk id="3" creationId="{1DC17C74-3DDA-4BE0-88AE-3A90DDEBDA1C}"/>
          </ac:spMkLst>
        </pc:spChg>
        <pc:spChg chg="del">
          <ac:chgData name="Hua, Yiying" userId="aa6a9e03-c5b1-4834-9746-68923240f5ba" providerId="ADAL" clId="{6A9A4DA3-B580-4D08-B27A-03D61A7C3518}" dt="2023-09-27T03:14:29.574" v="107" actId="478"/>
          <ac:spMkLst>
            <pc:docMk/>
            <pc:sldMk cId="2206226824" sldId="283"/>
            <ac:spMk id="7" creationId="{D493BFEA-0F2B-4001-B50B-261BF9F8A6E5}"/>
          </ac:spMkLst>
        </pc:spChg>
        <pc:spChg chg="mod">
          <ac:chgData name="Hua, Yiying" userId="aa6a9e03-c5b1-4834-9746-68923240f5ba" providerId="ADAL" clId="{6A9A4DA3-B580-4D08-B27A-03D61A7C3518}" dt="2023-11-26T15:18:44.630" v="2493" actId="20577"/>
          <ac:spMkLst>
            <pc:docMk/>
            <pc:sldMk cId="2206226824" sldId="283"/>
            <ac:spMk id="8" creationId="{F12401B8-13D8-485F-A7A2-41E422E6616F}"/>
          </ac:spMkLst>
        </pc:spChg>
      </pc:sldChg>
      <pc:sldChg chg="addSp delSp modSp del mod">
        <pc:chgData name="Hua, Yiying" userId="aa6a9e03-c5b1-4834-9746-68923240f5ba" providerId="ADAL" clId="{6A9A4DA3-B580-4D08-B27A-03D61A7C3518}" dt="2023-09-27T04:07:36.572" v="180" actId="2696"/>
        <pc:sldMkLst>
          <pc:docMk/>
          <pc:sldMk cId="4130762138" sldId="284"/>
        </pc:sldMkLst>
        <pc:spChg chg="del">
          <ac:chgData name="Hua, Yiying" userId="aa6a9e03-c5b1-4834-9746-68923240f5ba" providerId="ADAL" clId="{6A9A4DA3-B580-4D08-B27A-03D61A7C3518}" dt="2023-09-27T04:06:55.886" v="176" actId="478"/>
          <ac:spMkLst>
            <pc:docMk/>
            <pc:sldMk cId="4130762138" sldId="284"/>
            <ac:spMk id="2" creationId="{0D784DC1-0148-411B-982F-B326AAAEDFCA}"/>
          </ac:spMkLst>
        </pc:spChg>
        <pc:spChg chg="del">
          <ac:chgData name="Hua, Yiying" userId="aa6a9e03-c5b1-4834-9746-68923240f5ba" providerId="ADAL" clId="{6A9A4DA3-B580-4D08-B27A-03D61A7C3518}" dt="2023-09-27T04:06:51.072" v="175" actId="478"/>
          <ac:spMkLst>
            <pc:docMk/>
            <pc:sldMk cId="4130762138" sldId="284"/>
            <ac:spMk id="3" creationId="{1DC17C74-3DDA-4BE0-88AE-3A90DDEBDA1C}"/>
          </ac:spMkLst>
        </pc:spChg>
        <pc:spChg chg="add del mod">
          <ac:chgData name="Hua, Yiying" userId="aa6a9e03-c5b1-4834-9746-68923240f5ba" providerId="ADAL" clId="{6A9A4DA3-B580-4D08-B27A-03D61A7C3518}" dt="2023-09-27T04:07:13.716" v="179" actId="478"/>
          <ac:spMkLst>
            <pc:docMk/>
            <pc:sldMk cId="4130762138" sldId="284"/>
            <ac:spMk id="5" creationId="{CEC28D64-D844-FB55-25CE-4503FEDA6B4E}"/>
          </ac:spMkLst>
        </pc:spChg>
        <pc:spChg chg="del">
          <ac:chgData name="Hua, Yiying" userId="aa6a9e03-c5b1-4834-9746-68923240f5ba" providerId="ADAL" clId="{6A9A4DA3-B580-4D08-B27A-03D61A7C3518}" dt="2023-09-27T04:06:58.569" v="177" actId="478"/>
          <ac:spMkLst>
            <pc:docMk/>
            <pc:sldMk cId="4130762138" sldId="284"/>
            <ac:spMk id="8" creationId="{F12401B8-13D8-485F-A7A2-41E422E6616F}"/>
          </ac:spMkLst>
        </pc:spChg>
      </pc:sldChg>
      <pc:sldChg chg="delSp modSp mod">
        <pc:chgData name="Hua, Yiying" userId="aa6a9e03-c5b1-4834-9746-68923240f5ba" providerId="ADAL" clId="{6A9A4DA3-B580-4D08-B27A-03D61A7C3518}" dt="2023-11-26T15:22:38.971" v="2509" actId="20577"/>
        <pc:sldMkLst>
          <pc:docMk/>
          <pc:sldMk cId="3355519190" sldId="285"/>
        </pc:sldMkLst>
        <pc:spChg chg="mod">
          <ac:chgData name="Hua, Yiying" userId="aa6a9e03-c5b1-4834-9746-68923240f5ba" providerId="ADAL" clId="{6A9A4DA3-B580-4D08-B27A-03D61A7C3518}" dt="2023-11-26T15:22:38.971" v="2509" actId="20577"/>
          <ac:spMkLst>
            <pc:docMk/>
            <pc:sldMk cId="3355519190" sldId="285"/>
            <ac:spMk id="3" creationId="{68AF53DC-E9BC-47E7-8CCA-25E4DC60DFCF}"/>
          </ac:spMkLst>
        </pc:spChg>
        <pc:spChg chg="del">
          <ac:chgData name="Hua, Yiying" userId="aa6a9e03-c5b1-4834-9746-68923240f5ba" providerId="ADAL" clId="{6A9A4DA3-B580-4D08-B27A-03D61A7C3518}" dt="2023-09-27T05:00:05.223" v="211" actId="478"/>
          <ac:spMkLst>
            <pc:docMk/>
            <pc:sldMk cId="3355519190" sldId="285"/>
            <ac:spMk id="4" creationId="{81C7B11E-2113-447E-8DF7-A9D9575BD608}"/>
          </ac:spMkLst>
        </pc:spChg>
      </pc:sldChg>
      <pc:sldChg chg="modSp del mod">
        <pc:chgData name="Hua, Yiying" userId="aa6a9e03-c5b1-4834-9746-68923240f5ba" providerId="ADAL" clId="{6A9A4DA3-B580-4D08-B27A-03D61A7C3518}" dt="2023-09-27T06:14:22.221" v="461" actId="2696"/>
        <pc:sldMkLst>
          <pc:docMk/>
          <pc:sldMk cId="2482748124" sldId="286"/>
        </pc:sldMkLst>
        <pc:spChg chg="mod">
          <ac:chgData name="Hua, Yiying" userId="aa6a9e03-c5b1-4834-9746-68923240f5ba" providerId="ADAL" clId="{6A9A4DA3-B580-4D08-B27A-03D61A7C3518}" dt="2023-09-27T05:06:24.688" v="222" actId="20577"/>
          <ac:spMkLst>
            <pc:docMk/>
            <pc:sldMk cId="2482748124" sldId="286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0:41:17.679" v="637" actId="2696"/>
        <pc:sldMkLst>
          <pc:docMk/>
          <pc:sldMk cId="264871268" sldId="287"/>
        </pc:sldMkLst>
        <pc:spChg chg="mod">
          <ac:chgData name="Hua, Yiying" userId="aa6a9e03-c5b1-4834-9746-68923240f5ba" providerId="ADAL" clId="{6A9A4DA3-B580-4D08-B27A-03D61A7C3518}" dt="2023-10-01T00:40:15.704" v="633"/>
          <ac:spMkLst>
            <pc:docMk/>
            <pc:sldMk cId="264871268" sldId="287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6:26.643" v="713" actId="2696"/>
        <pc:sldMkLst>
          <pc:docMk/>
          <pc:sldMk cId="2390311082" sldId="288"/>
        </pc:sldMkLst>
        <pc:spChg chg="mod">
          <ac:chgData name="Hua, Yiying" userId="aa6a9e03-c5b1-4834-9746-68923240f5ba" providerId="ADAL" clId="{6A9A4DA3-B580-4D08-B27A-03D61A7C3518}" dt="2023-09-27T05:04:31.265" v="214"/>
          <ac:spMkLst>
            <pc:docMk/>
            <pc:sldMk cId="2390311082" sldId="28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19:59.195" v="719" actId="2696"/>
        <pc:sldMkLst>
          <pc:docMk/>
          <pc:sldMk cId="2370853125" sldId="289"/>
        </pc:sldMkLst>
        <pc:spChg chg="mod">
          <ac:chgData name="Hua, Yiying" userId="aa6a9e03-c5b1-4834-9746-68923240f5ba" providerId="ADAL" clId="{6A9A4DA3-B580-4D08-B27A-03D61A7C3518}" dt="2023-10-01T01:19:02.623" v="715" actId="1076"/>
          <ac:spMkLst>
            <pc:docMk/>
            <pc:sldMk cId="2370853125" sldId="28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0-01T01:21:39.742" v="723" actId="2696"/>
        <pc:sldMkLst>
          <pc:docMk/>
          <pc:sldMk cId="3343279499" sldId="290"/>
        </pc:sldMkLst>
        <pc:spChg chg="mod">
          <ac:chgData name="Hua, Yiying" userId="aa6a9e03-c5b1-4834-9746-68923240f5ba" providerId="ADAL" clId="{6A9A4DA3-B580-4D08-B27A-03D61A7C3518}" dt="2023-09-27T05:05:25.742" v="219" actId="20577"/>
          <ac:spMkLst>
            <pc:docMk/>
            <pc:sldMk cId="3343279499" sldId="290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09-27T06:15:05.633" v="465" actId="2696"/>
        <pc:sldMkLst>
          <pc:docMk/>
          <pc:sldMk cId="1004250735" sldId="291"/>
        </pc:sldMkLst>
        <pc:spChg chg="mod">
          <ac:chgData name="Hua, Yiying" userId="aa6a9e03-c5b1-4834-9746-68923240f5ba" providerId="ADAL" clId="{6A9A4DA3-B580-4D08-B27A-03D61A7C3518}" dt="2023-09-27T05:06:40.028" v="223" actId="20577"/>
          <ac:spMkLst>
            <pc:docMk/>
            <pc:sldMk cId="1004250735" sldId="291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2.578" v="1531" actId="2696"/>
        <pc:sldMkLst>
          <pc:docMk/>
          <pc:sldMk cId="3269275957" sldId="292"/>
        </pc:sldMkLst>
        <pc:spChg chg="mod">
          <ac:chgData name="Hua, Yiying" userId="aa6a9e03-c5b1-4834-9746-68923240f5ba" providerId="ADAL" clId="{6A9A4DA3-B580-4D08-B27A-03D61A7C3518}" dt="2023-10-01T04:20:56.032" v="1110" actId="1076"/>
          <ac:spMkLst>
            <pc:docMk/>
            <pc:sldMk cId="3269275957" sldId="292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6.213" v="1532" actId="2696"/>
        <pc:sldMkLst>
          <pc:docMk/>
          <pc:sldMk cId="5509749" sldId="293"/>
        </pc:sldMkLst>
        <pc:spChg chg="mod">
          <ac:chgData name="Hua, Yiying" userId="aa6a9e03-c5b1-4834-9746-68923240f5ba" providerId="ADAL" clId="{6A9A4DA3-B580-4D08-B27A-03D61A7C3518}" dt="2023-10-15T04:09:46.961" v="1378" actId="20577"/>
          <ac:spMkLst>
            <pc:docMk/>
            <pc:sldMk cId="5509749" sldId="29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29.094" v="1533" actId="2696"/>
        <pc:sldMkLst>
          <pc:docMk/>
          <pc:sldMk cId="38442877" sldId="294"/>
        </pc:sldMkLst>
        <pc:spChg chg="mod">
          <ac:chgData name="Hua, Yiying" userId="aa6a9e03-c5b1-4834-9746-68923240f5ba" providerId="ADAL" clId="{6A9A4DA3-B580-4D08-B27A-03D61A7C3518}" dt="2023-10-15T04:07:38.724" v="1373" actId="1076"/>
          <ac:spMkLst>
            <pc:docMk/>
            <pc:sldMk cId="38442877" sldId="294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1.584" v="1534" actId="2696"/>
        <pc:sldMkLst>
          <pc:docMk/>
          <pc:sldMk cId="635591887" sldId="295"/>
        </pc:sldMkLst>
        <pc:spChg chg="mod">
          <ac:chgData name="Hua, Yiying" userId="aa6a9e03-c5b1-4834-9746-68923240f5ba" providerId="ADAL" clId="{6A9A4DA3-B580-4D08-B27A-03D61A7C3518}" dt="2023-10-01T04:23:13.410" v="1123" actId="255"/>
          <ac:spMkLst>
            <pc:docMk/>
            <pc:sldMk cId="635591887" sldId="295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4.958" v="1535" actId="2696"/>
        <pc:sldMkLst>
          <pc:docMk/>
          <pc:sldMk cId="3216006949" sldId="296"/>
        </pc:sldMkLst>
        <pc:spChg chg="mod">
          <ac:chgData name="Hua, Yiying" userId="aa6a9e03-c5b1-4834-9746-68923240f5ba" providerId="ADAL" clId="{6A9A4DA3-B580-4D08-B27A-03D61A7C3518}" dt="2023-10-15T04:22:43.347" v="1396" actId="27636"/>
          <ac:spMkLst>
            <pc:docMk/>
            <pc:sldMk cId="3216006949" sldId="296"/>
            <ac:spMk id="3" creationId="{68AF53DC-E9BC-47E7-8CCA-25E4DC60DFCF}"/>
          </ac:spMkLst>
        </pc:spChg>
      </pc:sldChg>
      <pc:sldChg chg="del">
        <pc:chgData name="Hua, Yiying" userId="aa6a9e03-c5b1-4834-9746-68923240f5ba" providerId="ADAL" clId="{6A9A4DA3-B580-4D08-B27A-03D61A7C3518}" dt="2023-10-01T01:13:43.412" v="708" actId="2696"/>
        <pc:sldMkLst>
          <pc:docMk/>
          <pc:sldMk cId="899152796" sldId="297"/>
        </pc:sldMkLst>
      </pc:sldChg>
      <pc:sldChg chg="modSp del mod">
        <pc:chgData name="Hua, Yiying" userId="aa6a9e03-c5b1-4834-9746-68923240f5ba" providerId="ADAL" clId="{6A9A4DA3-B580-4D08-B27A-03D61A7C3518}" dt="2023-11-25T09:01:37.544" v="1536" actId="2696"/>
        <pc:sldMkLst>
          <pc:docMk/>
          <pc:sldMk cId="4862043" sldId="298"/>
        </pc:sldMkLst>
        <pc:spChg chg="mod">
          <ac:chgData name="Hua, Yiying" userId="aa6a9e03-c5b1-4834-9746-68923240f5ba" providerId="ADAL" clId="{6A9A4DA3-B580-4D08-B27A-03D61A7C3518}" dt="2023-10-22T14:23:19.570" v="1438" actId="1076"/>
          <ac:spMkLst>
            <pc:docMk/>
            <pc:sldMk cId="4862043" sldId="29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39.658" v="1537" actId="2696"/>
        <pc:sldMkLst>
          <pc:docMk/>
          <pc:sldMk cId="2673156175" sldId="299"/>
        </pc:sldMkLst>
        <pc:spChg chg="mod">
          <ac:chgData name="Hua, Yiying" userId="aa6a9e03-c5b1-4834-9746-68923240f5ba" providerId="ADAL" clId="{6A9A4DA3-B580-4D08-B27A-03D61A7C3518}" dt="2023-10-01T05:31:35.881" v="1322" actId="115"/>
          <ac:spMkLst>
            <pc:docMk/>
            <pc:sldMk cId="2673156175" sldId="299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6A9A4DA3-B580-4D08-B27A-03D61A7C3518}" dt="2023-11-25T09:01:44.109" v="1538" actId="2696"/>
        <pc:sldMkLst>
          <pc:docMk/>
          <pc:sldMk cId="1855884248" sldId="300"/>
        </pc:sldMkLst>
        <pc:spChg chg="mod">
          <ac:chgData name="Hua, Yiying" userId="aa6a9e03-c5b1-4834-9746-68923240f5ba" providerId="ADAL" clId="{6A9A4DA3-B580-4D08-B27A-03D61A7C3518}" dt="2023-10-01T05:20:42.082" v="1256"/>
          <ac:spMkLst>
            <pc:docMk/>
            <pc:sldMk cId="1855884248" sldId="300"/>
            <ac:spMk id="3" creationId="{68AF53DC-E9BC-47E7-8CCA-25E4DC60DFCF}"/>
          </ac:spMkLst>
        </pc:spChg>
      </pc:sldChg>
      <pc:sldChg chg="addSp delSp modSp mod">
        <pc:chgData name="Hua, Yiying" userId="aa6a9e03-c5b1-4834-9746-68923240f5ba" providerId="ADAL" clId="{6A9A4DA3-B580-4D08-B27A-03D61A7C3518}" dt="2023-11-26T15:19:52.937" v="2507" actId="20577"/>
        <pc:sldMkLst>
          <pc:docMk/>
          <pc:sldMk cId="1583209183" sldId="301"/>
        </pc:sldMkLst>
        <pc:spChg chg="mod">
          <ac:chgData name="Hua, Yiying" userId="aa6a9e03-c5b1-4834-9746-68923240f5ba" providerId="ADAL" clId="{6A9A4DA3-B580-4D08-B27A-03D61A7C3518}" dt="2023-11-25T23:39:23.155" v="2289" actId="1076"/>
          <ac:spMkLst>
            <pc:docMk/>
            <pc:sldMk cId="1583209183" sldId="301"/>
            <ac:spMk id="3" creationId="{1DC17C74-3DDA-4BE0-88AE-3A90DDEBDA1C}"/>
          </ac:spMkLst>
        </pc:spChg>
        <pc:spChg chg="add del">
          <ac:chgData name="Hua, Yiying" userId="aa6a9e03-c5b1-4834-9746-68923240f5ba" providerId="ADAL" clId="{6A9A4DA3-B580-4D08-B27A-03D61A7C3518}" dt="2023-11-25T23:35:59.719" v="2270" actId="478"/>
          <ac:spMkLst>
            <pc:docMk/>
            <pc:sldMk cId="1583209183" sldId="301"/>
            <ac:spMk id="4" creationId="{2F508D07-12FD-B471-06C0-DEED0DD92111}"/>
          </ac:spMkLst>
        </pc:spChg>
        <pc:spChg chg="mod">
          <ac:chgData name="Hua, Yiying" userId="aa6a9e03-c5b1-4834-9746-68923240f5ba" providerId="ADAL" clId="{6A9A4DA3-B580-4D08-B27A-03D61A7C3518}" dt="2023-11-26T15:19:52.937" v="2507" actId="20577"/>
          <ac:spMkLst>
            <pc:docMk/>
            <pc:sldMk cId="1583209183" sldId="301"/>
            <ac:spMk id="8" creationId="{F12401B8-13D8-485F-A7A2-41E422E6616F}"/>
          </ac:spMkLst>
        </pc:spChg>
      </pc:sldChg>
      <pc:sldChg chg="del">
        <pc:chgData name="Hua, Yiying" userId="aa6a9e03-c5b1-4834-9746-68923240f5ba" providerId="ADAL" clId="{6A9A4DA3-B580-4D08-B27A-03D61A7C3518}" dt="2023-11-25T09:01:48.241" v="1539" actId="2696"/>
        <pc:sldMkLst>
          <pc:docMk/>
          <pc:sldMk cId="1304155602" sldId="302"/>
        </pc:sldMkLst>
      </pc:sldChg>
      <pc:sldChg chg="modSp mod">
        <pc:chgData name="Hua, Yiying" userId="aa6a9e03-c5b1-4834-9746-68923240f5ba" providerId="ADAL" clId="{6A9A4DA3-B580-4D08-B27A-03D61A7C3518}" dt="2023-11-26T15:23:31.051" v="2517" actId="27636"/>
        <pc:sldMkLst>
          <pc:docMk/>
          <pc:sldMk cId="2049860061" sldId="302"/>
        </pc:sldMkLst>
        <pc:spChg chg="mod">
          <ac:chgData name="Hua, Yiying" userId="aa6a9e03-c5b1-4834-9746-68923240f5ba" providerId="ADAL" clId="{6A9A4DA3-B580-4D08-B27A-03D61A7C3518}" dt="2023-11-26T15:23:31.051" v="2517" actId="27636"/>
          <ac:spMkLst>
            <pc:docMk/>
            <pc:sldMk cId="2049860061" sldId="302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5:51.980" v="2559"/>
        <pc:sldMkLst>
          <pc:docMk/>
          <pc:sldMk cId="120899616" sldId="303"/>
        </pc:sldMkLst>
        <pc:spChg chg="mod">
          <ac:chgData name="Hua, Yiying" userId="aa6a9e03-c5b1-4834-9746-68923240f5ba" providerId="ADAL" clId="{6A9A4DA3-B580-4D08-B27A-03D61A7C3518}" dt="2023-11-26T15:35:51.980" v="2559"/>
          <ac:spMkLst>
            <pc:docMk/>
            <pc:sldMk cId="120899616" sldId="303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46:46.067" v="2594" actId="20577"/>
        <pc:sldMkLst>
          <pc:docMk/>
          <pc:sldMk cId="4225703631" sldId="304"/>
        </pc:sldMkLst>
        <pc:spChg chg="mod">
          <ac:chgData name="Hua, Yiying" userId="aa6a9e03-c5b1-4834-9746-68923240f5ba" providerId="ADAL" clId="{6A9A4DA3-B580-4D08-B27A-03D61A7C3518}" dt="2023-11-26T15:46:46.067" v="2594" actId="20577"/>
          <ac:spMkLst>
            <pc:docMk/>
            <pc:sldMk cId="4225703631" sldId="304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15:37:27.172" v="2571"/>
        <pc:sldMkLst>
          <pc:docMk/>
          <pc:sldMk cId="1512849053" sldId="305"/>
        </pc:sldMkLst>
        <pc:spChg chg="mod">
          <ac:chgData name="Hua, Yiying" userId="aa6a9e03-c5b1-4834-9746-68923240f5ba" providerId="ADAL" clId="{6A9A4DA3-B580-4D08-B27A-03D61A7C3518}" dt="2023-11-26T15:37:27.172" v="2571"/>
          <ac:spMkLst>
            <pc:docMk/>
            <pc:sldMk cId="1512849053" sldId="30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6A9A4DA3-B580-4D08-B27A-03D61A7C3518}" dt="2023-11-26T02:09:19.845" v="2387"/>
        <pc:sldMkLst>
          <pc:docMk/>
          <pc:sldMk cId="2581258590" sldId="306"/>
        </pc:sldMkLst>
        <pc:spChg chg="mod">
          <ac:chgData name="Hua, Yiying" userId="aa6a9e03-c5b1-4834-9746-68923240f5ba" providerId="ADAL" clId="{6A9A4DA3-B580-4D08-B27A-03D61A7C3518}" dt="2023-11-26T02:09:19.845" v="2387"/>
          <ac:spMkLst>
            <pc:docMk/>
            <pc:sldMk cId="2581258590" sldId="306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/>
          <a:lstStyle>
            <a:lvl1pPr algn="r">
              <a:defRPr sz="1300"/>
            </a:lvl1pPr>
          </a:lstStyle>
          <a:p>
            <a:fld id="{68534EFF-A887-4675-B8ED-FE4746870BAC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19138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3" tIns="48332" rIns="96663" bIns="483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3" tIns="48332" rIns="96663" bIns="483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6663" tIns="48332" rIns="96663" bIns="48332" rtlCol="0" anchor="b"/>
          <a:lstStyle>
            <a:lvl1pPr algn="r">
              <a:defRPr sz="13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4-2.htm" TargetMode="External"/><Relationship Id="rId7" Type="http://schemas.openxmlformats.org/officeDocument/2006/relationships/hyperlink" Target="https://cnbible.com/1_timothy/4-6.htm" TargetMode="External"/><Relationship Id="rId2" Type="http://schemas.openxmlformats.org/officeDocument/2006/relationships/hyperlink" Target="https://cnbible.com/1_timothy/4-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1_timothy/4-5.htm" TargetMode="External"/><Relationship Id="rId5" Type="http://schemas.openxmlformats.org/officeDocument/2006/relationships/hyperlink" Target="https://cnbible.com/1_timothy/4-4.htm" TargetMode="External"/><Relationship Id="rId4" Type="http://schemas.openxmlformats.org/officeDocument/2006/relationships/hyperlink" Target="https://cnbible.com/1_timothy/4-3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4-8.htm" TargetMode="External"/><Relationship Id="rId2" Type="http://schemas.openxmlformats.org/officeDocument/2006/relationships/hyperlink" Target="https://cnbible.com/1_timothy/4-7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nbible.com/1_timothy/4-10.htm" TargetMode="External"/><Relationship Id="rId4" Type="http://schemas.openxmlformats.org/officeDocument/2006/relationships/hyperlink" Target="https://cnbible.com/1_timothy/4-9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timothy/4-12.htm" TargetMode="External"/><Relationship Id="rId7" Type="http://schemas.openxmlformats.org/officeDocument/2006/relationships/hyperlink" Target="https://cnbible.com/1_timothy/4-16.htm" TargetMode="External"/><Relationship Id="rId2" Type="http://schemas.openxmlformats.org/officeDocument/2006/relationships/hyperlink" Target="https://cnbible.com/1_timothy/4-1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1_timothy/4-15.htm" TargetMode="External"/><Relationship Id="rId5" Type="http://schemas.openxmlformats.org/officeDocument/2006/relationships/hyperlink" Target="https://cnbible.com/1_timothy/4-14.htm" TargetMode="External"/><Relationship Id="rId4" Type="http://schemas.openxmlformats.org/officeDocument/2006/relationships/hyperlink" Target="https://cnbible.com/1_timothy/4-1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提摩太前书第四章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>
                <a:solidFill>
                  <a:schemeClr val="accent3"/>
                </a:solidFill>
              </a:rPr>
              <a:t>Mar 03,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38" y="1752600"/>
            <a:ext cx="9764625" cy="4724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维护主的道，提防假道理（</a:t>
            </a:r>
            <a:r>
              <a:rPr lang="en-US" altLang="zh-CN" sz="2400" dirty="0">
                <a:latin typeface="+mn-ea"/>
              </a:rPr>
              <a:t>1-6</a:t>
            </a:r>
            <a:r>
              <a:rPr lang="zh-CN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活出主的道，要操练敬虔（</a:t>
            </a:r>
            <a:r>
              <a:rPr lang="en-US" altLang="zh-CN" sz="2400" dirty="0">
                <a:latin typeface="+mn-ea"/>
              </a:rPr>
              <a:t>7-10</a:t>
            </a:r>
            <a:r>
              <a:rPr lang="zh-CN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追求主的道，生命上长进（</a:t>
            </a:r>
            <a:r>
              <a:rPr lang="en-US" altLang="zh-CN" sz="2400" dirty="0">
                <a:latin typeface="+mn-ea"/>
              </a:rPr>
              <a:t>12-16</a:t>
            </a:r>
            <a:r>
              <a:rPr lang="zh-CN" altLang="en-US" sz="2400" dirty="0">
                <a:latin typeface="+mn-ea"/>
              </a:rPr>
              <a:t>）</a:t>
            </a:r>
            <a:endParaRPr lang="zh-CN" altLang="en-US" sz="2200" dirty="0"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C17C74-3DDA-4BE0-88AE-3A90DDEBDA1C}"/>
              </a:ext>
            </a:extLst>
          </p:cNvPr>
          <p:cNvSpPr txBox="1"/>
          <p:nvPr/>
        </p:nvSpPr>
        <p:spPr>
          <a:xfrm>
            <a:off x="567771" y="838200"/>
            <a:ext cx="7848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提摩太前</a:t>
            </a:r>
            <a:r>
              <a:rPr lang="zh-CN" altLang="en-US" sz="4000" b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书第四章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83209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8674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i="0" dirty="0">
                <a:solidFill>
                  <a:srgbClr val="0070C0"/>
                </a:solidFill>
                <a:effectLst/>
                <a:latin typeface="+mn-ea"/>
              </a:rPr>
              <a:t>维护主的道，提防假道理</a:t>
            </a:r>
            <a:endParaRPr lang="en-US" altLang="zh-CN" sz="2400" b="1" i="0" dirty="0">
              <a:solidFill>
                <a:srgbClr val="0070C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1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圣灵明说，在后来的时候，必有人离弃真道，听从那引诱人的邪灵和鬼魔的道理。 </a:t>
            </a: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2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这是因为说谎之人的假冒，这等人的良心如同被热铁烙惯了一般。 </a:t>
            </a: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4"/>
              </a:rPr>
              <a:t>3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他们禁止嫁娶，又禁戒食物，就是神所造，叫那信而明白真道的人感谢着领受的。 </a:t>
            </a: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5"/>
              </a:rPr>
              <a:t>4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凡神所造的物都是好的，若感谢着领受，就没有一样可弃的， </a:t>
            </a: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6"/>
              </a:rPr>
              <a:t>5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都因神的道和人的祈求成为圣洁了。</a:t>
            </a:r>
            <a:r>
              <a:rPr lang="en-US" altLang="zh-CN" sz="1900" b="0" i="0" u="none" strike="noStrike" dirty="0">
                <a:solidFill>
                  <a:srgbClr val="0092F2"/>
                </a:solidFill>
                <a:effectLst/>
                <a:latin typeface="+mn-ea"/>
                <a:hlinkClick r:id="rId7"/>
              </a:rPr>
              <a:t>6 </a:t>
            </a:r>
            <a:r>
              <a:rPr lang="zh-CN" altLang="en-US" sz="1900" b="0" i="0" dirty="0">
                <a:solidFill>
                  <a:srgbClr val="001320"/>
                </a:solidFill>
                <a:effectLst/>
                <a:latin typeface="+mn-ea"/>
              </a:rPr>
              <a:t>你若将这些事提醒弟兄们，便是基督耶稣的好执事，在真道的话语和你向来所服从的善道上得了教育。</a:t>
            </a:r>
            <a:endParaRPr lang="en-US" altLang="zh-CN" sz="19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彼后</a:t>
            </a:r>
            <a:r>
              <a:rPr lang="en-US" altLang="zh-CN" sz="1800" dirty="0">
                <a:solidFill>
                  <a:srgbClr val="001320"/>
                </a:solidFill>
                <a:latin typeface="+mn-ea"/>
              </a:rPr>
              <a:t>1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:21】</a:t>
            </a:r>
            <a:r>
              <a:rPr lang="zh-CN" altLang="en-US" sz="1800" b="1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因为预言不是出于人意的，而是人受圣灵的感动，说出从　神而来的话。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提后三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你该知道，末世必有危险的日子来到。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(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后来的时候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”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!= “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末世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”)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约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16:13】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只等真理的圣灵来了，祂要引导你们明白（原文作进入）一切的真理；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13:4】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婚姻人人都当尊重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太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19:10】(</a:t>
            </a:r>
            <a:r>
              <a:rPr lang="zh-TW" altLang="en-US" sz="1800" i="0" dirty="0">
                <a:solidFill>
                  <a:srgbClr val="001320"/>
                </a:solidFill>
                <a:effectLst/>
                <a:latin typeface="+mn-ea"/>
              </a:rPr>
              <a:t>凡休妻另娶的 </a:t>
            </a:r>
            <a:r>
              <a:rPr lang="en-US" altLang="zh-TW" sz="1800" i="0" dirty="0">
                <a:solidFill>
                  <a:srgbClr val="001320"/>
                </a:solidFill>
                <a:effectLst/>
                <a:latin typeface="+mn-ea"/>
              </a:rPr>
              <a:t>… </a:t>
            </a:r>
            <a:r>
              <a:rPr lang="zh-TW" altLang="en-US" sz="1800" i="0" dirty="0">
                <a:solidFill>
                  <a:srgbClr val="001320"/>
                </a:solidFill>
                <a:effectLst/>
                <a:latin typeface="+mn-ea"/>
              </a:rPr>
              <a:t>有人娶那被休的婦人， 也是犯姦淫了</a:t>
            </a:r>
            <a:r>
              <a:rPr lang="en-US" altLang="zh-TW" sz="1800" i="0" dirty="0">
                <a:solidFill>
                  <a:srgbClr val="001320"/>
                </a:solidFill>
                <a:effectLst/>
                <a:latin typeface="+mn-ea"/>
              </a:rPr>
              <a:t>) 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门徒对耶稣说：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人和妻子既是这样，倒不如不娶。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”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耶稣说：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“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这话不是人都能领受的，惟独赐给谁，谁才能领受。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创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9:3】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凡活着的动物，都可以做你们的食物，这一切我都赐给你们，如同菜蔬一样。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创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1:12</a:t>
            </a:r>
            <a:r>
              <a:rPr lang="en-US" altLang="zh-CN" sz="1800" dirty="0">
                <a:solidFill>
                  <a:srgbClr val="001320"/>
                </a:solidFill>
                <a:latin typeface="+mn-ea"/>
              </a:rPr>
              <a:t>,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21</a:t>
            </a:r>
            <a:r>
              <a:rPr lang="en-US" altLang="zh-CN" sz="1800" dirty="0">
                <a:solidFill>
                  <a:srgbClr val="001320"/>
                </a:solidFill>
                <a:latin typeface="+mn-ea"/>
              </a:rPr>
              <a:t>,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25】 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神看着是好的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』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的话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(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创一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12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，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21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，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25)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约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17:17】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求祢用真理使他们成圣；祢的道就是真理。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赛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50:4-5】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主耶和华赐我受教者的舌头，使我知道怎样用言语扶助疲乏的人。主每早晨提醒，提醒我的耳朵，使我能听，像受教者一样。</a:t>
            </a:r>
            <a:r>
              <a:rPr lang="en-US" altLang="zh-CN" sz="180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zh-CN" altLang="en-US" sz="1800" i="0" dirty="0">
                <a:solidFill>
                  <a:srgbClr val="001320"/>
                </a:solidFill>
                <a:effectLst/>
                <a:latin typeface="+mn-ea"/>
              </a:rPr>
              <a:t>主耶和华开通我的耳朵，我并没有违背，也没有退后。</a:t>
            </a:r>
            <a:endParaRPr lang="en-US" altLang="zh-CN" sz="18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06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14400"/>
            <a:ext cx="11734800" cy="57150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b="1" i="0" dirty="0">
                <a:solidFill>
                  <a:srgbClr val="0070C0"/>
                </a:solidFill>
                <a:effectLst/>
                <a:latin typeface="+mn-ea"/>
              </a:rPr>
              <a:t>活出主的道，要操练敬虔</a:t>
            </a:r>
            <a:endParaRPr lang="en-US" altLang="zh-CN" sz="2400" b="1" i="0" dirty="0">
              <a:solidFill>
                <a:srgbClr val="0070C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100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1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7 </a:t>
            </a:r>
            <a:r>
              <a:rPr lang="zh-CN" altLang="en-US" sz="2100" b="0" i="0" dirty="0">
                <a:solidFill>
                  <a:srgbClr val="001320"/>
                </a:solidFill>
                <a:effectLst/>
                <a:latin typeface="+mn-ea"/>
              </a:rPr>
              <a:t>只是要弃绝那世俗的言语和老妇荒渺的话，在敬虔上操练自己。 </a:t>
            </a:r>
            <a:r>
              <a:rPr lang="en-US" altLang="zh-CN" sz="21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8 </a:t>
            </a:r>
            <a:r>
              <a:rPr lang="zh-CN" altLang="en-US" sz="2100" b="0" i="0" dirty="0">
                <a:solidFill>
                  <a:srgbClr val="001320"/>
                </a:solidFill>
                <a:effectLst/>
                <a:latin typeface="+mn-ea"/>
              </a:rPr>
              <a:t>操练身体益处还少，唯独敬虔，凡事都有益处，因有今生和来生的应许。 </a:t>
            </a:r>
            <a:r>
              <a:rPr lang="en-US" altLang="zh-CN" sz="2100" b="0" i="0" u="none" strike="noStrike" dirty="0">
                <a:solidFill>
                  <a:srgbClr val="0092F2"/>
                </a:solidFill>
                <a:effectLst/>
                <a:latin typeface="+mn-ea"/>
                <a:hlinkClick r:id="rId4"/>
              </a:rPr>
              <a:t>9 </a:t>
            </a:r>
            <a:r>
              <a:rPr lang="zh-CN" altLang="en-US" sz="2100" b="0" i="0" dirty="0">
                <a:solidFill>
                  <a:srgbClr val="001320"/>
                </a:solidFill>
                <a:effectLst/>
                <a:latin typeface="+mn-ea"/>
              </a:rPr>
              <a:t>这话是可信的，是十分可佩服的。 </a:t>
            </a:r>
            <a:r>
              <a:rPr lang="en-US" altLang="zh-CN" sz="2100" b="0" i="0" u="none" strike="noStrike" dirty="0">
                <a:solidFill>
                  <a:srgbClr val="0092F2"/>
                </a:solidFill>
                <a:effectLst/>
                <a:latin typeface="+mn-ea"/>
                <a:hlinkClick r:id="rId5"/>
              </a:rPr>
              <a:t>10 </a:t>
            </a:r>
            <a:r>
              <a:rPr lang="zh-CN" altLang="en-US" sz="2100" b="0" i="0" dirty="0">
                <a:solidFill>
                  <a:srgbClr val="001320"/>
                </a:solidFill>
                <a:effectLst/>
                <a:latin typeface="+mn-ea"/>
              </a:rPr>
              <a:t>我们劳苦努力，正是为此，因我们的指望在乎永生的神</a:t>
            </a:r>
            <a:r>
              <a:rPr lang="en-US" altLang="zh-CN" sz="2100" b="0" i="0" dirty="0">
                <a:solidFill>
                  <a:srgbClr val="001320"/>
                </a:solidFill>
                <a:effectLst/>
                <a:latin typeface="+mn-ea"/>
              </a:rPr>
              <a:t>——</a:t>
            </a:r>
            <a:r>
              <a:rPr lang="zh-CN" altLang="en-US" sz="2100" b="0" i="0" dirty="0">
                <a:solidFill>
                  <a:srgbClr val="001320"/>
                </a:solidFill>
                <a:effectLst/>
                <a:latin typeface="+mn-ea"/>
              </a:rPr>
              <a:t>他是万人的救主，更是信徒的救主。 </a:t>
            </a:r>
            <a:endParaRPr lang="en-US" altLang="zh-CN" sz="21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1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弗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4:3-4】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至于淫乱并一切污秽，或是贪婪，在你们中间连提都不可，方合圣徒的体统。 淫词、妄语和戏笑的话都不相宜，总要说感谢的话。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雅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1:26】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若有人自以为虔诚，却不勒住他的舌头，反欺哄自己的心，这人的虔诚是虚的。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提前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3:16】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大哉，敬虔的奥秘，无人不以为然！就是神在肉身显现，被圣灵称义（或译：在灵性称义），被天使看见，被传于外邦，被世人信服，被接在荣耀里。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腓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1:20】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只要凡事放胆，无论是生是死，总叫基督在我身上照常显大。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腓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4:6-7】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应当一无挂虑，只要凡事借着祷告、祈求和感谢，将你们所要的告诉神。神所赐出人意外的平安，必在基督耶稣裏，保守你们的心怀意念。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彼后</a:t>
            </a:r>
            <a:r>
              <a:rPr lang="en-US" altLang="zh-CN" sz="1800" dirty="0">
                <a:solidFill>
                  <a:srgbClr val="001320"/>
                </a:solidFill>
                <a:latin typeface="+mn-ea"/>
              </a:rPr>
              <a:t>1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:3-4,10-11】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 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+mn-ea"/>
              </a:rPr>
              <a:t>神的神能已将一切关乎生命和虔敬的事赐给我们，皆因我们认识那用自己荣耀和美德召我们的主。 因此，他已将又宝贵又极大的应许赐给我们，叫我们既脱离世上从情欲来的败坏，就得与神的性情有份 </a:t>
            </a:r>
            <a:r>
              <a:rPr lang="en-US" altLang="zh-CN" sz="1800" b="0" i="0" dirty="0">
                <a:solidFill>
                  <a:srgbClr val="FF0000"/>
                </a:solidFill>
                <a:effectLst/>
                <a:latin typeface="+mn-ea"/>
              </a:rPr>
              <a:t>… 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+mn-ea"/>
              </a:rPr>
              <a:t>所以弟兄们，应当更加殷勤，使你们所蒙的恩召和拣选坚定不移。你们若行这几样，就永不失脚。 这样，必叫你们丰丰富富地得以进入我们主救主耶稣基督永远的国。</a:t>
            </a:r>
            <a:endParaRPr lang="en-US" altLang="zh-CN" sz="1800" b="0" i="0" dirty="0">
              <a:solidFill>
                <a:srgbClr val="FF000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提后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2:12】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我们若能忍耐，也必和他一同做王；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启二</a:t>
            </a:r>
            <a:r>
              <a:rPr lang="en-US" altLang="zh-CN" sz="1800" b="0" i="0" dirty="0">
                <a:solidFill>
                  <a:srgbClr val="001320"/>
                </a:solidFill>
                <a:effectLst/>
                <a:latin typeface="+mn-ea"/>
              </a:rPr>
              <a:t>7】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圣灵向众教会所说的话，凡有耳的，就应当听！得胜的，我必将神乐园中生命树的果子赐给他吃。</a:t>
            </a:r>
            <a:endParaRPr lang="en-US" altLang="zh-CN" sz="1800" b="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85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11811000" cy="5867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200" b="1" i="0" dirty="0">
                <a:solidFill>
                  <a:srgbClr val="0070C0"/>
                </a:solidFill>
                <a:effectLst/>
                <a:latin typeface="+mn-ea"/>
              </a:rPr>
              <a:t>追求主的道，生命上长进</a:t>
            </a:r>
            <a:endParaRPr lang="en-US" altLang="zh-CN" sz="22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2"/>
              </a:rPr>
              <a:t>11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这些事你要吩咐人，也要教导人。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3"/>
              </a:rPr>
              <a:t>12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不可叫人小看你年轻，总要在言语、行为、爱心、信心、清洁上，都做信徒的榜样。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4"/>
              </a:rPr>
              <a:t>13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你要以宣读、劝勉、教导为念，直等到我来。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5"/>
              </a:rPr>
              <a:t>14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你不要轻忽所得的恩赐，就是从前借着预言，在众长老按手的时候赐给你的。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6"/>
              </a:rPr>
              <a:t>15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这些事你要殷勤去做，并要在此专心，使众人看出你的长进来。 </a:t>
            </a:r>
            <a:r>
              <a:rPr lang="en-US" altLang="zh-CN" sz="1800" b="0" i="0" u="none" strike="noStrike" dirty="0">
                <a:solidFill>
                  <a:srgbClr val="0092F2"/>
                </a:solidFill>
                <a:effectLst/>
                <a:latin typeface="+mn-ea"/>
                <a:hlinkClick r:id="rId7"/>
              </a:rPr>
              <a:t>16 </a:t>
            </a:r>
            <a:r>
              <a:rPr lang="zh-CN" altLang="en-US" sz="1800" b="0" i="0" dirty="0">
                <a:solidFill>
                  <a:srgbClr val="001320"/>
                </a:solidFill>
                <a:effectLst/>
                <a:latin typeface="+mn-ea"/>
              </a:rPr>
              <a:t>你要谨慎自己和自己的教训，要在这些事上恒心，因为这样行，又能救自己，又能救听你的人。</a:t>
            </a:r>
            <a:endParaRPr lang="en-US" altLang="zh-CN" sz="1800" b="1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多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2:7-8】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你自己凡事要显出善行的榜样，在教训上要正直、端庄、 言语纯全、无可指责，叫那反对的人既无处可说我们的不是，便自觉羞愧。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腓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b="0" dirty="0">
                <a:solidFill>
                  <a:srgbClr val="001320"/>
                </a:solidFill>
                <a:latin typeface="+mn-ea"/>
              </a:rPr>
              <a:t>27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只要你们行事为人与基督的福音相称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帖前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2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b="0" dirty="0">
                <a:solidFill>
                  <a:srgbClr val="001320"/>
                </a:solidFill>
                <a:latin typeface="+mn-ea"/>
              </a:rPr>
              <a:t>7-8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 只在你们中间存心温柔，如同母亲乳养自己的孩子。我们既是这样爱你们，不但愿意将神的福音给你们，连自己的性命也愿意给你们，因你们是我们所疼爱的。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来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11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6】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人非有信，就不能得神的喜悦；因为到神面前来的人必须信有神，且信祂赏赐那寻求祂的人。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诗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24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b="0" dirty="0">
                <a:solidFill>
                  <a:srgbClr val="001320"/>
                </a:solidFill>
                <a:latin typeface="+mn-ea"/>
              </a:rPr>
              <a:t>4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谁能登耶和华的山？谁能站在他的圣所？就是手洁心清，意念不向虚妄，起誓不怀诡诈的人。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林前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12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11】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（这人蒙圣灵赐他</a:t>
            </a:r>
            <a:r>
              <a:rPr lang="en-US" altLang="zh-CN" sz="1600" dirty="0">
                <a:solidFill>
                  <a:srgbClr val="001320"/>
                </a:solidFill>
                <a:latin typeface="+mn-ea"/>
              </a:rPr>
              <a:t>…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）这一切都是这位圣灵所运行、随己意分给各人的。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【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雅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1</a:t>
            </a:r>
            <a:r>
              <a:rPr lang="en-US" altLang="zh-CN" sz="1600" b="0" i="0" dirty="0">
                <a:solidFill>
                  <a:srgbClr val="001320"/>
                </a:solidFill>
                <a:effectLst/>
                <a:latin typeface="+mn-ea"/>
              </a:rPr>
              <a:t>:</a:t>
            </a:r>
            <a:r>
              <a:rPr lang="en-US" altLang="zh-CN" sz="1600" b="0" dirty="0">
                <a:solidFill>
                  <a:srgbClr val="001320"/>
                </a:solidFill>
                <a:latin typeface="+mn-ea"/>
              </a:rPr>
              <a:t>22</a:t>
            </a:r>
            <a:r>
              <a:rPr lang="en-US" altLang="zh-CN" sz="1600" i="0" dirty="0">
                <a:solidFill>
                  <a:srgbClr val="001320"/>
                </a:solidFill>
                <a:effectLst/>
                <a:latin typeface="+mn-ea"/>
              </a:rPr>
              <a:t>】</a:t>
            </a:r>
            <a:r>
              <a:rPr lang="zh-CN" altLang="en-US" sz="1600" i="0" dirty="0">
                <a:solidFill>
                  <a:srgbClr val="001320"/>
                </a:solidFill>
                <a:effectLst/>
                <a:latin typeface="+mn-ea"/>
              </a:rPr>
              <a:t>只是你们要行道，不要单单听道，自己欺哄自己。</a:t>
            </a:r>
            <a:endParaRPr lang="en-US" altLang="zh-CN" sz="1600" i="0" dirty="0">
              <a:solidFill>
                <a:srgbClr val="00132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6129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9050</TotalTime>
  <Words>1778</Words>
  <Application>Microsoft Office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KaiTi</vt:lpstr>
      <vt:lpstr>新細明體</vt:lpstr>
      <vt:lpstr>宋体</vt:lpstr>
      <vt:lpstr>Trebuchet</vt:lpstr>
      <vt:lpstr>Calibri</vt:lpstr>
      <vt:lpstr>Constantia</vt:lpstr>
      <vt:lpstr>Wingdings 2</vt:lpstr>
      <vt:lpstr>Flow</vt:lpstr>
      <vt:lpstr>提摩太前书第四章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122</cp:revision>
  <cp:lastPrinted>2023-11-05T15:20:02Z</cp:lastPrinted>
  <dcterms:created xsi:type="dcterms:W3CDTF">2006-08-16T00:00:00Z</dcterms:created>
  <dcterms:modified xsi:type="dcterms:W3CDTF">2024-03-10T04:00:29Z</dcterms:modified>
</cp:coreProperties>
</file>