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6"/>
  </p:notesMasterIdLst>
  <p:sldIdLst>
    <p:sldId id="256" r:id="rId2"/>
    <p:sldId id="379" r:id="rId3"/>
    <p:sldId id="380" r:id="rId4"/>
    <p:sldId id="381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5204" autoAdjust="0"/>
  </p:normalViewPr>
  <p:slideViewPr>
    <p:cSldViewPr>
      <p:cViewPr varScale="1">
        <p:scale>
          <a:sx n="83" d="100"/>
          <a:sy n="83" d="100"/>
        </p:scale>
        <p:origin x="165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0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35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62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6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6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8923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98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873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06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68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5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1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2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3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2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7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3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2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24" r:id="rId2"/>
    <p:sldLayoutId id="2147484225" r:id="rId3"/>
    <p:sldLayoutId id="2147484226" r:id="rId4"/>
    <p:sldLayoutId id="2147484227" r:id="rId5"/>
    <p:sldLayoutId id="2147484228" r:id="rId6"/>
    <p:sldLayoutId id="2147484229" r:id="rId7"/>
    <p:sldLayoutId id="2147484230" r:id="rId8"/>
    <p:sldLayoutId id="2147484231" r:id="rId9"/>
    <p:sldLayoutId id="2147484232" r:id="rId10"/>
    <p:sldLayoutId id="2147484233" r:id="rId11"/>
    <p:sldLayoutId id="2147484234" r:id="rId12"/>
    <p:sldLayoutId id="2147484235" r:id="rId13"/>
    <p:sldLayoutId id="2147484236" r:id="rId14"/>
    <p:sldLayoutId id="2147484237" r:id="rId15"/>
    <p:sldLayoutId id="21474842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8534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</a:t>
            </a:r>
            <a:r>
              <a:rPr lang="zh-CN" altLang="en-US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要真理班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BEE013-2124-4432-BAAD-01767498AEB5}"/>
              </a:ext>
            </a:extLst>
          </p:cNvPr>
          <p:cNvSpPr/>
          <p:nvPr/>
        </p:nvSpPr>
        <p:spPr>
          <a:xfrm>
            <a:off x="495300" y="1752600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老师：吴筱益、陈萍、林光信</a:t>
            </a:r>
            <a:endParaRPr lang="en-US" altLang="zh-CN" sz="2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学</a:t>
            </a:r>
            <a:r>
              <a:rPr lang="zh-CN" altLang="en-US" sz="2800" dirty="0" smtClean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员：基督徒，信主年龄不限</a:t>
            </a:r>
            <a:endParaRPr lang="en-US" altLang="zh-CN" sz="2800" dirty="0" smtClean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目</a:t>
            </a:r>
            <a:r>
              <a:rPr lang="zh-CN" altLang="en-US" sz="2800" dirty="0" smtClean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标：帮助学员明白基本信仰，</a:t>
            </a:r>
            <a:endParaRPr lang="en-US" altLang="zh-CN" sz="2800" dirty="0" smtClean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建立稳固的信仰根基</a:t>
            </a:r>
            <a:endParaRPr lang="en-US" altLang="zh-CN" sz="2800" dirty="0" smtClean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课</a:t>
            </a:r>
            <a:r>
              <a:rPr lang="zh-CN" altLang="en-US" sz="2800" dirty="0" smtClean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程设置：春季（上）、秋季（下）</a:t>
            </a:r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EE013-2124-4432-BAAD-01767498AEB5}"/>
              </a:ext>
            </a:extLst>
          </p:cNvPr>
          <p:cNvSpPr/>
          <p:nvPr/>
        </p:nvSpPr>
        <p:spPr>
          <a:xfrm>
            <a:off x="914400" y="154709"/>
            <a:ext cx="106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春季</a:t>
            </a:r>
            <a:endParaRPr lang="en-US" altLang="zh-CN" sz="2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09479"/>
              </p:ext>
            </p:extLst>
          </p:nvPr>
        </p:nvGraphicFramePr>
        <p:xfrm>
          <a:off x="2057400" y="152400"/>
          <a:ext cx="6781800" cy="65649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4883">
                  <a:extLst>
                    <a:ext uri="{9D8B030D-6E8A-4147-A177-3AD203B41FA5}">
                      <a16:colId xmlns:a16="http://schemas.microsoft.com/office/drawing/2014/main" val="3527084570"/>
                    </a:ext>
                  </a:extLst>
                </a:gridCol>
                <a:gridCol w="1096034">
                  <a:extLst>
                    <a:ext uri="{9D8B030D-6E8A-4147-A177-3AD203B41FA5}">
                      <a16:colId xmlns:a16="http://schemas.microsoft.com/office/drawing/2014/main" val="2310540303"/>
                    </a:ext>
                  </a:extLst>
                </a:gridCol>
                <a:gridCol w="3670883">
                  <a:extLst>
                    <a:ext uri="{9D8B030D-6E8A-4147-A177-3AD203B41FA5}">
                      <a16:colId xmlns:a16="http://schemas.microsoft.com/office/drawing/2014/main" val="115824905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圣经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普遍与特殊启示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110017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圣经的默示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827494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认识神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神的性格</a:t>
                      </a:r>
                      <a:r>
                        <a:rPr lang="en-US" altLang="zh-CN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/</a:t>
                      </a:r>
                      <a:r>
                        <a:rPr lang="zh-CN" alt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属性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56498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三位一体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44853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神的旨意</a:t>
                      </a:r>
                      <a:r>
                        <a:rPr lang="en-US" altLang="zh-TW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/</a:t>
                      </a:r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元旨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658781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神的创造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7975051"/>
                  </a:ext>
                </a:extLst>
              </a:tr>
              <a:tr h="4305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神的护理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282018"/>
                  </a:ext>
                </a:extLst>
              </a:tr>
              <a:tr h="435446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认识人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人的本源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60862"/>
                  </a:ext>
                </a:extLst>
              </a:tr>
              <a:tr h="4305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人的本质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1156680"/>
                  </a:ext>
                </a:extLst>
              </a:tr>
              <a:tr h="43381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神的形象与行为之约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0729894"/>
                  </a:ext>
                </a:extLst>
              </a:tr>
              <a:tr h="4305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罪的本质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3246978"/>
                  </a:ext>
                </a:extLst>
              </a:tr>
              <a:tr h="4305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罪的归算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7539002"/>
                  </a:ext>
                </a:extLst>
              </a:tr>
              <a:tr h="4305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恩典之约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7479629"/>
                  </a:ext>
                </a:extLst>
              </a:tr>
              <a:tr h="4185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认识基督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基督的名字与称号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877848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基督的属性与位格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7583882"/>
                  </a:ext>
                </a:extLst>
              </a:tr>
              <a:tr h="39238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基督的地位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4369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EE013-2124-4432-BAAD-01767498AEB5}"/>
              </a:ext>
            </a:extLst>
          </p:cNvPr>
          <p:cNvSpPr/>
          <p:nvPr/>
        </p:nvSpPr>
        <p:spPr>
          <a:xfrm>
            <a:off x="914400" y="154709"/>
            <a:ext cx="106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秋</a:t>
            </a:r>
            <a:r>
              <a:rPr lang="zh-CN" altLang="en-US" sz="2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季</a:t>
            </a:r>
            <a:endParaRPr lang="en-US" altLang="zh-CN" sz="2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27651"/>
              </p:ext>
            </p:extLst>
          </p:nvPr>
        </p:nvGraphicFramePr>
        <p:xfrm>
          <a:off x="2057400" y="152400"/>
          <a:ext cx="6781800" cy="65649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4883">
                  <a:extLst>
                    <a:ext uri="{9D8B030D-6E8A-4147-A177-3AD203B41FA5}">
                      <a16:colId xmlns:a16="http://schemas.microsoft.com/office/drawing/2014/main" val="3527084570"/>
                    </a:ext>
                  </a:extLst>
                </a:gridCol>
                <a:gridCol w="1096034">
                  <a:extLst>
                    <a:ext uri="{9D8B030D-6E8A-4147-A177-3AD203B41FA5}">
                      <a16:colId xmlns:a16="http://schemas.microsoft.com/office/drawing/2014/main" val="2310540303"/>
                    </a:ext>
                  </a:extLst>
                </a:gridCol>
                <a:gridCol w="3670883">
                  <a:extLst>
                    <a:ext uri="{9D8B030D-6E8A-4147-A177-3AD203B41FA5}">
                      <a16:colId xmlns:a16="http://schemas.microsoft.com/office/drawing/2014/main" val="115824905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 dirty="0" smtClean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认识基督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基督的职位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110017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基督的赎罪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827494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认</a:t>
                      </a:r>
                      <a:r>
                        <a:rPr lang="zh-TW" altLang="en-US" sz="2000" u="none" strike="noStrike" dirty="0" smtClean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识</a:t>
                      </a:r>
                      <a:r>
                        <a:rPr lang="zh-CN" altLang="en-US" sz="2000" u="none" strike="noStrike" dirty="0" smtClean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救恩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圣灵的运行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56498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恩召与重生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44853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悔改与信心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658781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因信称义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7975051"/>
                  </a:ext>
                </a:extLst>
              </a:tr>
              <a:tr h="4305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成圣与圣徒之恒忍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282018"/>
                  </a:ext>
                </a:extLst>
              </a:tr>
              <a:tr h="435446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u="none" strike="noStrike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认识</a:t>
                      </a:r>
                      <a:r>
                        <a:rPr lang="zh-TW" altLang="en-US" sz="2000" u="none" strike="noStrike" dirty="0" smtClean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人</a:t>
                      </a:r>
                      <a:r>
                        <a:rPr lang="zh-CN" altLang="en-US" sz="2000" u="none" strike="noStrike" dirty="0" smtClean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教会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教会之性质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60862"/>
                  </a:ext>
                </a:extLst>
              </a:tr>
              <a:tr h="4305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教会之行政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1156680"/>
                  </a:ext>
                </a:extLst>
              </a:tr>
              <a:tr h="43381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教会之权柄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0729894"/>
                  </a:ext>
                </a:extLst>
              </a:tr>
              <a:tr h="4305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圣道与圣礼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3246978"/>
                  </a:ext>
                </a:extLst>
              </a:tr>
              <a:tr h="4305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奉献与服事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7539002"/>
                  </a:ext>
                </a:extLst>
              </a:tr>
              <a:tr h="430563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认识末世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肉体之死亡与居间之境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7479629"/>
                  </a:ext>
                </a:extLst>
              </a:tr>
              <a:tr h="418540">
                <a:tc>
                  <a:txBody>
                    <a:bodyPr/>
                    <a:lstStyle/>
                    <a:p>
                      <a:pPr algn="l" fontAlgn="b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基督再来与千禧年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877848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认识异端与极端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摩门教与耶和华见证人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7583882"/>
                  </a:ext>
                </a:extLst>
              </a:tr>
              <a:tr h="39238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天主教、东方闪电及其它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4369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4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</a:t>
            </a:r>
            <a:r>
              <a:rPr lang="zh-CN" altLang="en-US" sz="28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前的思考题与课上的问题：敢问敢答。</a:t>
            </a:r>
            <a:r>
              <a:rPr lang="en-US" altLang="zh-CN" sz="28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28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几</a:t>
            </a:r>
            <a:r>
              <a:rPr lang="zh-CN" altLang="en-US" sz="28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个例子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BEE013-2124-4432-BAAD-01767498AEB5}"/>
              </a:ext>
            </a:extLst>
          </p:cNvPr>
          <p:cNvSpPr/>
          <p:nvPr/>
        </p:nvSpPr>
        <p:spPr>
          <a:xfrm>
            <a:off x="685800" y="15240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、神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造天地万物真的只用了六天，一天就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是现在的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十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四个小时？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、圣经是谁定下来的？要是人定的，人不就有最后的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话语权，哪些是正典，哪些不是？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世界上那么多苦难，地震、海啸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、全球的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冠状病毒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性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炎，神会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会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像尼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采说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的“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死了”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，造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了这个世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界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却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管不了，或者想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管也管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好？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57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19902</TotalTime>
  <Words>494</Words>
  <Application>Microsoft Office PowerPoint</Application>
  <PresentationFormat>On-screen Show (4:3)</PresentationFormat>
  <Paragraphs>93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KaiTi</vt:lpstr>
      <vt:lpstr>Arial</vt:lpstr>
      <vt:lpstr>Calibri</vt:lpstr>
      <vt:lpstr>Times New Roman</vt:lpstr>
      <vt:lpstr>Trebuchet MS</vt:lpstr>
      <vt:lpstr>Wingdings 3</vt:lpstr>
      <vt:lpstr>Facet</vt:lpstr>
      <vt:lpstr>基要真理班</vt:lpstr>
      <vt:lpstr>PowerPoint Presentation</vt:lpstr>
      <vt:lpstr>PowerPoint Presentation</vt:lpstr>
      <vt:lpstr>课前的思考题与课上的问题：敢问敢答。 几个例子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407</cp:revision>
  <dcterms:created xsi:type="dcterms:W3CDTF">2014-07-24T16:47:52Z</dcterms:created>
  <dcterms:modified xsi:type="dcterms:W3CDTF">2020-08-16T12:50:39Z</dcterms:modified>
</cp:coreProperties>
</file>