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67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CE9B9B-DF85-4601-A335-6820B234EA4A}" v="58" dt="2021-07-11T17:11:11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8" d="100"/>
          <a:sy n="128" d="100"/>
        </p:scale>
        <p:origin x="16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50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41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AD25C54-9DA5-40B9-9483-EC0730194F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ja-JP" altLang="en-US" dirty="0"/>
              <a:t>制伏舌頭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57200" y="3657601"/>
            <a:ext cx="7854696" cy="1648264"/>
          </a:xfrm>
        </p:spPr>
        <p:txBody>
          <a:bodyPr>
            <a:noAutofit/>
          </a:bodyPr>
          <a:lstStyle/>
          <a:p>
            <a:pPr marL="365760" lvl="1" algn="r">
              <a:lnSpc>
                <a:spcPct val="150000"/>
              </a:lnSpc>
            </a:pPr>
            <a:r>
              <a:rPr lang="zh-TW" altLang="en-US" sz="40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雅各書第三章</a:t>
            </a:r>
            <a:r>
              <a:rPr lang="en-US" altLang="zh-TW" sz="40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1-12</a:t>
            </a:r>
          </a:p>
          <a:p>
            <a:pPr marL="365760" lvl="1" algn="r">
              <a:lnSpc>
                <a:spcPct val="150000"/>
              </a:lnSpc>
            </a:pPr>
            <a:r>
              <a:rPr lang="ja-JP" altLang="en-US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華懿穎 </a:t>
            </a:r>
            <a:r>
              <a:rPr lang="en-US" altLang="ja-JP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2021.</a:t>
            </a:r>
            <a:r>
              <a:rPr lang="en-US" altLang="zh-CN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07.11</a:t>
            </a:r>
            <a:r>
              <a:rPr lang="ja-JP" altLang="en-US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 </a:t>
            </a:r>
            <a:br>
              <a:rPr lang="en-US" altLang="zh-TW" sz="5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</a:br>
            <a:endParaRPr 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39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D3AAD-8351-41F4-B1E8-943CAA4C5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90600"/>
            <a:ext cx="7620000" cy="57912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b="1" dirty="0"/>
              <a:t>不隨便作師傅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要受更重的判斷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容易在話語上有過失</a:t>
            </a:r>
            <a:endParaRPr lang="en-US" altLang="zh-TW" b="1" dirty="0"/>
          </a:p>
          <a:p>
            <a:pPr>
              <a:lnSpc>
                <a:spcPct val="170000"/>
              </a:lnSpc>
            </a:pPr>
            <a:r>
              <a:rPr lang="zh-TW" altLang="en-US" b="1" dirty="0"/>
              <a:t>話語影響人的方向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如嚼環能調動馬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如舵能轉動大船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如小火能點著樹林</a:t>
            </a:r>
          </a:p>
          <a:p>
            <a:pPr>
              <a:lnSpc>
                <a:spcPct val="170000"/>
              </a:lnSpc>
            </a:pPr>
            <a:r>
              <a:rPr lang="zh-TW" altLang="en-US" b="1" dirty="0"/>
              <a:t>話語不慎破壞力強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舌頭就是火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舌頭是個罪惡的世界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舌頭是不止息的惡物</a:t>
            </a:r>
          </a:p>
          <a:p>
            <a:pPr>
              <a:lnSpc>
                <a:spcPct val="170000"/>
              </a:lnSpc>
            </a:pPr>
            <a:r>
              <a:rPr lang="zh-TW" altLang="en-US" b="1" dirty="0"/>
              <a:t>一口兩舌是不應當的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不可又頌贊神，又咒詛人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一個泉眼不能發出甜苦兩樣的水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一種果樹不能結出另樣的果子來</a:t>
            </a:r>
          </a:p>
          <a:p>
            <a:endParaRPr lang="en-US" dirty="0"/>
          </a:p>
        </p:txBody>
      </p:sp>
      <p:sp>
        <p:nvSpPr>
          <p:cNvPr id="10" name="Horizontal Scroll 3">
            <a:extLst>
              <a:ext uri="{FF2B5EF4-FFF2-40B4-BE49-F238E27FC236}">
                <a16:creationId xmlns:a16="http://schemas.microsoft.com/office/drawing/2014/main" id="{32EF490F-8B49-4A6E-956B-A9F723BB7ED7}"/>
              </a:ext>
            </a:extLst>
          </p:cNvPr>
          <p:cNvSpPr/>
          <p:nvPr/>
        </p:nvSpPr>
        <p:spPr>
          <a:xfrm>
            <a:off x="5486400" y="1828800"/>
            <a:ext cx="2913089" cy="1219200"/>
          </a:xfrm>
          <a:prstGeom prst="horizontalScroll">
            <a:avLst/>
          </a:prstGeom>
          <a:solidFill>
            <a:srgbClr val="FFCC66"/>
          </a:solidFill>
          <a:ln>
            <a:solidFill>
              <a:srgbClr val="E1691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>
                <a:latin typeface="+mj-ea"/>
                <a:ea typeface="+mj-ea"/>
              </a:rPr>
              <a:t>身體沒有靈魂是死的，信心沒有行為也是死的。</a:t>
            </a:r>
            <a:endParaRPr lang="en-US" altLang="zh-TW" b="1" dirty="0">
              <a:latin typeface="+mj-ea"/>
              <a:ea typeface="+mj-ea"/>
            </a:endParaRPr>
          </a:p>
          <a:p>
            <a:pPr algn="ctr"/>
            <a:r>
              <a:rPr lang="zh-TW" altLang="en-US" sz="1400" b="1" dirty="0">
                <a:latin typeface="+mj-ea"/>
                <a:ea typeface="+mj-ea"/>
              </a:rPr>
              <a:t>雅</a:t>
            </a:r>
            <a:r>
              <a:rPr lang="en-US" altLang="zh-TW" sz="1400" b="1" dirty="0">
                <a:latin typeface="+mj-ea"/>
                <a:ea typeface="+mj-ea"/>
              </a:rPr>
              <a:t>2:26</a:t>
            </a:r>
            <a:endParaRPr lang="en-US" sz="1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6626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2CC4B-ED98-4BEC-8549-03A6F8853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562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b="1" dirty="0"/>
              <a:t>耶和華啊，我舌頭上的話，你沒有一句不知道的。</a:t>
            </a:r>
            <a:r>
              <a:rPr lang="en-US" altLang="zh-TW" b="1" dirty="0"/>
              <a:t>(</a:t>
            </a:r>
            <a:r>
              <a:rPr lang="zh-TW" altLang="en-US" b="1" dirty="0"/>
              <a:t>詩篇 </a:t>
            </a:r>
            <a:r>
              <a:rPr lang="en-US" altLang="zh-TW" b="1" dirty="0"/>
              <a:t>139:4)</a:t>
            </a:r>
          </a:p>
          <a:p>
            <a:pPr>
              <a:lnSpc>
                <a:spcPct val="160000"/>
              </a:lnSpc>
            </a:pPr>
            <a:r>
              <a:rPr lang="zh-TW" altLang="en-US" b="1" dirty="0"/>
              <a:t>我們滿口喜笑、滿舌歡呼的時候，外邦中就有人說：“耶和華為他們行了大事！” </a:t>
            </a:r>
            <a:r>
              <a:rPr lang="en-US" altLang="zh-TW" b="1" dirty="0"/>
              <a:t>(</a:t>
            </a:r>
            <a:r>
              <a:rPr lang="zh-TW" altLang="en-US" b="1" dirty="0"/>
              <a:t>詩篇 </a:t>
            </a:r>
            <a:r>
              <a:rPr lang="en-US" altLang="zh-TW" b="1" dirty="0"/>
              <a:t>126:2)</a:t>
            </a:r>
          </a:p>
          <a:p>
            <a:pPr>
              <a:lnSpc>
                <a:spcPct val="160000"/>
              </a:lnSpc>
            </a:pPr>
            <a:r>
              <a:rPr lang="zh-TW" altLang="en-US" b="1" dirty="0"/>
              <a:t>人若愛生命，願享美福，須要禁止舌頭不出惡言，嘴唇不說詭詐的話；</a:t>
            </a:r>
            <a:r>
              <a:rPr lang="en-US" altLang="zh-TW" b="1" dirty="0"/>
              <a:t>(</a:t>
            </a:r>
            <a:r>
              <a:rPr lang="zh-TW" altLang="en-US" b="1" dirty="0"/>
              <a:t>彼得前書 </a:t>
            </a:r>
            <a:r>
              <a:rPr lang="en-US" altLang="zh-TW" b="1" dirty="0"/>
              <a:t>3:10)</a:t>
            </a:r>
          </a:p>
          <a:p>
            <a:pPr>
              <a:lnSpc>
                <a:spcPct val="160000"/>
              </a:lnSpc>
            </a:pPr>
            <a:r>
              <a:rPr lang="zh-TW" altLang="en-US" b="1" dirty="0"/>
              <a:t>若有人自以為虔誠，卻不勒住他的舌頭，反欺哄自己的心，這人的虔誠是虛的。</a:t>
            </a:r>
            <a:r>
              <a:rPr lang="en-US" altLang="zh-TW" b="1" dirty="0"/>
              <a:t>(</a:t>
            </a:r>
            <a:r>
              <a:rPr lang="zh-TW" altLang="en-US" b="1" dirty="0"/>
              <a:t>雅各書 </a:t>
            </a:r>
            <a:r>
              <a:rPr lang="en-US" altLang="zh-TW" b="1" dirty="0"/>
              <a:t>1:26)</a:t>
            </a:r>
          </a:p>
          <a:p>
            <a:pPr>
              <a:lnSpc>
                <a:spcPct val="160000"/>
              </a:lnSpc>
            </a:pPr>
            <a:r>
              <a:rPr lang="zh-TW" altLang="en-US" b="1" dirty="0"/>
              <a:t>因為心裏所充滿的，口裏就說出來。善人從他心裏所存的善就發出善來，惡人從他心裏所存的惡就發出惡來。</a:t>
            </a:r>
            <a:r>
              <a:rPr lang="en-US" altLang="zh-TW" b="1" dirty="0"/>
              <a:t>(</a:t>
            </a:r>
            <a:r>
              <a:rPr lang="zh-TW" altLang="en-US" b="1" dirty="0"/>
              <a:t>馬太福音 </a:t>
            </a:r>
            <a:r>
              <a:rPr lang="en-US" altLang="zh-TW" b="1" dirty="0"/>
              <a:t>12:34-35)</a:t>
            </a:r>
          </a:p>
          <a:p>
            <a:pPr>
              <a:lnSpc>
                <a:spcPct val="160000"/>
              </a:lnSpc>
            </a:pPr>
            <a:r>
              <a:rPr lang="zh-TW" altLang="en-US" b="1"/>
              <a:t>汙</a:t>
            </a:r>
            <a:r>
              <a:rPr lang="zh-TW" altLang="en-US" b="1" dirty="0"/>
              <a:t>穢的言語一句不可出口，只要隨事說造就人的好話，叫聽見的人得益處。（以弗所書 </a:t>
            </a:r>
            <a:r>
              <a:rPr lang="en-US" altLang="zh-TW" b="1" dirty="0"/>
              <a:t>4</a:t>
            </a:r>
            <a:r>
              <a:rPr lang="zh-TW" altLang="en-US" b="1" dirty="0"/>
              <a:t>：</a:t>
            </a:r>
            <a:r>
              <a:rPr lang="en-US" altLang="zh-TW" b="1" dirty="0"/>
              <a:t>29</a:t>
            </a:r>
            <a:r>
              <a:rPr lang="zh-TW" altLang="en-US" b="1" dirty="0"/>
              <a:t>）</a:t>
            </a:r>
            <a:endParaRPr lang="en-US" altLang="zh-TW" b="1" dirty="0"/>
          </a:p>
          <a:p>
            <a:pPr>
              <a:lnSpc>
                <a:spcPct val="160000"/>
              </a:lnSpc>
            </a:pPr>
            <a:r>
              <a:rPr lang="zh-TW" altLang="en-US" b="1" dirty="0"/>
              <a:t>我心裏湧出美辭，我論到我為王做的事，我的舌頭是快手筆。</a:t>
            </a:r>
            <a:r>
              <a:rPr lang="en-US" altLang="zh-TW" b="1" dirty="0"/>
              <a:t>(</a:t>
            </a:r>
            <a:r>
              <a:rPr lang="zh-TW" altLang="en-US" b="1" dirty="0"/>
              <a:t>詩篇 </a:t>
            </a:r>
            <a:r>
              <a:rPr lang="en-US" altLang="zh-TW" b="1" dirty="0"/>
              <a:t>45:1)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89681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1822</TotalTime>
  <Words>448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微軟正黑體</vt:lpstr>
      <vt:lpstr>微软雅黑</vt:lpstr>
      <vt:lpstr>Calibri</vt:lpstr>
      <vt:lpstr>Constantia</vt:lpstr>
      <vt:lpstr>Wingdings 2</vt:lpstr>
      <vt:lpstr>Flow</vt:lpstr>
      <vt:lpstr>制伏舌頭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2021-07-11T17:11:17Z</dcterms:modified>
</cp:coreProperties>
</file>