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8"/>
  </p:notesMasterIdLst>
  <p:sldIdLst>
    <p:sldId id="256" r:id="rId2"/>
    <p:sldId id="304" r:id="rId3"/>
    <p:sldId id="306" r:id="rId4"/>
    <p:sldId id="307" r:id="rId5"/>
    <p:sldId id="308" r:id="rId6"/>
    <p:sldId id="305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18" autoAdjust="0"/>
    <p:restoredTop sz="95204" autoAdjust="0"/>
  </p:normalViewPr>
  <p:slideViewPr>
    <p:cSldViewPr>
      <p:cViewPr varScale="1">
        <p:scale>
          <a:sx n="83" d="100"/>
          <a:sy n="83" d="100"/>
        </p:scale>
        <p:origin x="163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55AA4-B3CE-45CA-BD79-A3846D944EEF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CD52F-CEB2-4821-9867-1CFED27A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58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8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0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6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076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72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D382FE-92A9-468C-BA68-09E3D24B2DF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19200"/>
            <a:ext cx="8534400" cy="28194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7200" dirty="0">
                <a:solidFill>
                  <a:srgbClr val="FFC000"/>
                </a:solidFill>
              </a:rPr>
              <a:t/>
            </a:r>
            <a:br>
              <a:rPr lang="en-US" altLang="zh-CN" sz="7200" dirty="0">
                <a:solidFill>
                  <a:srgbClr val="FFC000"/>
                </a:solidFill>
              </a:rPr>
            </a:br>
            <a:r>
              <a:rPr lang="en-US" sz="7200" dirty="0">
                <a:solidFill>
                  <a:srgbClr val="FFC000"/>
                </a:solidFill>
              </a:rPr>
              <a:t/>
            </a:r>
            <a:br>
              <a:rPr lang="en-US" sz="7200" dirty="0">
                <a:solidFill>
                  <a:srgbClr val="FFC000"/>
                </a:solidFill>
              </a:rPr>
            </a:br>
            <a:r>
              <a:rPr lang="zh-CN" altLang="en-US" sz="7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何西阿</a:t>
            </a:r>
            <a:r>
              <a:rPr lang="zh-CN" altLang="en-US" sz="7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书第二讲：</a:t>
            </a:r>
            <a:r>
              <a:rPr lang="en-US" altLang="zh-CN" sz="7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7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72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神命立先知为儿女改名</a:t>
            </a:r>
            <a:endParaRPr lang="en-US" sz="7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920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371600"/>
            <a:ext cx="7848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10-2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然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而以色列的人數必如海沙、不可量、不可數．</a:t>
            </a:r>
            <a:r>
              <a:rPr lang="zh-TW" altLang="en-US" sz="24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從前在甚麼地方對他們說、你們不是我的子民、將來在那裡必對他們說、你們是永</a:t>
            </a:r>
            <a:r>
              <a:rPr lang="zh-TW" altLang="en-US" sz="24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生神</a:t>
            </a:r>
            <a:r>
              <a:rPr lang="zh-TW" altLang="en-US" sz="24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的兒子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猶大人和以色列人必一同聚集、為自己立一個首領、從這地上去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、因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為耶斯列的日子必為大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日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你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們要稱你們的弟兄為阿米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、稱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你們的姐妹為路哈瑪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TW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思考题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当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父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神的心转向他的儿女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，要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先知给三个儿女改名，或赋予名字新的意义，次序正好反过来。先是罗阿米改为阿米，意思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是重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新立约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，然后罗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路哈玛改为路哈玛，意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思重施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怜悯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，最后耶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斯列赋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予本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来的意思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，即神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栽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种。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）哪些人原本不是神的子民，后来被成为永生神的儿子？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一、神命令何西阿为儿女改名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0692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371600"/>
            <a:ext cx="7924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2-5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你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們要與你們的母親大大爭辯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、因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為他不是我的妻子、我也不是他的丈夫．叫他除掉臉上的淫像、和胸間的淫態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免得我剝他的衣服、使他赤體與纔生的時候一樣、使他如曠野、如乾旱之地、因渴而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死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我必不憐憫他的兒女、因為他們是從淫亂而生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他們的母親行了淫亂、懷他們的母作了可羞恥的事、因為他說、我要隨從所愛的．我的餅、水、羊毛、麻、油、酒都是他們給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）争辩什么？（违背与神的誓约、跟随所爱的假神、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把神的供应归功于她所爱的假神） 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）谁是被改了名的儿女？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）谁是行淫的母亲？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）这对我们今天的信仰生活有什么意义？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二、</a:t>
            </a: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神命</a:t>
            </a: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令被改了名的儿女与母亲争辩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843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371600"/>
            <a:ext cx="8153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6-8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因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此、我必用荊棘堵塞他的道、築牆擋住他、使他找不著路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他必追隨所愛的、卻追不上、他必尋找他們、卻尋不見、便說、我要歸回前夫、因我那時的光景比如今還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好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他不知道是我給他五榖新酒、和油、又加增他的金銀、他卻以此供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奉巴力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）神在人犯罪的道路上设置拦阻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）神让犯罪的人追不上所追的，找不到所找的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）只为引人归回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三、</a:t>
            </a: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神要拦阻悖逆的淫妇犯罪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263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371600"/>
            <a:ext cx="8153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9-13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因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此到了收割的日子、出酒的時候、我必將我的五榖新酒收回、也必將他應當遮體的羊毛和麻、奪回來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如今我必在他所愛的眼前、顯露他的醜態、必無人能救他脫離我的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手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我也必使他的宴樂、節期、月朔、安息日、並他的一切大會、都止息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了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我也必毀壞他的葡萄樹和無花果樹、就是他說、這是我所愛的給我為賞賜的、我必使這些樹變為荒林、為田野的走獸所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喫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我必追討他素日給諸巴力燒香的罪、那時他佩帶耳環、和別樣妝飾、隨從他所愛的、卻忘記我．這是耶和華說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）先收回收获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）再止息宴乐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）其次毁坏树木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）最后追讨罪孽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三、</a:t>
            </a: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神要收回给淫妇的供应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53751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14400" y="1371600"/>
            <a:ext cx="7086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）神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要管教以色列，又要接纳并宽恕他的百姓。管教与接纳和宽恕之间有什么关系？或者说，怎么才能得到接纳和宽恕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0"/>
            <a:endParaRPr lang="en-US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）结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合具体的例子，谈谈我们是否愿意接纳曾经悖逆与不忠、给我们带来伤害与羞耻的人。换个角度，如果我们是那样的人，我们是否渴望得到接纳与宽恕。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思考题：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813612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RPPTCOMPATIBLERD03" val="RXP"/>
  <p:tag name="VARPPTTYPE" val="RXP"/>
  <p:tag name="VARPPTSLIDEFORMAT" val="RXP"/>
  <p:tag name="VARPPTCOMPATIBLE4" val="RXP"/>
  <p:tag name="VARSAVEMESSAGETIMESTAMP" val="RXP8/14/20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19395</TotalTime>
  <Words>1133</Words>
  <Application>Microsoft Office PowerPoint</Application>
  <PresentationFormat>On-screen Show (4:3)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KaiTi</vt:lpstr>
      <vt:lpstr>隶书</vt:lpstr>
      <vt:lpstr>Calibri</vt:lpstr>
      <vt:lpstr>Constantia</vt:lpstr>
      <vt:lpstr>Wingdings 2</vt:lpstr>
      <vt:lpstr>Flow</vt:lpstr>
      <vt:lpstr>  何西阿书第二讲： 神命立先知为儿女改名</vt:lpstr>
      <vt:lpstr>  一、神命令何西阿为儿女改名</vt:lpstr>
      <vt:lpstr>  二、神命令被改了名的儿女与母亲争辩</vt:lpstr>
      <vt:lpstr>  三、神要拦阻悖逆的淫妇犯罪</vt:lpstr>
      <vt:lpstr>  三、神要收回给淫妇的供应</vt:lpstr>
      <vt:lpstr>  思考题：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xwu</dc:creator>
  <cp:lastModifiedBy>Wu, Xiaoyi - (xwu)</cp:lastModifiedBy>
  <cp:revision>176</cp:revision>
  <dcterms:created xsi:type="dcterms:W3CDTF">2014-07-24T16:47:52Z</dcterms:created>
  <dcterms:modified xsi:type="dcterms:W3CDTF">2021-01-24T14:56:12Z</dcterms:modified>
</cp:coreProperties>
</file>