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2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8"/>
    <p:restoredTop sz="92162"/>
  </p:normalViewPr>
  <p:slideViewPr>
    <p:cSldViewPr snapToGrid="0" snapToObjects="1">
      <p:cViewPr varScale="1">
        <p:scale>
          <a:sx n="55" d="100"/>
          <a:sy n="55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BB47E-12AF-C540-8148-3250ED0E8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A8914-3E18-664D-9474-D27AFE4BD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905EB-8600-E04C-862C-D7DE0A29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2E537-A7BE-C348-AC6C-393B8299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481A9-9F7A-394F-BAFC-739EDF043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5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C8B39-B910-4F45-97F6-8D88E12E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85102-7476-B64C-82A3-763FD7903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F114E-1585-8544-A5A6-6DE8F824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57D6B-C734-B248-A186-5E19B14E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0110A-E27C-1148-9C97-1ADCC90E1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4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DC7770-43B3-3F4D-880F-B3F166CFC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EB1AD-7A9B-A846-9ADA-F6EF0F092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CEEE1-7A4F-084A-8A09-147F1C47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E645E-4C6C-2F45-A22D-D770CF46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E230D-5566-884C-B45D-7E9BD975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9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5B99B-B689-6442-B98E-4725B71A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E8F11-8837-1E49-BAE2-C0EFADA1A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B1554-7751-ED4F-B35F-FA7F942C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C4FA5-1641-664A-B9EB-04F9935EF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EFA48-AFB5-BB4D-855A-6544975CE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4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3234-BC2F-4F4E-8989-7DF3BCA45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BB6C4-6F69-3B44-AF51-27417852E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96DAE-9AF2-2745-BBFE-55AA2E95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E2D71-7BA6-BD41-A3DE-C2021E68B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2FFE4-0095-F641-96E5-07E9CBB1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4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D409-D938-614D-A092-5007A407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63CC1-15BB-E740-B9A5-CD713F0AAF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91643-70A8-2847-AD27-BBD31B8C7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2AC9E-43D2-614A-A82B-1881C672E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93A32-A8D5-3445-8074-AC1CE34AA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0006-2E6A-1A4E-AB47-ED8E1B4B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52C7B-DB03-FC44-9F74-D950A87E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66892-D38C-6945-8C30-9C92C01B1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C56B5-2C07-8C43-8A97-AF91EF7F7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3AEDA6-FAD1-F644-AEE9-F3CE75CEFA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7428D4-D9EF-E84D-9AE6-BB86EDA517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52097-F0BD-2A4D-973A-0C9ECD963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023335-BD67-3B47-97C0-84D8BC544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C7FC3-50B8-D549-B44F-13F5C68D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4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5C8CF-54C0-F144-863A-9281056C5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84C8A-E6E0-5947-A906-42848B3A3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DBFDA7-57AC-904E-AE49-BDEA4E8F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8A4D38-E84A-BB45-BAC3-089FB354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97EA38-19BB-C44A-9CB1-7E851B6D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49935D-4DA7-9340-9A61-82452DC9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1C211-F382-A84C-99F0-C05C45D5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4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4FAD-CC85-7F41-B7D7-53E79FD58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DADDC-04F2-5944-9043-B03F646FB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55957-37EE-F64D-A60D-FDD2CF1F88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3013D-F638-8D47-AC00-28EA16E4A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D7DDE-C234-9945-947E-8CEFBDC18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657A7D-48B5-2D44-9A4C-1E2F72722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F8426-ACF9-6148-ABCB-D3A78AE5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E102A1-34DC-5B43-8A6F-9CB27979C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C1D0B-DD1D-0A44-8A58-CA86802B7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8DE5F-B6A1-0447-838F-8DA4A5577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21173-BABD-C646-8F69-4D3789900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2EBF1-2E19-0C47-8A8A-1697ADF5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6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5FCA5A-18C5-5B47-9F42-BBE82B36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DF4D2-0097-6F44-BCEB-0E40A5F29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DC13-0E35-334A-854E-9F822228F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4AE6C-CC4A-F044-9527-D45876D4A52D}" type="datetimeFigureOut">
              <a:rPr lang="en-US" smtClean="0"/>
              <a:t>9/18/21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B530-2164-9243-A04E-333003DD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F5F96-0BEC-C146-8325-A0231DAEA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46BBE-D1B8-7B4D-B3C7-37D8DBE1D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8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D41B-F1C1-6844-B3A9-DD3B4773D9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第三课 摩西向法老宣告神的旨意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6E3E5-BEF7-0848-8425-8DEC1EBD2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000" y="3805238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出埃及</a:t>
            </a:r>
            <a:r>
              <a:rPr lang="en-US" sz="5400" dirty="0"/>
              <a:t>5:1-7:13</a:t>
            </a:r>
          </a:p>
        </p:txBody>
      </p:sp>
    </p:spTree>
    <p:extLst>
      <p:ext uri="{BB962C8B-B14F-4D97-AF65-F5344CB8AC3E}">
        <p14:creationId xmlns:p14="http://schemas.microsoft.com/office/powerpoint/2010/main" val="176580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A5A0-0A66-0D4C-95AF-69156FFF3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/>
              <a:t>一</a:t>
            </a:r>
            <a:r>
              <a:rPr lang="zh-CN" altLang="en-US" dirty="0"/>
              <a:t>。</a:t>
            </a:r>
            <a:r>
              <a:rPr lang="zh-TW" altLang="en-US" dirty="0"/>
              <a:t>摩西会见法老</a:t>
            </a:r>
            <a:r>
              <a:rPr lang="zh-CN" altLang="en-US" sz="3100" dirty="0"/>
              <a:t>（</a:t>
            </a:r>
            <a:r>
              <a:rPr lang="zh-TW" altLang="en-US" sz="3100" dirty="0"/>
              <a:t>出五</a:t>
            </a:r>
            <a:r>
              <a:rPr lang="en-US" altLang="zh-CN" sz="3100" dirty="0"/>
              <a:t>1-</a:t>
            </a:r>
            <a:r>
              <a:rPr lang="zh-CN" altLang="en-US" sz="3100" dirty="0"/>
              <a:t> </a:t>
            </a:r>
            <a:r>
              <a:rPr lang="zh-TW" altLang="en-US" sz="3100" dirty="0"/>
              <a:t>六</a:t>
            </a:r>
            <a:r>
              <a:rPr lang="en-US" altLang="zh-CN" sz="3100" dirty="0"/>
              <a:t>13</a:t>
            </a:r>
            <a:r>
              <a:rPr lang="zh-CN" altLang="en-US" sz="3100" dirty="0"/>
              <a:t>） </a:t>
            </a:r>
            <a:br>
              <a:rPr lang="en-US" altLang="zh-CN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55090-C5FF-4F48-B59D-4EB573B4B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200" y="2031999"/>
            <a:ext cx="10515600" cy="41703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b="1" dirty="0"/>
              <a:t>第五章</a:t>
            </a:r>
            <a:endParaRPr lang="en-US" b="1" dirty="0"/>
          </a:p>
          <a:p>
            <a:pPr marL="514350" indent="-514350">
              <a:buAutoNum type="arabicPeriod"/>
            </a:pPr>
            <a:endParaRPr lang="en-US" b="1" dirty="0"/>
          </a:p>
          <a:p>
            <a:pPr marL="514350" indent="-514350">
              <a:buAutoNum type="arabicPeriod"/>
            </a:pPr>
            <a:r>
              <a:rPr lang="en-US" b="1" dirty="0"/>
              <a:t> </a:t>
            </a:r>
            <a:r>
              <a:rPr lang="en-US" dirty="0" err="1"/>
              <a:t>法老拒绝摩西的请求</a:t>
            </a:r>
            <a:r>
              <a:rPr lang="zh-CN" altLang="en-US" dirty="0"/>
              <a:t>。 （</a:t>
            </a:r>
            <a:r>
              <a:rPr lang="zh-TW" altLang="en-US" dirty="0"/>
              <a:t>出五</a:t>
            </a:r>
            <a:r>
              <a:rPr lang="en-US" altLang="zh-CN" dirty="0"/>
              <a:t>1-5</a:t>
            </a:r>
            <a:r>
              <a:rPr lang="zh-CN" altLang="en-US" dirty="0"/>
              <a:t>）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en-US" dirty="0"/>
              <a:t> </a:t>
            </a:r>
            <a:r>
              <a:rPr lang="en-US" dirty="0" err="1"/>
              <a:t>法老施压力加重以色列人的工作</a:t>
            </a:r>
            <a:r>
              <a:rPr lang="zh-CN" altLang="en-US" dirty="0"/>
              <a:t> （</a:t>
            </a:r>
            <a:r>
              <a:rPr lang="zh-TW" altLang="en-US" dirty="0"/>
              <a:t>出五</a:t>
            </a:r>
            <a:r>
              <a:rPr lang="en-US" altLang="zh-CN" dirty="0"/>
              <a:t>6-19</a:t>
            </a:r>
            <a:r>
              <a:rPr lang="zh-CN" altLang="en-US" dirty="0"/>
              <a:t>）</a:t>
            </a:r>
            <a:endParaRPr lang="en-US" altLang="zh-CN" dirty="0"/>
          </a:p>
          <a:p>
            <a:pPr marL="514350" indent="-514350">
              <a:buAutoNum type="arabicPeriod"/>
            </a:pPr>
            <a:r>
              <a:rPr lang="en-US" dirty="0" err="1"/>
              <a:t>以色列人的官长向摩西诉怨</a:t>
            </a:r>
            <a:r>
              <a:rPr lang="zh-CN" altLang="en-US" dirty="0"/>
              <a:t> （</a:t>
            </a:r>
            <a:r>
              <a:rPr lang="zh-TW" altLang="en-US" dirty="0"/>
              <a:t>出五</a:t>
            </a:r>
            <a:r>
              <a:rPr lang="en-US" altLang="zh-CN" dirty="0"/>
              <a:t>20-23</a:t>
            </a:r>
            <a:r>
              <a:rPr lang="zh-CN" altLang="en-US" dirty="0"/>
              <a:t>）</a:t>
            </a:r>
            <a:endParaRPr lang="en-US" altLang="zh-CN" dirty="0"/>
          </a:p>
          <a:p>
            <a:pPr marL="514350" indent="-514350"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1806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A5A0-0A66-0D4C-95AF-69156FFF3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摩西会见法老</a:t>
            </a:r>
            <a:r>
              <a:rPr lang="zh-CN" altLang="en-US" dirty="0"/>
              <a:t> </a:t>
            </a:r>
            <a:r>
              <a:rPr lang="zh-CN" altLang="en-US" sz="2800" dirty="0"/>
              <a:t>  （</a:t>
            </a:r>
            <a:r>
              <a:rPr lang="en-US" altLang="zh-CN" sz="2800" dirty="0"/>
              <a:t>2</a:t>
            </a:r>
            <a:r>
              <a:rPr lang="zh-CN" altLang="en-US" sz="2800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55090-C5FF-4F48-B59D-4EB573B4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第六章</a:t>
            </a:r>
            <a:endParaRPr lang="en-US" altLang="zh-TW" dirty="0"/>
          </a:p>
          <a:p>
            <a:endParaRPr lang="en-US" dirty="0"/>
          </a:p>
          <a:p>
            <a:pPr marL="514350" indent="-514350">
              <a:buAutoNum type="arabicPeriod"/>
            </a:pPr>
            <a:r>
              <a:rPr lang="zh-TW" altLang="en-US" dirty="0"/>
              <a:t>神应许必会救赎以色列人，履行以前和选民列祖所立的盟约</a:t>
            </a:r>
            <a:endParaRPr lang="en-US" altLang="zh-TW" dirty="0"/>
          </a:p>
          <a:p>
            <a:pPr marL="514350" indent="-514350">
              <a:buAutoNum type="arabicPeriod"/>
            </a:pPr>
            <a:r>
              <a:rPr lang="zh-TW" altLang="en-US" dirty="0"/>
              <a:t>神再次命令摩西会晤法老，重申以色列神的要求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92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2195-FA72-A54A-9268-A0CAAD659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神听见</a:t>
            </a:r>
            <a:r>
              <a:rPr lang="en-US" altLang="zh-CN" dirty="0"/>
              <a:t>-</a:t>
            </a:r>
            <a:r>
              <a:rPr lang="zh-TW" altLang="en-US" dirty="0"/>
              <a:t>记念</a:t>
            </a:r>
            <a:r>
              <a:rPr lang="en-US" altLang="zh-CN" dirty="0"/>
              <a:t>-</a:t>
            </a:r>
            <a:r>
              <a:rPr lang="zh-TW" altLang="en-US" dirty="0"/>
              <a:t>救赎</a:t>
            </a:r>
            <a:r>
              <a:rPr lang="en-US" altLang="zh-CN" dirty="0"/>
              <a:t>/</a:t>
            </a:r>
            <a:r>
              <a:rPr lang="zh-TW" altLang="en-US" dirty="0"/>
              <a:t>行动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0EE28-9921-F14D-8D84-C1169F65E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出六</a:t>
            </a:r>
            <a:r>
              <a:rPr lang="en-US" dirty="0"/>
              <a:t>1: “</a:t>
            </a:r>
            <a:r>
              <a:rPr lang="zh-CN" altLang="en-US" dirty="0"/>
              <a:t>耶和华对摩西说，现在你必看见我向法老所行的事，使他因我大能的手容以色列人去，且把他们赶出他的地。</a:t>
            </a:r>
            <a:r>
              <a:rPr lang="en-US" dirty="0"/>
              <a:t>“ </a:t>
            </a:r>
          </a:p>
          <a:p>
            <a:pPr marL="0" indent="0">
              <a:buNone/>
            </a:pPr>
            <a:r>
              <a:rPr lang="en-US" dirty="0"/>
              <a:t>出六5</a:t>
            </a:r>
            <a:r>
              <a:rPr lang="en-US" altLang="zh-CN" dirty="0"/>
              <a:t>-6</a:t>
            </a:r>
            <a:r>
              <a:rPr lang="en-US" dirty="0"/>
              <a:t>:</a:t>
            </a:r>
            <a:r>
              <a:rPr lang="zh-CN" altLang="en-US" dirty="0"/>
              <a:t>  </a:t>
            </a:r>
            <a:r>
              <a:rPr lang="en-US" dirty="0"/>
              <a:t>“</a:t>
            </a:r>
            <a:r>
              <a:rPr lang="zh-CN" altLang="en-US" dirty="0"/>
              <a:t>我也听见以色列人被埃及人苦待的哀声，我也记念我的约。 </a:t>
            </a:r>
            <a:r>
              <a:rPr lang="en-US" dirty="0" err="1"/>
              <a:t>所以你要对以色列人说</a:t>
            </a:r>
            <a:r>
              <a:rPr lang="zh-CN" altLang="en-US" dirty="0"/>
              <a:t>，</a:t>
            </a:r>
            <a:r>
              <a:rPr lang="en-US" dirty="0" err="1"/>
              <a:t>我是耶和华</a:t>
            </a:r>
            <a:r>
              <a:rPr lang="zh-CN" altLang="en-US" dirty="0"/>
              <a:t>，</a:t>
            </a:r>
            <a:r>
              <a:rPr lang="en-US" dirty="0" err="1"/>
              <a:t>我要用伸出来的膀臂重重地刑罚埃及人</a:t>
            </a:r>
            <a:r>
              <a:rPr lang="zh-CN" altLang="en-US" dirty="0"/>
              <a:t>，</a:t>
            </a:r>
            <a:r>
              <a:rPr lang="en-US" dirty="0" err="1"/>
              <a:t>救赎你们脱离他们的重担</a:t>
            </a:r>
            <a:r>
              <a:rPr lang="zh-CN" altLang="en-US" dirty="0"/>
              <a:t>，</a:t>
            </a:r>
            <a:r>
              <a:rPr lang="en-US" dirty="0" err="1"/>
              <a:t>不作他们的工</a:t>
            </a:r>
            <a:r>
              <a:rPr lang="en-US" dirty="0"/>
              <a:t>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20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ED60B-3CB8-7842-9444-7744CC97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。 </a:t>
            </a:r>
            <a:r>
              <a:rPr lang="zh-TW" altLang="en-US" dirty="0"/>
              <a:t>摩西与亚伦的家谱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9E7B1D-7646-3041-9164-5F097718F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1</a:t>
            </a:r>
            <a:r>
              <a:rPr lang="zh-CN" altLang="en-US" dirty="0"/>
              <a:t>  </a:t>
            </a:r>
            <a:r>
              <a:rPr lang="zh-TW" altLang="en-US" dirty="0"/>
              <a:t>描述摩西的家谱</a:t>
            </a:r>
            <a:r>
              <a:rPr lang="en-US" altLang="zh-TW" dirty="0"/>
              <a:t>;</a:t>
            </a:r>
          </a:p>
          <a:p>
            <a:pPr marL="0" indent="0">
              <a:buNone/>
            </a:pPr>
            <a:r>
              <a:rPr lang="en-US" altLang="zh-TW" dirty="0"/>
              <a:t>2</a:t>
            </a:r>
            <a:r>
              <a:rPr lang="zh-CN" altLang="en-US" dirty="0"/>
              <a:t> </a:t>
            </a:r>
            <a:r>
              <a:rPr lang="zh-TW" altLang="en-US" dirty="0"/>
              <a:t>指出 摩西和亚伦的来历</a:t>
            </a:r>
            <a:r>
              <a:rPr lang="en-US" altLang="zh-TW" dirty="0"/>
              <a:t>;</a:t>
            </a:r>
          </a:p>
          <a:p>
            <a:pPr marL="0" indent="0">
              <a:buNone/>
            </a:pPr>
            <a:r>
              <a:rPr lang="en-US" altLang="zh-TW" dirty="0"/>
              <a:t>3</a:t>
            </a:r>
            <a:r>
              <a:rPr lang="zh-CN" altLang="en-US" dirty="0"/>
              <a:t> </a:t>
            </a:r>
            <a:r>
              <a:rPr lang="zh-TW" altLang="en-US" dirty="0"/>
              <a:t>说明摩西和亚伦 是真正的以色列人。 </a:t>
            </a:r>
            <a:endParaRPr lang="zh-TW" alt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24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746D-4549-494B-9E3B-A081B4766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</a:t>
            </a:r>
            <a:r>
              <a:rPr lang="zh-CN" altLang="en-US" dirty="0"/>
              <a:t>。</a:t>
            </a:r>
            <a:r>
              <a:rPr lang="zh-TW" altLang="en-US" dirty="0"/>
              <a:t> 神向摩西再三保证</a:t>
            </a:r>
            <a:r>
              <a:rPr lang="zh-CN" altLang="en-US" dirty="0"/>
              <a:t> </a:t>
            </a:r>
            <a:r>
              <a:rPr lang="zh-TW" altLang="en-US" sz="2800" dirty="0"/>
              <a:t>出六</a:t>
            </a:r>
            <a:r>
              <a:rPr lang="en-US" altLang="zh-TW" sz="2800" dirty="0"/>
              <a:t>28</a:t>
            </a:r>
            <a:r>
              <a:rPr lang="zh-TW" altLang="en-US" sz="2800" dirty="0"/>
              <a:t>至七</a:t>
            </a:r>
            <a:r>
              <a:rPr lang="en-US" altLang="zh-TW" sz="2800" dirty="0"/>
              <a:t>7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35BB3B-8207-544E-9F5C-D531C0EBB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出七</a:t>
            </a:r>
            <a:r>
              <a:rPr lang="en-US" altLang="zh-CN" dirty="0"/>
              <a:t>5</a:t>
            </a:r>
            <a:r>
              <a:rPr lang="zh-CN" altLang="en-US" dirty="0"/>
              <a:t> ： “</a:t>
            </a:r>
            <a:r>
              <a:rPr lang="zh-TW" altLang="en-US" dirty="0"/>
              <a:t>我伸手攻击埃及，将以色列人从他们中间领出来的时候，埃及人就要知道我是耶和华。</a:t>
            </a:r>
            <a:r>
              <a:rPr lang="zh-CN" altLang="en-US" dirty="0"/>
              <a:t>”</a:t>
            </a:r>
            <a:r>
              <a:rPr lang="zh-TW" alt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2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55D3-872C-E847-8F96-622942D0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</a:t>
            </a:r>
            <a:r>
              <a:rPr lang="zh-CN" altLang="en-US" dirty="0"/>
              <a:t>。 </a:t>
            </a:r>
            <a:r>
              <a:rPr lang="zh-TW" altLang="en-US" dirty="0"/>
              <a:t>思考题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D094F-DCBD-2740-8098-768BAAA20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 你通常是在什</a:t>
            </a:r>
            <a:r>
              <a:rPr lang="zh-TW" altLang="en-US" dirty="0"/>
              <a:t>么</a:t>
            </a:r>
            <a:r>
              <a:rPr lang="zh-CN" altLang="en-US" dirty="0"/>
              <a:t>境况下想起神？是喜乐时？是忧愁苦闷时？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</a:t>
            </a:r>
            <a:r>
              <a:rPr lang="zh-CN" altLang="en-US" dirty="0"/>
              <a:t>“我是耶和华”一句在本章出现好几次。这句话对你有什</a:t>
            </a:r>
            <a:r>
              <a:rPr lang="zh-TW" altLang="en-US" dirty="0"/>
              <a:t>么</a:t>
            </a:r>
            <a:r>
              <a:rPr lang="zh-CN" altLang="en-US" dirty="0"/>
              <a:t>意义？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6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321</Words>
  <Application>Microsoft Macintosh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等线</vt:lpstr>
      <vt:lpstr>等线 Light</vt:lpstr>
      <vt:lpstr>新細明體</vt:lpstr>
      <vt:lpstr>Arial</vt:lpstr>
      <vt:lpstr>Calibri</vt:lpstr>
      <vt:lpstr>Calibri Light</vt:lpstr>
      <vt:lpstr>Office Theme</vt:lpstr>
      <vt:lpstr>第三课 摩西向法老宣告神的旨意 </vt:lpstr>
      <vt:lpstr> 一。摩西会见法老（出五1- 六13）  </vt:lpstr>
      <vt:lpstr>摩西会见法老   （2）</vt:lpstr>
      <vt:lpstr>神听见-记念-救赎/行动</vt:lpstr>
      <vt:lpstr>二。 摩西与亚伦的家谱</vt:lpstr>
      <vt:lpstr>三。 神向摩西再三保证 出六28至七7</vt:lpstr>
      <vt:lpstr>四。 思考题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 摩西向法老宣告神的旨意 </dc:title>
  <dc:creator>Cheryl Franks</dc:creator>
  <cp:lastModifiedBy>Cheryl Franks</cp:lastModifiedBy>
  <cp:revision>11</cp:revision>
  <dcterms:created xsi:type="dcterms:W3CDTF">2021-09-17T22:37:45Z</dcterms:created>
  <dcterms:modified xsi:type="dcterms:W3CDTF">2021-09-18T15:21:55Z</dcterms:modified>
</cp:coreProperties>
</file>