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9"/>
  </p:notesMasterIdLst>
  <p:sldIdLst>
    <p:sldId id="256" r:id="rId2"/>
    <p:sldId id="304" r:id="rId3"/>
    <p:sldId id="305" r:id="rId4"/>
    <p:sldId id="303" r:id="rId5"/>
    <p:sldId id="307" r:id="rId6"/>
    <p:sldId id="306" r:id="rId7"/>
    <p:sldId id="308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8" autoAdjust="0"/>
    <p:restoredTop sz="95204" autoAdjust="0"/>
  </p:normalViewPr>
  <p:slideViewPr>
    <p:cSldViewPr>
      <p:cViewPr varScale="1">
        <p:scale>
          <a:sx n="83" d="100"/>
          <a:sy n="83" d="100"/>
        </p:scale>
        <p:origin x="163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58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59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30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91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17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43200"/>
            <a:ext cx="85344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dirty="0">
                <a:solidFill>
                  <a:srgbClr val="FFC000"/>
                </a:solidFill>
              </a:rPr>
              <a:t/>
            </a:r>
            <a:br>
              <a:rPr lang="en-US" altLang="zh-CN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/>
            </a:r>
            <a:br>
              <a:rPr lang="en-US" dirty="0">
                <a:solidFill>
                  <a:srgbClr val="FFC000"/>
                </a:solidFill>
              </a:rPr>
            </a:br>
            <a:r>
              <a:rPr lang="zh-CN" altLang="en-US" sz="107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107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书中的历史</a:t>
            </a:r>
            <a:endParaRPr lang="en-US" sz="107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95400" y="1371600"/>
            <a:ext cx="6553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把以色列当成病人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悖逆神当成病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考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察病因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与病史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思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考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处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方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与良药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先知所做的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  <a:sym typeface="Symbol" panose="05050102010706020507" pitchFamily="18" charset="2"/>
              </a:rPr>
              <a:t>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  <a:sym typeface="Symbol" panose="05050102010706020507" pitchFamily="18" charset="2"/>
              </a:rPr>
              <a:t>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  <a:sym typeface="Symbol" panose="05050102010706020507" pitchFamily="18" charset="2"/>
              </a:rPr>
              <a:t>示范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怎么去读何西阿书？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069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北国朝代史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55" y="16060"/>
            <a:ext cx="8453582" cy="6825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379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、耶罗波安设立金牛犊（王上</a:t>
            </a:r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12-14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安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置在伯特利（亚伯文）和但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神遣犹大的神人责备耶罗波安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神借耶罗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波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安之子的夭折再敲警钟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、亚哈与耶洗别拜巴力与亚舍拉（王上</a:t>
            </a:r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16-19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神降三年半的旱灾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神遣以利亚带领以色列人归正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、耶户除灭亚哈家并计除拜巴力者（王下</a:t>
            </a:r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9-10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杀尽拜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巴力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者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保留拜金牛犊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信仰上的几件大事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5432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164"/>
            <a:ext cx="4495800" cy="6843607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4114800" y="914400"/>
            <a:ext cx="3048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441699" y="3623732"/>
            <a:ext cx="3048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402667" y="8440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金牛犊</a:t>
            </a:r>
            <a:endParaRPr lang="en-US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2895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金牛犊</a:t>
            </a:r>
            <a:endParaRPr lang="en-US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cxnSp>
        <p:nvCxnSpPr>
          <p:cNvPr id="11" name="Straight Arrow Connector 10"/>
          <p:cNvCxnSpPr>
            <a:endCxn id="7" idx="1"/>
          </p:cNvCxnSpPr>
          <p:nvPr/>
        </p:nvCxnSpPr>
        <p:spPr>
          <a:xfrm>
            <a:off x="2438400" y="3124200"/>
            <a:ext cx="1047936" cy="533010"/>
          </a:xfrm>
          <a:prstGeom prst="straightConnector1">
            <a:avLst/>
          </a:prstGeom>
          <a:ln w="22225">
            <a:solidFill>
              <a:srgbClr val="FF0000"/>
            </a:solidFill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4798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、耶户在耶斯列屠杀亚哈王室、大臣、祭司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并犹大王亚哈谢及其弟兄（王下</a:t>
            </a:r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超过神的吩咐、削弱了南北两国国力、耶户为了对付亚兰向亚述进贡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神叫何西阿给儿子取名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耶斯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列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、耶户之孙约阿施三次打败亚兰，收复部分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领土（王下</a:t>
            </a:r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、耶户之重孙耶罗波安二世的文治武功，北国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国力达顶峰，却充满腐败与暴力（王下</a:t>
            </a:r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何西阿重点谴责的对象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政治上的几件大事（跟何书相关的）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2461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4114800" y="914400"/>
            <a:ext cx="3048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441699" y="3623732"/>
            <a:ext cx="3048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402667" y="8440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金牛犊</a:t>
            </a:r>
            <a:endParaRPr lang="en-US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cxnSp>
        <p:nvCxnSpPr>
          <p:cNvPr id="11" name="Straight Arrow Connector 10"/>
          <p:cNvCxnSpPr>
            <a:endCxn id="7" idx="1"/>
          </p:cNvCxnSpPr>
          <p:nvPr/>
        </p:nvCxnSpPr>
        <p:spPr>
          <a:xfrm>
            <a:off x="2438400" y="3124200"/>
            <a:ext cx="1047936" cy="533010"/>
          </a:xfrm>
          <a:prstGeom prst="straightConnector1">
            <a:avLst/>
          </a:prstGeom>
          <a:ln w="22225">
            <a:solidFill>
              <a:srgbClr val="FF0000"/>
            </a:solidFill>
            <a:tailEnd type="triangle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b="28637"/>
          <a:stretch/>
        </p:blipFill>
        <p:spPr>
          <a:xfrm>
            <a:off x="1905000" y="381000"/>
            <a:ext cx="5570966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277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17987</TotalTime>
  <Words>402</Words>
  <Application>Microsoft Office PowerPoint</Application>
  <PresentationFormat>On-screen Show (4:3)</PresentationFormat>
  <Paragraphs>44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KaiTi</vt:lpstr>
      <vt:lpstr>隶书</vt:lpstr>
      <vt:lpstr>Arial</vt:lpstr>
      <vt:lpstr>Calibri</vt:lpstr>
      <vt:lpstr>Constantia</vt:lpstr>
      <vt:lpstr>Symbol</vt:lpstr>
      <vt:lpstr>Wingdings 2</vt:lpstr>
      <vt:lpstr>Flow</vt:lpstr>
      <vt:lpstr>  何西阿书中的历史</vt:lpstr>
      <vt:lpstr>  怎么去读何西阿书？</vt:lpstr>
      <vt:lpstr>  北国朝代史</vt:lpstr>
      <vt:lpstr>  信仰上的几件大事</vt:lpstr>
      <vt:lpstr>PowerPoint Presentation</vt:lpstr>
      <vt:lpstr>  政治上的几件大事（跟何书相关的）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Wu, Xiaoyi - (xwu)</cp:lastModifiedBy>
  <cp:revision>168</cp:revision>
  <dcterms:created xsi:type="dcterms:W3CDTF">2014-07-24T16:47:52Z</dcterms:created>
  <dcterms:modified xsi:type="dcterms:W3CDTF">2021-01-10T06:13:09Z</dcterms:modified>
</cp:coreProperties>
</file>