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6"/>
  </p:notesMasterIdLst>
  <p:sldIdLst>
    <p:sldId id="256" r:id="rId2"/>
    <p:sldId id="304" r:id="rId3"/>
    <p:sldId id="306" r:id="rId4"/>
    <p:sldId id="30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81940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>
                <a:solidFill>
                  <a:srgbClr val="FFC000"/>
                </a:solidFill>
              </a:rPr>
              <a:t/>
            </a:r>
            <a:br>
              <a:rPr lang="en-US" altLang="zh-CN" sz="6000" dirty="0">
                <a:solidFill>
                  <a:srgbClr val="FFC000"/>
                </a:solidFill>
              </a:rPr>
            </a:b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书第九讲：</a:t>
            </a:r>
            <a: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神的百姓拜</a:t>
            </a:r>
            <a:r>
              <a:rPr lang="zh-CN" altLang="en-US" sz="60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偶像的罪</a:t>
            </a:r>
            <a:endParaRPr lang="en-US" sz="60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5-7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撒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瑪利亞阿、耶和華已經丟棄你的牛犢．我的怒氣向拜牛犢的人發作．他們到幾時方能無罪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呢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這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牛犢出於以色列、是匠人所造的、並不是神．撒瑪利亞的牛犢、必被打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碎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他們所種的是風、所收的是暴風、．所種的不成禾稼、就是發苗也不結實、即便結實、外邦人必吞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）神的百姓拜过一次金牛犊，受到了严厉的处罚，为什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么还犯同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样的错误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人为什么要用有形的物体代表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无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形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的神呢？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一、神</a:t>
            </a:r>
            <a:r>
              <a:rPr lang="zh-CN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责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备百姓拜金牛犊</a:t>
            </a:r>
            <a:endParaRPr lang="en-US" sz="2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9798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們行惡使君王歡喜、說謊使首領喜樂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耶罗波安的动机是为了巩固自己的政权。老百姓如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果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都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跑到南国去敬拜神，常此以往，人心不就归向了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南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边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吗？在我们的服事中，会不会为了私利，引导别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用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错误方式去敬拜神？那种敬拜不是真正的敬拜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）或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者，我们有没有听说过哪些宗派，为了牢笼信徒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引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入错误的敬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拜？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二、领袖因私利鼓励百姓拜金牛犊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12954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11-13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法蓮增添祭壇取罪、因此、祭壇使他犯罪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為他寫了律法萬條、他卻以為與他毫無關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涉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至於獻給我的祭物、他們自食其肉、耶和華卻不悅納他們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他們必呼叫我說、我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阿、我們以色列認識你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了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以色列丟棄良善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、仇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敵必追逼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他們立君王、卻不由我、他們立首領、我卻不認．他們用金銀為自己製造偶像、以致被剪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除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AutoNum type="arabicParenR"/>
            </a:pP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神的百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姓为什么喜欢拜金牛犊呢？主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要图方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便，不用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去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南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国，省钱省力也省心。那么，敬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拜是为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了满足敬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拜者，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还是为了满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足被敬拜的那一位？是要照敬拜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者喜欢的方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式来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敬拜，还是照被敬拜的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那位的心意来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敬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拜？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320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、神的百姓为什么要拜金牛犊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22501</TotalTime>
  <Words>653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KaiTi</vt:lpstr>
      <vt:lpstr>隶书</vt:lpstr>
      <vt:lpstr>Calibri</vt:lpstr>
      <vt:lpstr>Constantia</vt:lpstr>
      <vt:lpstr>Wingdings 2</vt:lpstr>
      <vt:lpstr>Flow</vt:lpstr>
      <vt:lpstr>  何西阿书第九讲： 神的百姓拜偶像的罪</vt:lpstr>
      <vt:lpstr>  一、神责备百姓拜金牛犊</vt:lpstr>
      <vt:lpstr>  二、领袖因私利鼓励百姓拜金牛犊</vt:lpstr>
      <vt:lpstr>  三、神的百姓为什么要拜金牛犊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200</cp:revision>
  <dcterms:created xsi:type="dcterms:W3CDTF">2014-07-24T16:47:52Z</dcterms:created>
  <dcterms:modified xsi:type="dcterms:W3CDTF">2021-03-28T21:23:46Z</dcterms:modified>
</cp:coreProperties>
</file>