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2" r:id="rId7"/>
    <p:sldId id="260" r:id="rId8"/>
    <p:sldId id="261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 snapToGrid="0" showGuides="1">
      <p:cViewPr varScale="1">
        <p:scale>
          <a:sx n="99" d="100"/>
          <a:sy n="99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F00FA-6FE9-4CCD-BBAC-D915CB5069E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A484F-40D0-4CB4-AD2D-DB6D0C46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9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A484F-40D0-4CB4-AD2D-DB6D0C46D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was one of David’s chief music leaders. Son of </a:t>
            </a:r>
            <a:r>
              <a:rPr lang="en-US" dirty="0" err="1"/>
              <a:t>Berachiah</a:t>
            </a:r>
            <a:r>
              <a:rPr lang="en-US" dirty="0"/>
              <a:t> (1 Chr. 6:39[24]) and a Levite (1 Chr. 15:17). He sounded the bronze cymbals. He ministered before the ark of God (1 Chr. 16:5). His sons were appointed to various duties by David (1 Chr. 25:1). He composed many psalms (</a:t>
            </a:r>
            <a:r>
              <a:rPr lang="en-US" dirty="0" err="1"/>
              <a:t>Pss</a:t>
            </a:r>
            <a:r>
              <a:rPr lang="en-US" dirty="0"/>
              <a:t>. 50, 73). The singers at the Temple under Ezra were descendants of Asaph (Ezra 2:41). His descendants helped dedicate the new Temple (Ezra 3:10) and the wall (Neh. 12:35, 36).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A484F-40D0-4CB4-AD2D-DB6D0C46D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was one of David’s chief music leaders. Son of </a:t>
            </a:r>
            <a:r>
              <a:rPr lang="en-US" dirty="0" err="1"/>
              <a:t>Berachiah</a:t>
            </a:r>
            <a:r>
              <a:rPr lang="en-US" dirty="0"/>
              <a:t> (1 Chr. 6:39[24]) and a Levite (1 Chr. 15:17). He sounded the bronze cymbals. He ministered before the ark of God (1 Chr. 16:5). His sons were appointed to various duties by David (1 Chr. 25:1). He composed many psalms (</a:t>
            </a:r>
            <a:r>
              <a:rPr lang="en-US" dirty="0" err="1"/>
              <a:t>Pss</a:t>
            </a:r>
            <a:r>
              <a:rPr lang="en-US" dirty="0"/>
              <a:t>. 50, 73). The singers at the Temple under Ezra were descendants of Asaph (Ezra 2:41). His descendants helped dedicate the new Temple (Ezra 3:10) and the wall (Neh. 12:35, 36).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A484F-40D0-4CB4-AD2D-DB6D0C46D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5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was one of David’s chief music leaders. Son of </a:t>
            </a:r>
            <a:r>
              <a:rPr lang="en-US" dirty="0" err="1"/>
              <a:t>Berachiah</a:t>
            </a:r>
            <a:r>
              <a:rPr lang="en-US" dirty="0"/>
              <a:t> (1 Chr. 6:39[24]) and a Levite (1 Chr. 15:17). He sounded the bronze cymbals. He ministered before the ark of God (1 Chr. 16:5). His sons were appointed to various duties by David (1 Chr. 25:1). He composed many psalms (</a:t>
            </a:r>
            <a:r>
              <a:rPr lang="en-US" dirty="0" err="1"/>
              <a:t>Pss</a:t>
            </a:r>
            <a:r>
              <a:rPr lang="en-US" dirty="0"/>
              <a:t>. 50, 73). The singers at the Temple under Ezra were descendants of Asaph (Ezra 2:41). His descendants helped dedicate the new Temple (Ezra 3:10) and the wall (Neh. 12:35, 36).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A484F-40D0-4CB4-AD2D-DB6D0C46D2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A484F-40D0-4CB4-AD2D-DB6D0C46D2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A484F-40D0-4CB4-AD2D-DB6D0C46D2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was one of David’s chief music leaders. Son of </a:t>
            </a:r>
            <a:r>
              <a:rPr lang="en-US" dirty="0" err="1"/>
              <a:t>Berachiah</a:t>
            </a:r>
            <a:r>
              <a:rPr lang="en-US" dirty="0"/>
              <a:t> (1 Chr. 6:39[24]) and a Levite (1 Chr. 15:17). He sounded the bronze cymbals. He ministered before the ark of God (1 Chr. 16:5). His sons were appointed to various duties by David (1 Chr. 25:1). He composed many psalms (</a:t>
            </a:r>
            <a:r>
              <a:rPr lang="en-US" dirty="0" err="1"/>
              <a:t>Pss</a:t>
            </a:r>
            <a:r>
              <a:rPr lang="en-US" dirty="0"/>
              <a:t>. 50, 73). The singers at the Temple under Ezra were descendants of Asaph (Ezra 2:41). His descendants helped dedicate the new Temple (Ezra 3:10) and the wall (Neh. 12:35, 36).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A484F-40D0-4CB4-AD2D-DB6D0C46D2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9E48-C4B9-477C-A994-BADEBC8C9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27EF6-87B4-4182-8355-0E6BAB878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C5C0C-9344-4B2C-9471-F24F09E5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0503-D19B-418F-A1F7-4666A592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B6768-0E9C-47CA-B2B5-5D5878B5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04C3-429F-4257-B74A-DA7F6834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BD30F-221F-410A-AF08-B3ADF091D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2B53E-FDE9-4C77-92E8-5A87D3D4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0500F-E1CE-47F7-8041-A5D21532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D769-EEB8-45BA-BA6F-858FB605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5AEC3-A6F8-4DC5-8190-8CECE0F7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2DD64-FDDF-4225-A8AD-2C7C09184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6605F-5D77-4209-97A1-7A9896E4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71ACF-79D7-4AF5-A645-38FEC088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7B29-9A82-41C8-8D11-5B59A29D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4820-1B1D-4999-9EBA-A9ED4ED5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00BAE-90F3-4E2B-B2B5-C058CC8D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7FB1B-B59E-4123-B7D5-0EEB14F3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0ECC6-DC4D-4CD6-B8D3-F9F1E46D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7EEFC-26B4-4276-9143-C562AEEB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2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8279-5B8E-4142-AC75-4ED45813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1AEE-A45F-4F94-9600-741A148D9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2624-618D-404A-AE30-D70F3C50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16B8F-C380-47FB-BE62-217F1EA0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E40B-06DD-45C9-8C83-37F7FD6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7D97-1381-4E4D-A25F-07303E02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14264-90BE-487E-9677-009C14206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78701-F0D4-4566-BAFB-D799E3C78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297F9-E845-41BA-B9D6-6B5CA943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BACB0-26BF-41F1-99FC-3BF6E0CA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DC5D7-0435-450C-B384-43496027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1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E8D4-19C8-4C11-A994-54C65DD8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BB64-B2DD-4177-94A1-B8C98FF9A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A370-982B-4463-B470-1113DDEC2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96838-2ED3-4160-BDD0-241A3C08D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04C0D-7C48-49B7-8148-7AB0DCE1C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8B576-8C78-421F-910F-CD712CFF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B87A8-1DD4-4512-A37C-5DB3788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BBD85-1982-407B-80AE-C4829B9D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1D34-F138-4A2E-B000-75DCC1A2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13F36-8204-4F53-A9C1-6453209C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5E644-32A3-466F-93A5-B4C0A43F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FBC23-0181-4D7B-A241-A44510D4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3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9ACB4-53AA-471F-9B04-86B24C1F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72D36-D919-403B-A7AF-2EAC5940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C47DE-76A6-4C6B-973C-BFBE394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6A90-62A0-463E-8C9E-AA31DEA5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E1CBF-0C6B-432C-9B53-85D53E83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DFCD-3027-4999-A4E9-023F3CC30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3BC1D-68CF-436D-BFEC-8BD209B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C2AF7-5528-47CD-BDF2-C9BE3BE8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290B4-750F-4CC9-9D4D-3273D160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BBD7-E6FD-4CB0-A1BC-055937AF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60FD8-7BB9-4430-BAC3-3DBD55FF0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E7CE6-ACFD-4719-9165-A05043955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D3172-3DD2-4C97-8806-217DB146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F87AA-1832-44AA-9506-08E22809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06306-9EF2-4EA8-9E99-D7EAFECD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BAB5B-AB5A-459E-8387-D3DADB43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33558-D160-4F20-A145-9CC6C3ED7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64E4B-89E2-4460-8EAE-6C344AD6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63553-B449-4739-82A8-F842155AC18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6FA04-5055-49A9-911B-FE81F3C38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95F8E-8273-4C9A-97D4-A0EEAFE2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DF87-76A0-4183-A674-9544BF0BD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jDmv233Q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62F6-715E-4FE7-97DA-E889AD833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75DFA-0605-4CD9-8904-097ADA951D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1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1187-D208-42E6-A865-0A9C33DF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221942"/>
            <a:ext cx="10951346" cy="64540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亞薩的詩。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神實在恩待以色列那些清心的人。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至於我，我的腳幾乎失閃，我的腳險些滑跌。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endParaRPr lang="en-US" altLang="zh-TW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我見惡人和狂傲人享平安，就心懷不平。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他們死的時候沒有疼痛，他們的力氣卻也壯實。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他們不像別人受苦，也不像別人遭災。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所以驕傲如鏈子戴在他們的項上，強暴像衣裳遮住他們的身體。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他們的眼睛因體胖而凸出，他們所得的過於心裡所想的。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他們譏笑人，憑惡意說欺壓人的話，他們說話自高。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他們的口褻瀆上天，他們的舌毀謗全地。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所以神的民歸到這裡，喝盡了滿杯的苦水。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他們說：「神怎能曉得？至高者豈有知識呢？」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看哪，這就是惡人！他們既是常享安逸，財寶便加增。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我實在徒然潔淨了我的心，徒然洗手表明無辜！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因為我終日遭災難，每早晨受懲治。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我若說我要這樣講，這就是以奸詐待你的眾子。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我思索怎能明白這事，眼看實係為難，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等我進了神的聖所，思想他們的結局。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你實在把他們安在滑地，使他們掉在沉淪之中。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他們轉眼之間成了何等的荒涼，他們被驚恐滅盡了。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人睡醒了怎樣看夢，主啊，你醒了也必照樣輕看他們的影像。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因而我心裡發酸，肺腑被刺。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我這樣愚昧無知，在你面前如畜類一般。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然而，我常與你同在，你攙著我的右手。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你要以你的訓言引導我，以後必接我到榮耀裡。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除你以外，在天上我有誰呢？除你以外，在地上我也沒有所愛慕的。</a:t>
            </a:r>
            <a:b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我的肉體和我的心腸衰殘，但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神是我心裡的力量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，又是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我的福分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直到永遠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b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遠離你的必要死亡，凡離棄你行邪淫的你都滅絕了。</a:t>
            </a:r>
            <a:b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但我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親近神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是與我有益！我以主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耶和華為我的避難所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，好叫我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述說你一切的作為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1EEA0-839B-4B8C-87B0-7B86AF88DE98}"/>
              </a:ext>
            </a:extLst>
          </p:cNvPr>
          <p:cNvSpPr txBox="1"/>
          <p:nvPr/>
        </p:nvSpPr>
        <p:spPr>
          <a:xfrm>
            <a:off x="8710863" y="4206241"/>
            <a:ext cx="296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偉大的宣告：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除你以外天地皆無！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1D71E9-00C9-47F9-A244-05CEE1583F55}"/>
              </a:ext>
            </a:extLst>
          </p:cNvPr>
          <p:cNvSpPr/>
          <p:nvPr/>
        </p:nvSpPr>
        <p:spPr>
          <a:xfrm>
            <a:off x="8316227" y="4167739"/>
            <a:ext cx="3363719" cy="991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7E167A-C2F0-426A-815E-CC2E3DCF6A29}"/>
              </a:ext>
            </a:extLst>
          </p:cNvPr>
          <p:cNvCxnSpPr/>
          <p:nvPr/>
        </p:nvCxnSpPr>
        <p:spPr>
          <a:xfrm flipV="1">
            <a:off x="8855242" y="5082139"/>
            <a:ext cx="346510" cy="7122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3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DCCB2-3D35-496C-A891-74876B297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" r="1369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475A9-5C8C-4C9D-A911-8D0E1472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除你以外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AD11-0AEF-43B1-96D1-1D556956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3"/>
              </a:rPr>
              <a:t>https://www.youtube.com/watch?v=TgjDmv233QM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58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1187-D208-42E6-A865-0A9C33DF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679" y="128805"/>
            <a:ext cx="6685270" cy="6454875"/>
          </a:xfrm>
        </p:spPr>
        <p:txBody>
          <a:bodyPr anchor="ctr">
            <a:normAutofit fontScale="92500" lnSpcReduction="10000"/>
          </a:bodyPr>
          <a:lstStyle/>
          <a:p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亞薩的詩。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神實在恩待以色列那些清心的人。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至於我，我的腳幾乎失閃，我的腳險些滑跌。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我見惡人和狂傲人享平安，就心懷不平。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他們死的時候沒有疼痛，他們的力氣卻也壯實。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他們不像別人受苦，也不像別人遭災。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所以驕傲如鏈子戴在他們的項上，強暴像衣裳遮住他們的身體。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他們的眼睛因體胖而凸出，他們所得的過於心裡所想的。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他們譏笑人，憑惡意說欺壓人的話，他們說話自高。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他們的口褻瀆上天，他們的舌毀謗全地。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所以神的民歸到這裡，喝盡了滿杯的苦水。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他們說：「神怎能曉得？至高者豈有知識呢？」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看哪，這就是惡人！他們既是常享安逸，財寶便加增。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我實在徒然潔淨了我的心，徒然洗手表明無辜！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因為我終日遭災難，每早晨受懲治。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我若說我要這樣講，這就是以奸詐待你的眾子。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我思索怎能明白這事，眼看實係為難，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等我進了神的聖所，思想他們的結局。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你實在把他們安在滑地，使他們掉在沉淪之中。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他們轉眼之間成了何等的荒涼，他們被驚恐滅盡了。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人睡醒了怎樣看夢，主啊，你醒了也必照樣輕看他們的影像。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因而我心裡發酸，肺腑被刺。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我這樣愚昧無知，在你面前如畜類一般。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然而，我常與你同在，你攙著我的右手。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你要以你的訓言引導我，以後必接我到榮耀裡。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除你以外，在天上我有誰呢？除你以外，在地上我也沒有所愛慕的。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我的肉體和我的心腸衰殘，但神是我心裡的力量，又是我的福分，直到永遠。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遠離你的必要死亡，凡離棄你行邪淫的你都滅絕了。</a:t>
            </a:r>
            <a:b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但我親近神是與我有益！我以主耶和華為我的避難所，好叫我述說你一切的作為。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AEB7B-EAFC-47E0-86C5-C752BE7DA5B2}"/>
              </a:ext>
            </a:extLst>
          </p:cNvPr>
          <p:cNvSpPr txBox="1"/>
          <p:nvPr/>
        </p:nvSpPr>
        <p:spPr>
          <a:xfrm>
            <a:off x="1253067" y="3115733"/>
            <a:ext cx="1883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73</a:t>
            </a:r>
            <a:endParaRPr lang="en-US" sz="4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08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1187-D208-42E6-A865-0A9C33DF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221942"/>
            <a:ext cx="10951346" cy="64540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亞薩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的詩。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神實在恩待以色列那些清心的人。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至於我，我的腳幾乎失閃，我的腳險些滑跌。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endParaRPr lang="en-US" altLang="zh-TW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我見惡人和狂傲人享平安，就心懷不平。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他們死的時候沒有疼痛，他們的力氣卻也壯實。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他們不像別人受苦，也不像別人遭災。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所以驕傲如鏈子戴在他們的項上，強暴像衣裳遮住他們的身體。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他們的眼睛因體胖而凸出，他們所得的過於心裡所想的。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他們譏笑人，憑惡意說欺壓人的話，他們說話自高。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他們的口褻瀆上天，他們的舌毀謗全地。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所以神的民歸到這裡，喝盡了滿杯的苦水。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他們說：「神怎能曉得？至高者豈有知識呢？」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看哪，這就是惡人！他們既是常享安逸，財寶便加增。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我實在徒然潔淨了我的心，徒然洗手表明無辜！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因為我終日遭災難，每早晨受懲治。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我若說我要這樣講，這就是以奸詐待你的眾子。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我思索怎能明白這事，眼看實係為難，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等我進了神的聖所，思想他們的結局。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你實在把他們安在滑地，使他們掉在沉淪之中。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他們轉眼之間成了何等的荒涼，他們被驚恐滅盡了。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人睡醒了怎樣看夢，主啊，你醒了也必照樣輕看他們的影像。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因而我心裡發酸，肺腑被刺。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我這樣愚昧無知，在你面前如畜類一般。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然而，我常與你同在，你攙著我的右手。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你要以你的訓言引導我，以後必接我到榮耀裡。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除你以外，在天上我有誰呢？除你以外，在地上我也沒有所愛慕的。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我的肉體和我的心腸衰殘，但神是我心裡的力量，又是我的福分，直到永遠。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遠離你的必要死亡，凡離棄你行邪淫的你都滅絕了。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但我親近神是與我有益！我以主耶和華為我的避難所，好叫我述說你一切的作為。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1EEA0-839B-4B8C-87B0-7B86AF88DE98}"/>
              </a:ext>
            </a:extLst>
          </p:cNvPr>
          <p:cNvSpPr txBox="1"/>
          <p:nvPr/>
        </p:nvSpPr>
        <p:spPr>
          <a:xfrm>
            <a:off x="8556859" y="490889"/>
            <a:ext cx="28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Q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亞薩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何許人也？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1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CDC9C7-3CE2-48D6-BC73-DF7C1348BD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Q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TW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亞薩</a:t>
            </a: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何許人也？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5B11-358C-45CC-A331-7CCA465E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73" y="2509842"/>
            <a:ext cx="3799425" cy="3143241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大衛時代詩班長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兒子也服侍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利未人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服侍神的約櫃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後裔：歌唱者、獻殿、城牆（以斯拉、尼希米）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/>
            <a:endPara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914400" lvl="2" indent="0">
              <a:buNone/>
            </a:pPr>
            <a:endPara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E3B33-A1EA-474A-9D7B-590357074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2" r="34848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053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1187-D208-42E6-A865-0A9C33DF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221942"/>
            <a:ext cx="10951346" cy="64540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亞薩的詩。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神實在恩待以色列那些清心的人。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至於我，我的腳幾乎失閃，我的腳險些滑跌。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endParaRPr lang="en-US" altLang="zh-TW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我見惡人和狂傲人享平安，就心懷不平。</a:t>
            </a:r>
            <a:b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他們死的時候沒有疼痛，他們的力氣卻也壯實。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他們不像別人受苦，也不像別人遭災。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所以驕傲如鏈子戴在他們的項上，強暴像衣裳遮住他們的身體。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他們的眼睛因體胖而凸出，他們所得的過於心裡所想的。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他們譏笑人，憑惡意說欺壓人的話，他們說話自高。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他們的口褻瀆上天，他們的舌毀謗全地。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所以神的民歸到這裡，喝盡了滿杯的苦水。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他們說：「神怎能曉得？至高者豈有知識呢？」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看哪，這就是惡人！他們既是常享安逸，財寶便加增。</a:t>
            </a:r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我實在徒然潔淨了我的心，徒然洗手表明無辜！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因為我終日遭災難，每早晨受懲治。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我若說我要這樣講，這就是以奸詐待你的眾子。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我思索怎能明白這事，眼看實係為難，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等我進了神的聖所，思想他們的結局。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你實在把他們安在滑地，使他們掉在沉淪之中。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他們轉眼之間成了何等的荒涼，他們被驚恐滅盡了。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人睡醒了怎樣看夢，主啊，你醒了也必照樣輕看他們的影像。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因而我心裡發酸，肺腑被刺。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我這樣愚昧無知，在你面前如畜類一般。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然而，我常與你同在，你攙著我的右手。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你要以你的訓言引導我，以後必接我到榮耀裡。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除你以外，在天上我有誰呢？除你以外，在地上我也沒有所愛慕的。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我的肉體和我的心腸衰殘，但神是我心裡的力量，又是我的福分，直到永遠。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遠離你的必要死亡，凡離棄你行邪淫的你都滅絕了。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但我親近神是與我有益！我以主耶和華為我的避難所，好叫我述說你一切的作為。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83337-3F1E-4151-9B72-7BCF3339F995}"/>
              </a:ext>
            </a:extLst>
          </p:cNvPr>
          <p:cNvSpPr txBox="1"/>
          <p:nvPr/>
        </p:nvSpPr>
        <p:spPr>
          <a:xfrm>
            <a:off x="8479858" y="991402"/>
            <a:ext cx="3185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見惡人和狂傲人享平安，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心懷不平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你是怎樣擺平的？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（或者你仍在不平中，你覺得如何才能擺平？）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9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1187-D208-42E6-A865-0A9C33DF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221942"/>
            <a:ext cx="10951346" cy="6454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亞薩的詩。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神實在恩待以色列那些清心的人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至於我，我的腳</a:t>
            </a:r>
            <a:r>
              <a:rPr lang="zh-TW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幾乎失閃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，我的腳</a:t>
            </a:r>
            <a:r>
              <a:rPr lang="zh-TW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險些滑跌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endParaRPr lang="en-US" altLang="zh-TW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我見惡人和狂傲人享平安，就心懷不平。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他們死的時候沒有疼痛，他們的力氣卻也壯實。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他們不像別人受苦，也不像別人遭災。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所以驕傲如鏈子戴在他們的項上，強暴像衣裳遮住他們的身體。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他們的眼睛因體胖而凸出，他們所得的過於心裡所想的。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他們譏笑人，憑惡意說欺壓人的話，他們說話自高。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他們的口褻瀆上天，他們的舌毀謗全地。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所以神的民歸到這裡，喝盡了滿杯的苦水。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他們說：「神怎能曉得？至高者豈有知識呢？」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看哪，這就是惡人！他們既是常享安逸，財寶便加增。</a:t>
            </a:r>
            <a:endParaRPr lang="en-US" altLang="zh-TW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我實在徒然潔淨了我的心，徒然洗手表明無辜！</a:t>
            </a:r>
            <a:br>
              <a:rPr lang="zh-TW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因為我終日遭災難，每早晨受懲治。</a:t>
            </a:r>
            <a:br>
              <a:rPr lang="zh-TW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我若說我要這樣講，這就是以奸詐待你的眾子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我思索怎能明白這事，眼看實係為難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等我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進了神的聖所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，思想</a:t>
            </a:r>
            <a:r>
              <a:rPr lang="zh-TW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他們的</a:t>
            </a:r>
            <a:r>
              <a:rPr lang="zh-TW" alt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結局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你實在把他們安在滑地，使他們掉在沉淪之中。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他們轉眼之間成了何等的荒涼，他們被驚恐滅盡了。</a:t>
            </a:r>
            <a:b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人睡醒了怎樣看夢，主啊，你醒了也必照樣輕看他們的影像。</a:t>
            </a:r>
            <a:endParaRPr lang="en-US" altLang="zh-TW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因而我心裡發酸，肺腑被刺。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我這樣愚昧無知，在你面前如畜類一般。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然而，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我常與你同在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你攙著我的右手。</a:t>
            </a:r>
            <a:b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你要以你的訓言引導我，以後必接我到榮耀裡。</a:t>
            </a:r>
            <a:b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除你以外，在天上我有誰呢？除你以外，在地上我也沒有所愛慕的。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我的肉體和我的心腸衰殘，但神是我心裡的力量，又是我的福分，直到永遠。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遠離你的必要死亡，凡離棄你行邪淫的你都滅絕了。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但我親近神是與我有益！我以主耶和華為我的避難所，好叫我述說你一切的作為。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2FD03-EB0D-45F9-903F-6A5C5816D903}"/>
              </a:ext>
            </a:extLst>
          </p:cNvPr>
          <p:cNvSpPr txBox="1"/>
          <p:nvPr/>
        </p:nvSpPr>
        <p:spPr>
          <a:xfrm>
            <a:off x="7421078" y="1241660"/>
            <a:ext cx="4424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如何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恩待以色列那些清心的人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？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保守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進入聖所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靈眼開啟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同在：搀我右手、訓言引導、進入榮耀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AC8B129-276F-47E2-9912-872CFDFF010E}"/>
              </a:ext>
            </a:extLst>
          </p:cNvPr>
          <p:cNvCxnSpPr/>
          <p:nvPr/>
        </p:nvCxnSpPr>
        <p:spPr>
          <a:xfrm rot="16200000" flipH="1">
            <a:off x="-476452" y="1891363"/>
            <a:ext cx="2579571" cy="182880"/>
          </a:xfrm>
          <a:prstGeom prst="curvedConnector3">
            <a:avLst>
              <a:gd name="adj1" fmla="val 47389"/>
            </a:avLst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C3850E6-148C-4F92-99F0-7A2E0D9D8535}"/>
              </a:ext>
            </a:extLst>
          </p:cNvPr>
          <p:cNvSpPr/>
          <p:nvPr/>
        </p:nvSpPr>
        <p:spPr>
          <a:xfrm>
            <a:off x="624396" y="548640"/>
            <a:ext cx="280378" cy="26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DC9258-A5C8-4F0E-BA6B-7B5636B7D196}"/>
              </a:ext>
            </a:extLst>
          </p:cNvPr>
          <p:cNvSpPr/>
          <p:nvPr/>
        </p:nvSpPr>
        <p:spPr>
          <a:xfrm>
            <a:off x="673144" y="3137835"/>
            <a:ext cx="280378" cy="26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2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377AC-FD27-4301-AE4B-62E7239C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4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聖殿與新耶路撒冷</a:t>
            </a:r>
            <a:endParaRPr lang="en-US" sz="54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D4C9E7-18F5-4138-8CE6-E9138A9EE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0" r="17230"/>
          <a:stretch/>
        </p:blipFill>
        <p:spPr>
          <a:xfrm>
            <a:off x="1427157" y="2426818"/>
            <a:ext cx="3264736" cy="3997637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B20BB8-774C-4266-8EF3-5AB1B16F2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" b="1"/>
          <a:stretch/>
        </p:blipFill>
        <p:spPr bwMode="auto">
          <a:xfrm>
            <a:off x="6379758" y="2764178"/>
            <a:ext cx="5455917" cy="3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47C2C7-5DE9-47C1-889A-565DB001A7D8}"/>
              </a:ext>
            </a:extLst>
          </p:cNvPr>
          <p:cNvSpPr txBox="1"/>
          <p:nvPr/>
        </p:nvSpPr>
        <p:spPr>
          <a:xfrm>
            <a:off x="6535553" y="4425636"/>
            <a:ext cx="79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KaiTi" panose="02010609060101010101" pitchFamily="49" charset="-122"/>
                <a:ea typeface="KaiTi" panose="02010609060101010101" pitchFamily="49" charset="-122"/>
              </a:rPr>
              <a:t>外邦人院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5F296-6C64-467D-B076-3CEFBB9D6123}"/>
              </a:ext>
            </a:extLst>
          </p:cNvPr>
          <p:cNvSpPr txBox="1"/>
          <p:nvPr/>
        </p:nvSpPr>
        <p:spPr>
          <a:xfrm>
            <a:off x="9107716" y="5197208"/>
            <a:ext cx="79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KaiTi" panose="02010609060101010101" pitchFamily="49" charset="-122"/>
                <a:ea typeface="KaiTi" panose="02010609060101010101" pitchFamily="49" charset="-122"/>
              </a:rPr>
              <a:t>外院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A1B7A8-BFB6-4806-BB2F-8C581BEB77E7}"/>
              </a:ext>
            </a:extLst>
          </p:cNvPr>
          <p:cNvSpPr txBox="1"/>
          <p:nvPr/>
        </p:nvSpPr>
        <p:spPr>
          <a:xfrm>
            <a:off x="10002478" y="4557660"/>
            <a:ext cx="79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KaiTi" panose="02010609060101010101" pitchFamily="49" charset="-122"/>
                <a:ea typeface="KaiTi" panose="02010609060101010101" pitchFamily="49" charset="-122"/>
              </a:rPr>
              <a:t>內院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595E1-25EE-4E15-B78D-BE06A2C1E178}"/>
              </a:ext>
            </a:extLst>
          </p:cNvPr>
          <p:cNvSpPr txBox="1"/>
          <p:nvPr/>
        </p:nvSpPr>
        <p:spPr>
          <a:xfrm>
            <a:off x="10002478" y="4002904"/>
            <a:ext cx="79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KaiTi" panose="02010609060101010101" pitchFamily="49" charset="-122"/>
                <a:ea typeface="KaiTi" panose="02010609060101010101" pitchFamily="49" charset="-122"/>
              </a:rPr>
              <a:t>祭壇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3685A4-6DD4-4BE7-9BEB-74BF3CC7E22C}"/>
              </a:ext>
            </a:extLst>
          </p:cNvPr>
          <p:cNvSpPr txBox="1"/>
          <p:nvPr/>
        </p:nvSpPr>
        <p:spPr>
          <a:xfrm>
            <a:off x="10886218" y="3693358"/>
            <a:ext cx="79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KaiTi" panose="02010609060101010101" pitchFamily="49" charset="-122"/>
                <a:ea typeface="KaiTi" panose="02010609060101010101" pitchFamily="49" charset="-122"/>
              </a:rPr>
              <a:t>聖所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3FF87-B641-4066-AEBC-134A81E36424}"/>
              </a:ext>
            </a:extLst>
          </p:cNvPr>
          <p:cNvSpPr txBox="1"/>
          <p:nvPr/>
        </p:nvSpPr>
        <p:spPr>
          <a:xfrm>
            <a:off x="10886218" y="3061652"/>
            <a:ext cx="79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KaiTi" panose="02010609060101010101" pitchFamily="49" charset="-122"/>
                <a:ea typeface="KaiTi" panose="02010609060101010101" pitchFamily="49" charset="-122"/>
              </a:rPr>
              <a:t>至聖所</a:t>
            </a:r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207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3E26-1D26-444D-A2EF-4E273E09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啟示錄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1-8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791B-8209-4FC5-BF3D-7699EEB06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我又看見一個新天新地，因為先前的天地已經過去了，海也不再有了。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我又看見聖城新耶路撒冷由神那裡從天而降，預備好了，就如新婦裝飾整齊等候丈夫。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我聽見有大聲音從寶座出來說：「看哪，神的帳幕在人間！他要與人同住，他們要做他的子民，神要親自與他們同在，做他們的神。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神要擦去他們一切的眼淚，不再有死亡，也不再有悲哀、哭號、疼痛，因為以前的事都過去了。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坐寶座的說：「看哪，我將一切都更新了！」又說：「你要寫上，因這些話是可信的，是真實的。」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他又對我說：「都成了！我是阿拉法，我是俄梅戛；我是初，我是終。我要將生命泉的水白白賜給那口渴的人喝。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得勝的，必承受這些為業：我要做他的神，他要做我的兒子。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唯有膽怯的、不信的、可憎的、殺人的、淫亂的、行邪術的、拜偶像的和一切說謊話的，他們的份就在燒著硫磺的火湖裡，這是第二次的死。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42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3498</Words>
  <Application>Microsoft Office PowerPoint</Application>
  <PresentationFormat>Widescreen</PresentationFormat>
  <Paragraphs>66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KaiTi</vt:lpstr>
      <vt:lpstr>Arial</vt:lpstr>
      <vt:lpstr>Calibri</vt:lpstr>
      <vt:lpstr>Calibri Light</vt:lpstr>
      <vt:lpstr>Wingdings</vt:lpstr>
      <vt:lpstr>Office Theme</vt:lpstr>
      <vt:lpstr>詩篇73</vt:lpstr>
      <vt:lpstr>除你以外</vt:lpstr>
      <vt:lpstr>PowerPoint Presentation</vt:lpstr>
      <vt:lpstr>PowerPoint Presentation</vt:lpstr>
      <vt:lpstr>Q：亞薩何許人也？</vt:lpstr>
      <vt:lpstr>PowerPoint Presentation</vt:lpstr>
      <vt:lpstr>PowerPoint Presentation</vt:lpstr>
      <vt:lpstr>聖殿與新耶路撒冷</vt:lpstr>
      <vt:lpstr>啟示錄21：1-8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詩篇73</dc:title>
  <dc:creator>TAIYAN ZHANG</dc:creator>
  <cp:lastModifiedBy>TAIYAN ZHANG</cp:lastModifiedBy>
  <cp:revision>2</cp:revision>
  <dcterms:created xsi:type="dcterms:W3CDTF">2020-08-23T16:20:28Z</dcterms:created>
  <dcterms:modified xsi:type="dcterms:W3CDTF">2020-08-23T16:36:39Z</dcterms:modified>
</cp:coreProperties>
</file>