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82" r:id="rId2"/>
    <p:sldId id="277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2" autoAdjust="0"/>
    <p:restoredTop sz="95862" autoAdjust="0"/>
  </p:normalViewPr>
  <p:slideViewPr>
    <p:cSldViewPr>
      <p:cViewPr varScale="1">
        <p:scale>
          <a:sx n="124" d="100"/>
          <a:sy n="124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61D778E6-7335-4B40-828A-0A14E07BF124}"/>
    <pc:docChg chg="custSel modSld">
      <pc:chgData name="Hua, Yiying" userId="aa6a9e03-c5b1-4834-9746-68923240f5ba" providerId="ADAL" clId="{61D778E6-7335-4B40-828A-0A14E07BF124}" dt="2022-08-28T14:41:38.680" v="72"/>
      <pc:docMkLst>
        <pc:docMk/>
      </pc:docMkLst>
      <pc:sldChg chg="modSp mod">
        <pc:chgData name="Hua, Yiying" userId="aa6a9e03-c5b1-4834-9746-68923240f5ba" providerId="ADAL" clId="{61D778E6-7335-4B40-828A-0A14E07BF124}" dt="2022-08-28T14:41:38.680" v="72"/>
        <pc:sldMkLst>
          <pc:docMk/>
          <pc:sldMk cId="2953340203" sldId="281"/>
        </pc:sldMkLst>
        <pc:spChg chg="mod">
          <ac:chgData name="Hua, Yiying" userId="aa6a9e03-c5b1-4834-9746-68923240f5ba" providerId="ADAL" clId="{61D778E6-7335-4B40-828A-0A14E07BF124}" dt="2022-08-19T13:27:22.876" v="20" actId="20577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1D778E6-7335-4B40-828A-0A14E07BF124}" dt="2022-08-28T14:41:38.680" v="72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1D778E6-7335-4B40-828A-0A14E07BF124}" dt="2022-08-19T17:34:46.717" v="70" actId="20577"/>
        <pc:sldMkLst>
          <pc:docMk/>
          <pc:sldMk cId="3277803961" sldId="282"/>
        </pc:sldMkLst>
        <pc:spChg chg="mod">
          <ac:chgData name="Hua, Yiying" userId="aa6a9e03-c5b1-4834-9746-68923240f5ba" providerId="ADAL" clId="{61D778E6-7335-4B40-828A-0A14E07BF124}" dt="2022-08-19T17:34:46.717" v="70" actId="20577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ABBFF0D3-3762-4815-8D36-08FE85607746}"/>
    <pc:docChg chg="modSld">
      <pc:chgData name="Hua, Yiying" userId="aa6a9e03-c5b1-4834-9746-68923240f5ba" providerId="ADAL" clId="{ABBFF0D3-3762-4815-8D36-08FE85607746}" dt="2022-07-30T02:29:26.062" v="13"/>
      <pc:docMkLst>
        <pc:docMk/>
      </pc:docMkLst>
      <pc:sldChg chg="modSp mod">
        <pc:chgData name="Hua, Yiying" userId="aa6a9e03-c5b1-4834-9746-68923240f5ba" providerId="ADAL" clId="{ABBFF0D3-3762-4815-8D36-08FE85607746}" dt="2022-07-30T02:29:14.441" v="12" actId="20577"/>
        <pc:sldMkLst>
          <pc:docMk/>
          <pc:sldMk cId="3091819760" sldId="277"/>
        </pc:sldMkLst>
        <pc:spChg chg="mod">
          <ac:chgData name="Hua, Yiying" userId="aa6a9e03-c5b1-4834-9746-68923240f5ba" providerId="ADAL" clId="{ABBFF0D3-3762-4815-8D36-08FE85607746}" dt="2022-07-29T20:26:35.390" v="2"/>
          <ac:spMkLst>
            <pc:docMk/>
            <pc:sldMk cId="3091819760" sldId="277"/>
            <ac:spMk id="2" creationId="{EC4891EB-A5ED-4A2F-BE33-B0DAF0C452C0}"/>
          </ac:spMkLst>
        </pc:spChg>
        <pc:graphicFrameChg chg="modGraphic">
          <ac:chgData name="Hua, Yiying" userId="aa6a9e03-c5b1-4834-9746-68923240f5ba" providerId="ADAL" clId="{ABBFF0D3-3762-4815-8D36-08FE85607746}" dt="2022-07-30T02:29:14.441" v="12" actId="20577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mod">
        <pc:chgData name="Hua, Yiying" userId="aa6a9e03-c5b1-4834-9746-68923240f5ba" providerId="ADAL" clId="{ABBFF0D3-3762-4815-8D36-08FE85607746}" dt="2022-07-30T02:29:26.062" v="13"/>
        <pc:sldMkLst>
          <pc:docMk/>
          <pc:sldMk cId="3720631790" sldId="280"/>
        </pc:sldMkLst>
        <pc:spChg chg="mod">
          <ac:chgData name="Hua, Yiying" userId="aa6a9e03-c5b1-4834-9746-68923240f5ba" providerId="ADAL" clId="{ABBFF0D3-3762-4815-8D36-08FE85607746}" dt="2022-07-30T02:29:26.062" v="13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ABBFF0D3-3762-4815-8D36-08FE85607746}" dt="2022-07-29T20:26:53.034" v="3" actId="20577"/>
        <pc:sldMkLst>
          <pc:docMk/>
          <pc:sldMk cId="2953340203" sldId="281"/>
        </pc:sldMkLst>
        <pc:spChg chg="mod">
          <ac:chgData name="Hua, Yiying" userId="aa6a9e03-c5b1-4834-9746-68923240f5ba" providerId="ADAL" clId="{ABBFF0D3-3762-4815-8D36-08FE85607746}" dt="2022-07-29T20:26:53.034" v="3" actId="20577"/>
          <ac:spMkLst>
            <pc:docMk/>
            <pc:sldMk cId="2953340203" sldId="281"/>
            <ac:spMk id="2" creationId="{EC4891EB-A5ED-4A2F-BE33-B0DAF0C452C0}"/>
          </ac:spMkLst>
        </pc:spChg>
      </pc:sldChg>
      <pc:sldChg chg="modSp mod">
        <pc:chgData name="Hua, Yiying" userId="aa6a9e03-c5b1-4834-9746-68923240f5ba" providerId="ADAL" clId="{ABBFF0D3-3762-4815-8D36-08FE85607746}" dt="2022-07-29T20:26:12.045" v="1"/>
        <pc:sldMkLst>
          <pc:docMk/>
          <pc:sldMk cId="3277803961" sldId="282"/>
        </pc:sldMkLst>
        <pc:spChg chg="mod">
          <ac:chgData name="Hua, Yiying" userId="aa6a9e03-c5b1-4834-9746-68923240f5ba" providerId="ADAL" clId="{ABBFF0D3-3762-4815-8D36-08FE85607746}" dt="2022-07-29T20:26:12.045" v="1"/>
          <ac:spMkLst>
            <pc:docMk/>
            <pc:sldMk cId="3277803961" sldId="282"/>
            <ac:spMk id="6" creationId="{F0D7D215-3CEA-4ED9-A84E-9B8A0C0F04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18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6671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8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1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 bwMode="auto">
          <a:xfrm>
            <a:off x="-9526" y="-1"/>
            <a:ext cx="915352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8/28/2022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主日学新约班课程介绍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en-US" altLang="zh-CN" dirty="0">
                <a:solidFill>
                  <a:schemeClr val="accent3"/>
                </a:solidFill>
              </a:rPr>
              <a:t>2022/08/21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新约班课程计划</a:t>
            </a:r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(2022-2023)</a:t>
            </a:r>
            <a:endParaRPr lang="en-US" sz="4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936569"/>
              </p:ext>
            </p:extLst>
          </p:nvPr>
        </p:nvGraphicFramePr>
        <p:xfrm>
          <a:off x="457200" y="2286000"/>
          <a:ext cx="8214361" cy="3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881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582648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32715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2022 </a:t>
                      </a:r>
                      <a:r>
                        <a:rPr lang="zh-CN" altLang="en-US" sz="2400" strike="sngStrike" baseline="0" dirty="0"/>
                        <a:t>春季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雅各书，彼得前书，彼得后书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935436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约翰壹书，约翰贰书、约翰叁书，犹大书，以弗所书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12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12 -16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304800" y="914400"/>
            <a:ext cx="82238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effectLst/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58" y="2209800"/>
            <a:ext cx="8223884" cy="44958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信心须有行为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</a:t>
            </a:r>
            <a:r>
              <a:rPr kumimoji="0" lang="zh-CN" altLang="en-US" sz="2400" kern="12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叁</a:t>
            </a:r>
            <a:r>
              <a:rPr lang="zh-CN" altLang="en-US" sz="2400" dirty="0"/>
              <a:t>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2022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秋季主日学新约班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教师团队：李鲲，姚清传，华懿颖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约翰壹书，约翰贰书、</a:t>
            </a:r>
            <a:r>
              <a:rPr lang="zh-CN" altLang="en-US" sz="240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约翰叁书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，犹大书，和以弗所书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课前请预习读经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每堂课学习一章</a:t>
            </a:r>
            <a:endParaRPr lang="en-US" altLang="zh-CN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采用授课，问答，与讨论相结合的方式</a:t>
            </a: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1920</TotalTime>
  <Words>376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Trebuchet</vt:lpstr>
      <vt:lpstr>Arial</vt:lpstr>
      <vt:lpstr>Calibri</vt:lpstr>
      <vt:lpstr>Constantia</vt:lpstr>
      <vt:lpstr>Wingdings 2</vt:lpstr>
      <vt:lpstr>1_Flow</vt:lpstr>
      <vt:lpstr>主日学新约班课程介绍</vt:lpstr>
      <vt:lpstr>新约班课程计划(2022-2023)</vt:lpstr>
      <vt:lpstr>PowerPoint Presentation</vt:lpstr>
      <vt:lpstr>2022秋季主日学新约班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132</cp:revision>
  <dcterms:created xsi:type="dcterms:W3CDTF">2006-08-16T00:00:00Z</dcterms:created>
  <dcterms:modified xsi:type="dcterms:W3CDTF">2022-08-28T14:41:46Z</dcterms:modified>
</cp:coreProperties>
</file>