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DD1-4A40-407D-9182-C4956CA80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FABF-FE2D-4847-9505-8F8C9BD00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A96BA-8C30-4F66-A159-E704076E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E890B-C51C-4C32-B85D-79E9AC77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2484A-259D-4013-AABE-5B773998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6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4789-D67A-4B77-8BCB-50542E19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1D63B-3272-4A75-844D-1715BBFD9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144F8-F672-489B-8C3E-E6BF95FB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F04D3-0410-4DFB-A118-201E8814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99E62-BE39-4836-AFB0-297E807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0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F202D-C101-47BE-98C5-634A4CCA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A5D1C-72FE-4859-83CC-0609BD55F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D0887-35FC-463C-8CB5-287CAB4F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28C58-B5D3-428C-A8FF-E15009D5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11E9-04A6-469E-A00A-14E686DE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023F-D859-436E-BA2B-4FAF9D18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1C62-E494-4677-B7FE-8342DA14B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780AD-B8FB-4761-ABF3-FDFE8B81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B1FB-7BC9-4F91-AA94-8654B615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88652-5D59-4A2F-A863-085D3382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5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32F4-748D-4C03-BC18-3CF1CC0B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7D3CE-737F-4241-B88B-EC5CB8E5D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2417-4938-419A-A927-27BDDE6F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C8DF-2C3C-47BA-9755-848AB62F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B408E-5B57-4820-9F2F-6F8116AD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3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B3AF-AB0C-4D44-AD49-E9A51105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558F-4996-4268-9719-37341C592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20F7-6F20-4ADE-802B-E9C9D4A2F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6B5D5-13A3-44B1-8A5C-22E03FD5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4B3AF-CBDC-4991-AD56-79507984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18161-E8B2-4D55-A276-8240BF00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79C9-2C91-4C22-A0A1-F7412AAF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35D8B-5E76-4E90-AF80-F22761CCC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D1395-CADD-4A0F-8FAA-BCB4B6437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8B808-C9E7-4831-9067-C9F34FA14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950D86-35E8-4B13-B4E8-F20F2419F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54091-51AE-4463-A394-A48B14FB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568BF-3721-4866-9729-53C69D3B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475B5-2BBA-4D96-8187-BFEE913D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C427-0A59-48DB-B7A2-BAEA1128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5582B-DFFB-4CE7-ABA3-E83A69C5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80F2C-5F9D-4B49-B189-3F6668E2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7D1B9-FE8E-46DB-8687-2885176C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0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78FBEB-0056-4C7C-92C0-471B671F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09B38-6B7D-4ECE-AC76-57F621C8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D2C37-FC5E-452A-B18D-A60B25C9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6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3AFA-A632-40C4-9638-59B1A96C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E77B6-C428-449B-9B8A-1C15BB5FB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F26AB-7AC4-48EA-A8D3-E9E889C1B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4E111-28BC-4D21-8684-9D8F3BA2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DA23E-94AD-44E9-8A23-49EB78AC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E5724-5C92-468A-A52A-8CC1E758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9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FB1A-C14A-48C6-8A4A-E3CF3031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6C638-8A49-45B4-A40E-8E731ED6F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D0987-E785-4022-89C7-9CC0C1B16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DE5AC-5073-4366-A133-C505E12A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5F280-9DE8-4E5C-89E3-8FC2DE40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748CD-7DBE-4F61-BE5E-571C5AF3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5E68F-2A4E-42EF-8026-D5C90CB9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64200-8A36-4729-AB08-AFA29801A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74ABE-0C32-402D-90A5-1AA113DCA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97A2-FAC8-43DF-9E7C-29A5F17AB10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8A47-6D21-4D13-8D41-FC10ED32B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48B87-A479-474F-A0CE-00D3E4E40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D9D0-2109-4A5D-A3FE-D838B387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04E2-7FBB-41FC-9502-B8F20A4B5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580" y="1081114"/>
            <a:ext cx="9152420" cy="2428849"/>
          </a:xfrm>
        </p:spPr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詩篇２４篇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F83B3-4E19-4AA9-83CA-544B685F1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8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9388-51C2-4170-BAFD-D75988E2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榮耀的王將要進來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046FA8-423E-4941-8AA9-AB758B56B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179" r="1" b="2020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97720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8214-9C24-4CC6-912D-03F02546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98" y="338481"/>
            <a:ext cx="10575802" cy="1352208"/>
          </a:xfrm>
        </p:spPr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詩篇２４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DC57-5BDD-4D88-8284-8F909747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46" y="1803540"/>
            <a:ext cx="10580854" cy="4373423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地和其中所充满的，世界和住在其间的，都属耶和华。他把地建立在海上，安定在大水之上。谁能登耶和华的山？谁能站在他的圣所？就是手洁心清，不向虚妄，起誓不怀诡诈的人。他必蒙耶和华赐福，又蒙救他的神使他成义。这是寻求耶和华的族类，是寻求你面的雅各。（细拉）众城门哪，你们要抬起头来！永久的门户，你们要被举起！那荣耀的王将要进来！荣耀的王是谁呢？就是有力有能的耶和华，在战场上有能的耶和华。众城门哪，你们要抬起头来！永久的门户，你们要把头抬起！那荣耀的王将要进来！荣耀的王是谁呢？万军之耶和华，他是荣耀的王。（细拉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242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052476-1846-4EF5-9848-2CB0D2A0A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351" r="3120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3F34DC-1D02-4C36-AB87-96BF1129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13" y="328615"/>
            <a:ext cx="4803636" cy="1311664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詩篇２４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D58E-A260-4ABE-95F6-4C9C570F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61" y="1429696"/>
            <a:ext cx="5026675" cy="4966051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。地和其中所充滿的，世界和住在其間的，都屬耶和華。他把地建立在海上，安定在大水之上。誰能登耶和華的山？誰能站在他的聖所？就是手潔心清，不向虛妄，起誓不懷詭詐的人。他必蒙耶和華賜福，又蒙救他的神使他成義。這是尋求耶和華的族類，是尋求你面的雅各。（細拉）眾城門哪，你們要抬起頭來！永久的門戶，你們要被舉起！那榮耀的王將要進來！榮耀的王是誰呢？就是有力有能的耶和華，在戰場上有能的耶和華。眾城門哪，你們要抬起頭來！永久的門戶，你們要把頭抬起！那榮耀的王將要進來！榮耀的王是誰呢？萬軍之耶和華，他是榮耀的王。（細拉）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16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340A0-171C-4570-AB89-74DE81C83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3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DA7E0-EBF7-4DC2-9668-9108A3537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692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48214-9C24-4CC6-912D-03F02546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zh-CN" alt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詩篇２４</a:t>
            </a:r>
            <a:endParaRPr lang="en-US" sz="3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DC57-5BDD-4D88-8284-8F909747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地和其中所充满的，世界和住在其间的，都属耶和华。他把地建立在海上，安定在大水之上。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200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567BF-CEBE-416B-9CDC-41BCEB1F3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1" r="2323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CCFBDD-40D1-437C-BACB-90FF62A10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36" r="22439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95AB9B-E333-4858-A458-6FA4F10490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60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48214-9C24-4CC6-912D-03F02546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zh-CN" alt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詩篇２４</a:t>
            </a:r>
            <a:endParaRPr lang="en-US" sz="3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DC57-5BDD-4D88-8284-8F909747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谁能登耶和华的山？谁能站在他的圣所？就是手洁心清，不向虚妄，起誓不怀诡诈的人。他必蒙耶和华赐福，又蒙救他的神使他成义。这是寻求耶和华的族类，是寻求你面的雅各。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44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2E809-ED20-4D22-B53A-E26E1A792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1" r="26293" b="41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48214-9C24-4CC6-912D-03F02546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-328041"/>
            <a:ext cx="3438144" cy="1124712"/>
          </a:xfrm>
        </p:spPr>
        <p:txBody>
          <a:bodyPr anchor="b">
            <a:norm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詩篇２４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DC57-5BDD-4D88-8284-8F909747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65" y="1124712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zh-CN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众城门哪，你们要抬起头来！永久的门户，你们要被举起！那荣耀的王将要进来！荣耀的王是谁呢？就是有力有能的耶和华，在战场上有能的耶和华。众城门哪，你们要抬起头来！永久的门户，你们要把头抬起！那荣耀的王将要进来！荣耀的王是谁呢？万军之耶和华，他是荣耀的王。（细拉）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6828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605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KaiTi</vt:lpstr>
      <vt:lpstr>Arial</vt:lpstr>
      <vt:lpstr>Calibri</vt:lpstr>
      <vt:lpstr>Calibri Light</vt:lpstr>
      <vt:lpstr>Office Theme</vt:lpstr>
      <vt:lpstr>詩篇２４篇</vt:lpstr>
      <vt:lpstr>榮耀的王將要進來</vt:lpstr>
      <vt:lpstr>詩篇２４</vt:lpstr>
      <vt:lpstr>詩篇２４</vt:lpstr>
      <vt:lpstr>詩篇２４</vt:lpstr>
      <vt:lpstr>詩篇２４</vt:lpstr>
      <vt:lpstr>詩篇２４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詩篇２４篇</dc:title>
  <dc:creator>TAIYAN ZHANG</dc:creator>
  <cp:lastModifiedBy>TAIYAN ZHANG</cp:lastModifiedBy>
  <cp:revision>3</cp:revision>
  <dcterms:created xsi:type="dcterms:W3CDTF">2020-09-27T15:12:58Z</dcterms:created>
  <dcterms:modified xsi:type="dcterms:W3CDTF">2020-09-27T15:33:51Z</dcterms:modified>
</cp:coreProperties>
</file>