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1"/>
  </p:notesMasterIdLst>
  <p:sldIdLst>
    <p:sldId id="332" r:id="rId2"/>
    <p:sldId id="361" r:id="rId3"/>
    <p:sldId id="362" r:id="rId4"/>
    <p:sldId id="284" r:id="rId5"/>
    <p:sldId id="348" r:id="rId6"/>
    <p:sldId id="286" r:id="rId7"/>
    <p:sldId id="363" r:id="rId8"/>
    <p:sldId id="364" r:id="rId9"/>
    <p:sldId id="365" r:id="rId10"/>
    <p:sldId id="366" r:id="rId11"/>
    <p:sldId id="367" r:id="rId12"/>
    <p:sldId id="369" r:id="rId13"/>
    <p:sldId id="372" r:id="rId14"/>
    <p:sldId id="373" r:id="rId15"/>
    <p:sldId id="375" r:id="rId16"/>
    <p:sldId id="376" r:id="rId17"/>
    <p:sldId id="377" r:id="rId18"/>
    <p:sldId id="378" r:id="rId19"/>
    <p:sldId id="380" r:id="rId20"/>
    <p:sldId id="382" r:id="rId21"/>
    <p:sldId id="383" r:id="rId22"/>
    <p:sldId id="384" r:id="rId23"/>
    <p:sldId id="385" r:id="rId24"/>
    <p:sldId id="386" r:id="rId25"/>
    <p:sldId id="387" r:id="rId26"/>
    <p:sldId id="390" r:id="rId27"/>
    <p:sldId id="388" r:id="rId28"/>
    <p:sldId id="391" r:id="rId29"/>
    <p:sldId id="392" r:id="rId30"/>
    <p:sldId id="393" r:id="rId31"/>
    <p:sldId id="394" r:id="rId32"/>
    <p:sldId id="395" r:id="rId33"/>
    <p:sldId id="396" r:id="rId34"/>
    <p:sldId id="397" r:id="rId35"/>
    <p:sldId id="346" r:id="rId36"/>
    <p:sldId id="345" r:id="rId37"/>
    <p:sldId id="398" r:id="rId38"/>
    <p:sldId id="399" r:id="rId39"/>
    <p:sldId id="33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28"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1" autoAdjust="0"/>
    <p:restoredTop sz="95029" autoAdjust="0"/>
  </p:normalViewPr>
  <p:slideViewPr>
    <p:cSldViewPr>
      <p:cViewPr>
        <p:scale>
          <a:sx n="80" d="100"/>
          <a:sy n="80" d="100"/>
        </p:scale>
        <p:origin x="285" y="42"/>
      </p:cViewPr>
      <p:guideLst>
        <p:guide orient="horz" pos="2160"/>
        <p:guide pos="2928"/>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00" y="8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534EFF-A887-4675-B8ED-FE4746870BAC}" type="datetimeFigureOut">
              <a:rPr lang="en-US" smtClean="0"/>
              <a:t>10/26/2022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A70637-126D-47CB-894F-30E53C552DC1}" type="slidenum">
              <a:rPr lang="en-US" smtClean="0"/>
              <a:t>‹#›</a:t>
            </a:fld>
            <a:endParaRPr lang="en-US"/>
          </a:p>
        </p:txBody>
      </p:sp>
    </p:spTree>
    <p:extLst>
      <p:ext uri="{BB962C8B-B14F-4D97-AF65-F5344CB8AC3E}">
        <p14:creationId xmlns:p14="http://schemas.microsoft.com/office/powerpoint/2010/main" val="1782737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a:t>
            </a:fld>
            <a:endParaRPr lang="en-US"/>
          </a:p>
        </p:txBody>
      </p:sp>
    </p:spTree>
    <p:extLst>
      <p:ext uri="{BB962C8B-B14F-4D97-AF65-F5344CB8AC3E}">
        <p14:creationId xmlns:p14="http://schemas.microsoft.com/office/powerpoint/2010/main" val="2771165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10</a:t>
            </a:fld>
            <a:endParaRPr lang="en-US"/>
          </a:p>
        </p:txBody>
      </p:sp>
    </p:spTree>
    <p:extLst>
      <p:ext uri="{BB962C8B-B14F-4D97-AF65-F5344CB8AC3E}">
        <p14:creationId xmlns:p14="http://schemas.microsoft.com/office/powerpoint/2010/main" val="2377288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11</a:t>
            </a:fld>
            <a:endParaRPr lang="en-US"/>
          </a:p>
        </p:txBody>
      </p:sp>
    </p:spTree>
    <p:extLst>
      <p:ext uri="{BB962C8B-B14F-4D97-AF65-F5344CB8AC3E}">
        <p14:creationId xmlns:p14="http://schemas.microsoft.com/office/powerpoint/2010/main" val="3149229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12</a:t>
            </a:fld>
            <a:endParaRPr lang="en-US"/>
          </a:p>
        </p:txBody>
      </p:sp>
    </p:spTree>
    <p:extLst>
      <p:ext uri="{BB962C8B-B14F-4D97-AF65-F5344CB8AC3E}">
        <p14:creationId xmlns:p14="http://schemas.microsoft.com/office/powerpoint/2010/main" val="7617987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13</a:t>
            </a:fld>
            <a:endParaRPr lang="en-US"/>
          </a:p>
        </p:txBody>
      </p:sp>
    </p:spTree>
    <p:extLst>
      <p:ext uri="{BB962C8B-B14F-4D97-AF65-F5344CB8AC3E}">
        <p14:creationId xmlns:p14="http://schemas.microsoft.com/office/powerpoint/2010/main" val="4152206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14</a:t>
            </a:fld>
            <a:endParaRPr lang="en-US"/>
          </a:p>
        </p:txBody>
      </p:sp>
    </p:spTree>
    <p:extLst>
      <p:ext uri="{BB962C8B-B14F-4D97-AF65-F5344CB8AC3E}">
        <p14:creationId xmlns:p14="http://schemas.microsoft.com/office/powerpoint/2010/main" val="6034851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15</a:t>
            </a:fld>
            <a:endParaRPr lang="en-US"/>
          </a:p>
        </p:txBody>
      </p:sp>
    </p:spTree>
    <p:extLst>
      <p:ext uri="{BB962C8B-B14F-4D97-AF65-F5344CB8AC3E}">
        <p14:creationId xmlns:p14="http://schemas.microsoft.com/office/powerpoint/2010/main" val="1883423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16</a:t>
            </a:fld>
            <a:endParaRPr lang="en-US"/>
          </a:p>
        </p:txBody>
      </p:sp>
    </p:spTree>
    <p:extLst>
      <p:ext uri="{BB962C8B-B14F-4D97-AF65-F5344CB8AC3E}">
        <p14:creationId xmlns:p14="http://schemas.microsoft.com/office/powerpoint/2010/main" val="4160957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17</a:t>
            </a:fld>
            <a:endParaRPr lang="en-US"/>
          </a:p>
        </p:txBody>
      </p:sp>
    </p:spTree>
    <p:extLst>
      <p:ext uri="{BB962C8B-B14F-4D97-AF65-F5344CB8AC3E}">
        <p14:creationId xmlns:p14="http://schemas.microsoft.com/office/powerpoint/2010/main" val="240022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18</a:t>
            </a:fld>
            <a:endParaRPr lang="en-US"/>
          </a:p>
        </p:txBody>
      </p:sp>
    </p:spTree>
    <p:extLst>
      <p:ext uri="{BB962C8B-B14F-4D97-AF65-F5344CB8AC3E}">
        <p14:creationId xmlns:p14="http://schemas.microsoft.com/office/powerpoint/2010/main" val="5159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19</a:t>
            </a:fld>
            <a:endParaRPr lang="en-US"/>
          </a:p>
        </p:txBody>
      </p:sp>
    </p:spTree>
    <p:extLst>
      <p:ext uri="{BB962C8B-B14F-4D97-AF65-F5344CB8AC3E}">
        <p14:creationId xmlns:p14="http://schemas.microsoft.com/office/powerpoint/2010/main" val="3712658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a:t>
            </a:fld>
            <a:endParaRPr lang="en-US"/>
          </a:p>
        </p:txBody>
      </p:sp>
    </p:spTree>
    <p:extLst>
      <p:ext uri="{BB962C8B-B14F-4D97-AF65-F5344CB8AC3E}">
        <p14:creationId xmlns:p14="http://schemas.microsoft.com/office/powerpoint/2010/main" val="12852352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20</a:t>
            </a:fld>
            <a:endParaRPr lang="en-US"/>
          </a:p>
        </p:txBody>
      </p:sp>
    </p:spTree>
    <p:extLst>
      <p:ext uri="{BB962C8B-B14F-4D97-AF65-F5344CB8AC3E}">
        <p14:creationId xmlns:p14="http://schemas.microsoft.com/office/powerpoint/2010/main" val="3344690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21</a:t>
            </a:fld>
            <a:endParaRPr lang="en-US"/>
          </a:p>
        </p:txBody>
      </p:sp>
    </p:spTree>
    <p:extLst>
      <p:ext uri="{BB962C8B-B14F-4D97-AF65-F5344CB8AC3E}">
        <p14:creationId xmlns:p14="http://schemas.microsoft.com/office/powerpoint/2010/main" val="16914384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22</a:t>
            </a:fld>
            <a:endParaRPr lang="en-US"/>
          </a:p>
        </p:txBody>
      </p:sp>
    </p:spTree>
    <p:extLst>
      <p:ext uri="{BB962C8B-B14F-4D97-AF65-F5344CB8AC3E}">
        <p14:creationId xmlns:p14="http://schemas.microsoft.com/office/powerpoint/2010/main" val="13386350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23</a:t>
            </a:fld>
            <a:endParaRPr lang="en-US"/>
          </a:p>
        </p:txBody>
      </p:sp>
    </p:spTree>
    <p:extLst>
      <p:ext uri="{BB962C8B-B14F-4D97-AF65-F5344CB8AC3E}">
        <p14:creationId xmlns:p14="http://schemas.microsoft.com/office/powerpoint/2010/main" val="2103143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24</a:t>
            </a:fld>
            <a:endParaRPr lang="en-US"/>
          </a:p>
        </p:txBody>
      </p:sp>
    </p:spTree>
    <p:extLst>
      <p:ext uri="{BB962C8B-B14F-4D97-AF65-F5344CB8AC3E}">
        <p14:creationId xmlns:p14="http://schemas.microsoft.com/office/powerpoint/2010/main" val="1990596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25</a:t>
            </a:fld>
            <a:endParaRPr lang="en-US"/>
          </a:p>
        </p:txBody>
      </p:sp>
    </p:spTree>
    <p:extLst>
      <p:ext uri="{BB962C8B-B14F-4D97-AF65-F5344CB8AC3E}">
        <p14:creationId xmlns:p14="http://schemas.microsoft.com/office/powerpoint/2010/main" val="1429114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26</a:t>
            </a:fld>
            <a:endParaRPr lang="en-US"/>
          </a:p>
        </p:txBody>
      </p:sp>
    </p:spTree>
    <p:extLst>
      <p:ext uri="{BB962C8B-B14F-4D97-AF65-F5344CB8AC3E}">
        <p14:creationId xmlns:p14="http://schemas.microsoft.com/office/powerpoint/2010/main" val="32694616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27</a:t>
            </a:fld>
            <a:endParaRPr lang="en-US"/>
          </a:p>
        </p:txBody>
      </p:sp>
    </p:spTree>
    <p:extLst>
      <p:ext uri="{BB962C8B-B14F-4D97-AF65-F5344CB8AC3E}">
        <p14:creationId xmlns:p14="http://schemas.microsoft.com/office/powerpoint/2010/main" val="26124534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28</a:t>
            </a:fld>
            <a:endParaRPr lang="en-US"/>
          </a:p>
        </p:txBody>
      </p:sp>
    </p:spTree>
    <p:extLst>
      <p:ext uri="{BB962C8B-B14F-4D97-AF65-F5344CB8AC3E}">
        <p14:creationId xmlns:p14="http://schemas.microsoft.com/office/powerpoint/2010/main" val="24640430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29</a:t>
            </a:fld>
            <a:endParaRPr lang="en-US"/>
          </a:p>
        </p:txBody>
      </p:sp>
    </p:spTree>
    <p:extLst>
      <p:ext uri="{BB962C8B-B14F-4D97-AF65-F5344CB8AC3E}">
        <p14:creationId xmlns:p14="http://schemas.microsoft.com/office/powerpoint/2010/main" val="1995681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a:t>
            </a:fld>
            <a:endParaRPr lang="en-US"/>
          </a:p>
        </p:txBody>
      </p:sp>
    </p:spTree>
    <p:extLst>
      <p:ext uri="{BB962C8B-B14F-4D97-AF65-F5344CB8AC3E}">
        <p14:creationId xmlns:p14="http://schemas.microsoft.com/office/powerpoint/2010/main" val="10645626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30</a:t>
            </a:fld>
            <a:endParaRPr lang="en-US"/>
          </a:p>
        </p:txBody>
      </p:sp>
    </p:spTree>
    <p:extLst>
      <p:ext uri="{BB962C8B-B14F-4D97-AF65-F5344CB8AC3E}">
        <p14:creationId xmlns:p14="http://schemas.microsoft.com/office/powerpoint/2010/main" val="30739204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31</a:t>
            </a:fld>
            <a:endParaRPr lang="en-US"/>
          </a:p>
        </p:txBody>
      </p:sp>
    </p:spTree>
    <p:extLst>
      <p:ext uri="{BB962C8B-B14F-4D97-AF65-F5344CB8AC3E}">
        <p14:creationId xmlns:p14="http://schemas.microsoft.com/office/powerpoint/2010/main" val="13009962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32</a:t>
            </a:fld>
            <a:endParaRPr lang="en-US"/>
          </a:p>
        </p:txBody>
      </p:sp>
    </p:spTree>
    <p:extLst>
      <p:ext uri="{BB962C8B-B14F-4D97-AF65-F5344CB8AC3E}">
        <p14:creationId xmlns:p14="http://schemas.microsoft.com/office/powerpoint/2010/main" val="26106822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33</a:t>
            </a:fld>
            <a:endParaRPr lang="en-US"/>
          </a:p>
        </p:txBody>
      </p:sp>
    </p:spTree>
    <p:extLst>
      <p:ext uri="{BB962C8B-B14F-4D97-AF65-F5344CB8AC3E}">
        <p14:creationId xmlns:p14="http://schemas.microsoft.com/office/powerpoint/2010/main" val="32007555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34</a:t>
            </a:fld>
            <a:endParaRPr lang="en-US"/>
          </a:p>
        </p:txBody>
      </p:sp>
    </p:spTree>
    <p:extLst>
      <p:ext uri="{BB962C8B-B14F-4D97-AF65-F5344CB8AC3E}">
        <p14:creationId xmlns:p14="http://schemas.microsoft.com/office/powerpoint/2010/main" val="14580320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35</a:t>
            </a:fld>
            <a:endParaRPr lang="en-US"/>
          </a:p>
        </p:txBody>
      </p:sp>
    </p:spTree>
    <p:extLst>
      <p:ext uri="{BB962C8B-B14F-4D97-AF65-F5344CB8AC3E}">
        <p14:creationId xmlns:p14="http://schemas.microsoft.com/office/powerpoint/2010/main" val="21287751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36</a:t>
            </a:fld>
            <a:endParaRPr lang="en-US"/>
          </a:p>
        </p:txBody>
      </p:sp>
    </p:spTree>
    <p:extLst>
      <p:ext uri="{BB962C8B-B14F-4D97-AF65-F5344CB8AC3E}">
        <p14:creationId xmlns:p14="http://schemas.microsoft.com/office/powerpoint/2010/main" val="9880273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37</a:t>
            </a:fld>
            <a:endParaRPr lang="en-US"/>
          </a:p>
        </p:txBody>
      </p:sp>
    </p:spTree>
    <p:extLst>
      <p:ext uri="{BB962C8B-B14F-4D97-AF65-F5344CB8AC3E}">
        <p14:creationId xmlns:p14="http://schemas.microsoft.com/office/powerpoint/2010/main" val="6682450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38</a:t>
            </a:fld>
            <a:endParaRPr lang="en-US"/>
          </a:p>
        </p:txBody>
      </p:sp>
    </p:spTree>
    <p:extLst>
      <p:ext uri="{BB962C8B-B14F-4D97-AF65-F5344CB8AC3E}">
        <p14:creationId xmlns:p14="http://schemas.microsoft.com/office/powerpoint/2010/main" val="33743168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39</a:t>
            </a:fld>
            <a:endParaRPr lang="en-US"/>
          </a:p>
        </p:txBody>
      </p:sp>
    </p:spTree>
    <p:extLst>
      <p:ext uri="{BB962C8B-B14F-4D97-AF65-F5344CB8AC3E}">
        <p14:creationId xmlns:p14="http://schemas.microsoft.com/office/powerpoint/2010/main" val="130388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4</a:t>
            </a:fld>
            <a:endParaRPr lang="en-US"/>
          </a:p>
        </p:txBody>
      </p:sp>
    </p:spTree>
    <p:extLst>
      <p:ext uri="{BB962C8B-B14F-4D97-AF65-F5344CB8AC3E}">
        <p14:creationId xmlns:p14="http://schemas.microsoft.com/office/powerpoint/2010/main" val="284276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5</a:t>
            </a:fld>
            <a:endParaRPr lang="en-US"/>
          </a:p>
        </p:txBody>
      </p:sp>
    </p:spTree>
    <p:extLst>
      <p:ext uri="{BB962C8B-B14F-4D97-AF65-F5344CB8AC3E}">
        <p14:creationId xmlns:p14="http://schemas.microsoft.com/office/powerpoint/2010/main" val="4063172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6</a:t>
            </a:fld>
            <a:endParaRPr lang="en-US"/>
          </a:p>
        </p:txBody>
      </p:sp>
    </p:spTree>
    <p:extLst>
      <p:ext uri="{BB962C8B-B14F-4D97-AF65-F5344CB8AC3E}">
        <p14:creationId xmlns:p14="http://schemas.microsoft.com/office/powerpoint/2010/main" val="3423777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7</a:t>
            </a:fld>
            <a:endParaRPr lang="en-US"/>
          </a:p>
        </p:txBody>
      </p:sp>
    </p:spTree>
    <p:extLst>
      <p:ext uri="{BB962C8B-B14F-4D97-AF65-F5344CB8AC3E}">
        <p14:creationId xmlns:p14="http://schemas.microsoft.com/office/powerpoint/2010/main" val="3420721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8</a:t>
            </a:fld>
            <a:endParaRPr lang="en-US"/>
          </a:p>
        </p:txBody>
      </p:sp>
    </p:spTree>
    <p:extLst>
      <p:ext uri="{BB962C8B-B14F-4D97-AF65-F5344CB8AC3E}">
        <p14:creationId xmlns:p14="http://schemas.microsoft.com/office/powerpoint/2010/main" val="1269305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TW" sz="1200" kern="1200" dirty="0">
              <a:solidFill>
                <a:schemeClr val="tx1"/>
              </a:solidFill>
              <a:effectLst/>
              <a:latin typeface="+mn-lt"/>
              <a:ea typeface="+mn-ea"/>
              <a:cs typeface="+mn-cs"/>
            </a:endParaRPr>
          </a:p>
          <a:p>
            <a:endParaRPr lang="en-US" altLang="zh-TW"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3A70637-126D-47CB-894F-30E53C552DC1}" type="slidenum">
              <a:rPr lang="en-US" smtClean="0"/>
              <a:t>9</a:t>
            </a:fld>
            <a:endParaRPr lang="en-US"/>
          </a:p>
        </p:txBody>
      </p:sp>
    </p:spTree>
    <p:extLst>
      <p:ext uri="{BB962C8B-B14F-4D97-AF65-F5344CB8AC3E}">
        <p14:creationId xmlns:p14="http://schemas.microsoft.com/office/powerpoint/2010/main" val="3167467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10/26/2022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4">
            <a:extLst>
              <a:ext uri="{FF2B5EF4-FFF2-40B4-BE49-F238E27FC236}">
                <a16:creationId xmlns:a16="http://schemas.microsoft.com/office/drawing/2014/main" id="{16AF08FC-8E81-4F42-9903-99F87FCA78F3}"/>
              </a:ext>
            </a:extLst>
          </p:cNvPr>
          <p:cNvSpPr>
            <a:spLocks noGrp="1"/>
          </p:cNvSpPr>
          <p:nvPr>
            <p:ph type="title"/>
          </p:nvPr>
        </p:nvSpPr>
        <p:spPr>
          <a:xfrm>
            <a:off x="457200" y="2514600"/>
            <a:ext cx="8229600" cy="2743200"/>
          </a:xfrm>
        </p:spPr>
        <p:txBody>
          <a:bodyPr>
            <a:normAutofit fontScale="90000"/>
          </a:bodyPr>
          <a:lstStyle/>
          <a:p>
            <a:pPr algn="ctr"/>
            <a:br>
              <a:rPr lang="en-US" altLang="zh-CN" sz="7300" dirty="0"/>
            </a:br>
            <a:br>
              <a:rPr lang="en-US" altLang="zh-CN" sz="7300" dirty="0"/>
            </a:br>
            <a:br>
              <a:rPr lang="en-US" altLang="zh-CN" sz="7300" dirty="0"/>
            </a:br>
            <a:br>
              <a:rPr lang="en-US" altLang="zh-CN" sz="7300" dirty="0"/>
            </a:br>
            <a:br>
              <a:rPr lang="en-US" altLang="zh-CN" sz="7300" dirty="0"/>
            </a:br>
            <a:br>
              <a:rPr lang="en-US" altLang="zh-CN" sz="7300" dirty="0"/>
            </a:br>
            <a:r>
              <a:rPr lang="zh-CN" altLang="en-US" sz="6000" dirty="0"/>
              <a:t>约翰壹书 第四章</a:t>
            </a:r>
            <a:br>
              <a:rPr lang="en-US" altLang="zh-CN" sz="6000" dirty="0"/>
            </a:br>
            <a:r>
              <a:rPr lang="zh-CN" altLang="en-US" sz="6000" dirty="0"/>
              <a:t>秋季新约主日学 </a:t>
            </a:r>
            <a:br>
              <a:rPr lang="en-US" altLang="zh-CN" sz="6000" dirty="0"/>
            </a:br>
            <a:r>
              <a:rPr lang="en-US" altLang="zh-CN" sz="4400" dirty="0"/>
              <a:t>2022.10.30</a:t>
            </a:r>
            <a:endParaRPr lang="en-US" sz="4400" dirty="0"/>
          </a:p>
        </p:txBody>
      </p:sp>
    </p:spTree>
    <p:extLst>
      <p:ext uri="{BB962C8B-B14F-4D97-AF65-F5344CB8AC3E}">
        <p14:creationId xmlns:p14="http://schemas.microsoft.com/office/powerpoint/2010/main" val="2434293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5</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我们作为神的子民，要去胜过这些的观念，因为就如约翰在这卷书信一上来就跟我们讲的，这位主耶稣是跟我们有关系的，是我们亲眼见过祂的作为，亲自感受过祂的爱的。世人跟这位主没有关系，所以就被敌基督和假先知所传的道理给带走了；但是我们晓得真理，跟这位生命的主有关系，我们就能够胜过敌基督和假先知那些似是而非的引导，也懂得去听从和晓得那些有真理的人的教训。</a:t>
            </a:r>
            <a:endParaRPr lang="en-US" altLang="zh-CN" sz="2400" dirty="0"/>
          </a:p>
        </p:txBody>
      </p:sp>
    </p:spTree>
    <p:extLst>
      <p:ext uri="{BB962C8B-B14F-4D97-AF65-F5344CB8AC3E}">
        <p14:creationId xmlns:p14="http://schemas.microsoft.com/office/powerpoint/2010/main" val="2358144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6</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所以今天我们作为基督徒，无论是在判断真假的教导也好，还是在医治释放要赶鬼的时候也好，都要抓住我们所信的这位主耶稣就是道成肉身的神的这个观念，因为敌基督的灵是不承认这一点的。尤其敌基督的灵会从人文和理性的角度去出发，去否认真理。表面上他讲的东西都是很合理的，就像约翰当时面对的这个‘耶稣如果是人就一定会犯罪’，还有去到末后圣经所预言的‘敌基督将会透过促使以色列和中东有一段假和平的时间，来最终让人去敬拜他’。</a:t>
            </a:r>
            <a:endParaRPr lang="en-US" altLang="zh-CN" sz="2400" dirty="0"/>
          </a:p>
        </p:txBody>
      </p:sp>
    </p:spTree>
    <p:extLst>
      <p:ext uri="{BB962C8B-B14F-4D97-AF65-F5344CB8AC3E}">
        <p14:creationId xmlns:p14="http://schemas.microsoft.com/office/powerpoint/2010/main" val="2024559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7</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到那时候，很多人看到敌基督所作的，就会觉得他真的是太伟大了，他所作的都是在为人着想，他就是要带给我们和平的生活，然后就开始一点一点听他所说的，而不听圣经真理所教导我们的了。结果呢，到时许多人听了敌基督的，最终让自己进入到那里永远沉沦的里面。。</a:t>
            </a:r>
            <a:endParaRPr lang="en-US" altLang="zh-CN" sz="2400" dirty="0"/>
          </a:p>
        </p:txBody>
      </p:sp>
    </p:spTree>
    <p:extLst>
      <p:ext uri="{BB962C8B-B14F-4D97-AF65-F5344CB8AC3E}">
        <p14:creationId xmlns:p14="http://schemas.microsoft.com/office/powerpoint/2010/main" val="1645454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8</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我们一定要看到这不是真爱。敌基督的灵所带给我们的，是表面上看上去很合理的一套理论，带着人文主义，表达都是在为人来着想，也很有爱。可是这些做法，如果是非真理的，最终就会一步一步地把我们带离基督，而走入错谬甚至是会灭亡的道路。所以如果我们明白这一点，就更加明白读圣经的重要性了。过去使徒约翰时代有基督徒被迷惑了，可能有的人会觉得当时新旧约完整的圣经还没成书，所以当时的基督徒没办法去完整地明白真理。</a:t>
            </a:r>
            <a:endParaRPr lang="en-US" altLang="zh-CN" sz="2400" dirty="0"/>
          </a:p>
        </p:txBody>
      </p:sp>
    </p:spTree>
    <p:extLst>
      <p:ext uri="{BB962C8B-B14F-4D97-AF65-F5344CB8AC3E}">
        <p14:creationId xmlns:p14="http://schemas.microsoft.com/office/powerpoint/2010/main" val="3146788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9</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但是今天我们已经来到一个大部分人都很容易就可以阅读到圣经的时代，可是很多人还是被迷惑啊。这就提醒我们，我们对真理渴慕的心真的很重要。而当我们有了圣经的真理作为引导，我们就能借此去辨别某些道理也好，属灵的经历也好，到底是出于神，还是出于敌基督，我们也能够再从中活出神的爱。否则的话，若是我们没有真理，我们被敌基督的权势误导了，我们就会给身边的人传递一些‘非神，但却听上去很有道理’的信念，其实我们最终是会害了别人的。</a:t>
            </a:r>
            <a:endParaRPr lang="en-US" altLang="zh-CN" sz="2400" dirty="0"/>
          </a:p>
        </p:txBody>
      </p:sp>
    </p:spTree>
    <p:extLst>
      <p:ext uri="{BB962C8B-B14F-4D97-AF65-F5344CB8AC3E}">
        <p14:creationId xmlns:p14="http://schemas.microsoft.com/office/powerpoint/2010/main" val="804562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1</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所以当我们有真理，懂得去分辨哪些道理是属神的，哪些道理是不属神的，我们就懂得如何在真理里面去爱我们身边的人了。这就是约翰在接下来</a:t>
            </a:r>
            <a:r>
              <a:rPr lang="en-US" altLang="zh-CN" sz="2400" dirty="0"/>
              <a:t>V7-21</a:t>
            </a:r>
            <a:r>
              <a:rPr lang="zh-CN" altLang="en-US" sz="2400" dirty="0"/>
              <a:t>所要给我们看到的内容 ‘在主里与身边人彼此相爱’。</a:t>
            </a:r>
          </a:p>
          <a:p>
            <a:pPr>
              <a:lnSpc>
                <a:spcPct val="160000"/>
              </a:lnSpc>
            </a:pPr>
            <a:r>
              <a:rPr lang="en-US" altLang="zh-CN" sz="3200" b="1" dirty="0"/>
              <a:t>1.</a:t>
            </a:r>
            <a:r>
              <a:rPr lang="zh-CN" altLang="en-US" sz="3200" b="1" dirty="0"/>
              <a:t>神就是爱的源头 </a:t>
            </a:r>
            <a:r>
              <a:rPr lang="en-US" altLang="zh-CN" sz="3200" b="1" dirty="0"/>
              <a:t>(7-10)</a:t>
            </a:r>
          </a:p>
          <a:p>
            <a:pPr>
              <a:lnSpc>
                <a:spcPct val="160000"/>
              </a:lnSpc>
            </a:pPr>
            <a:r>
              <a:rPr lang="zh-CN" altLang="en-US" sz="2400" dirty="0"/>
              <a:t>而且我们懂得去爱，也是因为我们明白神就是那个爱的源头，这是这一章第二部分的第</a:t>
            </a:r>
            <a:r>
              <a:rPr lang="en-US" altLang="zh-CN" sz="2400" dirty="0"/>
              <a:t>1</a:t>
            </a:r>
            <a:r>
              <a:rPr lang="zh-CN" altLang="en-US" sz="2400" dirty="0"/>
              <a:t>个小点，</a:t>
            </a:r>
            <a:r>
              <a:rPr lang="en-US" altLang="zh-CN" sz="2400" dirty="0"/>
              <a:t>V7-10</a:t>
            </a:r>
            <a:r>
              <a:rPr lang="zh-CN" altLang="en-US" sz="2400" dirty="0"/>
              <a:t>经文所让我们看到的。</a:t>
            </a:r>
            <a:endParaRPr lang="en-US" altLang="zh-CN" sz="2400" dirty="0"/>
          </a:p>
        </p:txBody>
      </p:sp>
    </p:spTree>
    <p:extLst>
      <p:ext uri="{BB962C8B-B14F-4D97-AF65-F5344CB8AC3E}">
        <p14:creationId xmlns:p14="http://schemas.microsoft.com/office/powerpoint/2010/main" val="4232055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2</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en-US" altLang="zh-CN" sz="2400" b="1" dirty="0">
                <a:solidFill>
                  <a:srgbClr val="FF0000"/>
                </a:solidFill>
              </a:rPr>
              <a:t>7</a:t>
            </a:r>
            <a:r>
              <a:rPr lang="zh-CN" altLang="en-US" sz="2400" b="1" dirty="0">
                <a:solidFill>
                  <a:srgbClr val="FF0000"/>
                </a:solidFill>
              </a:rPr>
              <a:t>亲爱的弟兄阿，我们应当彼此相爱。因为爱是从神来的。凡有爱心的，都是由神而生，并且认识神。</a:t>
            </a:r>
            <a:r>
              <a:rPr lang="en-US" altLang="zh-CN" sz="2400" b="1" dirty="0">
                <a:solidFill>
                  <a:srgbClr val="FF0000"/>
                </a:solidFill>
              </a:rPr>
              <a:t>8</a:t>
            </a:r>
            <a:r>
              <a:rPr lang="zh-CN" altLang="en-US" sz="2400" b="1" dirty="0">
                <a:solidFill>
                  <a:srgbClr val="FF0000"/>
                </a:solidFill>
              </a:rPr>
              <a:t>没有爱心的，就不认识神。因为神就是爱。</a:t>
            </a:r>
            <a:r>
              <a:rPr lang="en-US" altLang="zh-CN" sz="2400" b="1" dirty="0">
                <a:solidFill>
                  <a:srgbClr val="FF0000"/>
                </a:solidFill>
              </a:rPr>
              <a:t>9</a:t>
            </a:r>
            <a:r>
              <a:rPr lang="zh-CN" altLang="en-US" sz="2400" b="1" dirty="0">
                <a:solidFill>
                  <a:srgbClr val="FF0000"/>
                </a:solidFill>
              </a:rPr>
              <a:t>神差他独生子到世间来，使我们借着他得生，神爱我们的心，在此就显明了。</a:t>
            </a:r>
            <a:r>
              <a:rPr lang="en-US" altLang="zh-CN" sz="2400" b="1" dirty="0">
                <a:solidFill>
                  <a:srgbClr val="FF0000"/>
                </a:solidFill>
              </a:rPr>
              <a:t>10</a:t>
            </a:r>
            <a:r>
              <a:rPr lang="zh-CN" altLang="en-US" sz="2400" b="1" dirty="0">
                <a:solidFill>
                  <a:srgbClr val="FF0000"/>
                </a:solidFill>
              </a:rPr>
              <a:t>不是我们爱神，乃是神爱我们，差他的儿子，为我们的罪作了挽回祭，这就是爱了。</a:t>
            </a:r>
            <a:endParaRPr lang="en-US" altLang="zh-CN" sz="2400" b="1" dirty="0">
              <a:solidFill>
                <a:srgbClr val="FF0000"/>
              </a:solidFill>
            </a:endParaRPr>
          </a:p>
        </p:txBody>
      </p:sp>
    </p:spTree>
    <p:extLst>
      <p:ext uri="{BB962C8B-B14F-4D97-AF65-F5344CB8AC3E}">
        <p14:creationId xmlns:p14="http://schemas.microsoft.com/office/powerpoint/2010/main" val="3284620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3</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这里约翰说，爱心是由神而生的，可能有的人读到这里，就会觉得不一定吧，我看有一些没有信主的人也挺有爱心的啊。为什么约翰一直把爱和神关联在一起呢？让我们这样来思想，确实有的人没有信主，也活得很有爱心，但那个其实是天然人的爱。就是说，那是人本来在自然里面、在天性里面就能活出来的爱。但是在约翰的定义里面，爱是从神而发出的，是一份超越自己意志，为了自己所爱的对象而甘愿牺牲自己的这样一份爱。</a:t>
            </a:r>
            <a:endParaRPr lang="en-US" altLang="zh-CN" sz="2400" dirty="0"/>
          </a:p>
        </p:txBody>
      </p:sp>
    </p:spTree>
    <p:extLst>
      <p:ext uri="{BB962C8B-B14F-4D97-AF65-F5344CB8AC3E}">
        <p14:creationId xmlns:p14="http://schemas.microsoft.com/office/powerpoint/2010/main" val="205434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4</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我们看经文</a:t>
            </a:r>
            <a:r>
              <a:rPr lang="en-US" altLang="zh-CN" sz="2400" dirty="0"/>
              <a:t>V9-10</a:t>
            </a:r>
            <a:r>
              <a:rPr lang="zh-CN" altLang="en-US" sz="2400" dirty="0"/>
              <a:t>所描述的神差祂的独生子耶稣来为我们献上性命作为赎罪祭，就能够明白了。这是神儿子本身超越自己意志所活出来的爱，因为耶稣来到世上的时候，他带着血肉之躯其实也是不想上十字架的，所以他才会在马太福音</a:t>
            </a:r>
            <a:r>
              <a:rPr lang="en-US" altLang="zh-CN" sz="2400" dirty="0"/>
              <a:t>26:39</a:t>
            </a:r>
            <a:r>
              <a:rPr lang="zh-CN" altLang="en-US" sz="2400" dirty="0"/>
              <a:t>的记载中，祷告到：我父啊！倘若可行，求你叫这杯离开我！然而，不要照我的意思，只要照你的意思。</a:t>
            </a:r>
            <a:endParaRPr lang="en-US" altLang="zh-CN" sz="2400" dirty="0"/>
          </a:p>
        </p:txBody>
      </p:sp>
    </p:spTree>
    <p:extLst>
      <p:ext uri="{BB962C8B-B14F-4D97-AF65-F5344CB8AC3E}">
        <p14:creationId xmlns:p14="http://schemas.microsoft.com/office/powerpoint/2010/main" val="3456769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5</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这里仿佛就是在提醒我们，若是我们所活出来的爱心，都是我们天然人层面就已经能够活出来的，那还不算是真正的爱。今天神的话语让我们思想，若是我们身边的人触及到了我们的底线，我们如果还能够超越我们的意志去爱他们，那才算是真正的爱。因为这样的爱，不是我们本能所能活出来的。 有对夫妻见证说 ：过去那位丈夫是受不了妻子经常指指点点的，但当那位丈夫开始有了神的爱，并能够明白原来妻子是他的帮助者，他就能够开始爱妻子，也开始能够去听妻子对他所说的话。</a:t>
            </a:r>
            <a:endParaRPr lang="en-US" altLang="zh-CN" sz="2400" dirty="0"/>
          </a:p>
        </p:txBody>
      </p:sp>
    </p:spTree>
    <p:extLst>
      <p:ext uri="{BB962C8B-B14F-4D97-AF65-F5344CB8AC3E}">
        <p14:creationId xmlns:p14="http://schemas.microsoft.com/office/powerpoint/2010/main" val="154439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chemeClr val="tx1"/>
                </a:solidFill>
                <a:effectLst/>
                <a:latin typeface="Times New Roman" panose="02020603050405020304" pitchFamily="18" charset="0"/>
                <a:ea typeface="Times New Roman" panose="02020603050405020304" pitchFamily="18" charset="0"/>
              </a:rPr>
              <a:t>课程回顾 </a:t>
            </a:r>
            <a:r>
              <a:rPr lang="en-US" altLang="zh-CN" sz="3200" b="1" dirty="0">
                <a:solidFill>
                  <a:schemeClr val="tx1"/>
                </a:solidFill>
                <a:effectLst/>
                <a:latin typeface="Times New Roman" panose="02020603050405020304" pitchFamily="18" charset="0"/>
                <a:ea typeface="Times New Roman" panose="02020603050405020304" pitchFamily="18" charset="0"/>
              </a:rPr>
              <a:t>1</a:t>
            </a:r>
            <a:endParaRPr lang="en-US" sz="3200" b="1" dirty="0">
              <a:solidFill>
                <a:schemeClr val="tx1"/>
              </a:solidFill>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a:bodyPr>
          <a:lstStyle/>
          <a:p>
            <a:pPr>
              <a:lnSpc>
                <a:spcPct val="160000"/>
              </a:lnSpc>
            </a:pPr>
            <a:r>
              <a:rPr lang="zh-CN" altLang="en-US" dirty="0"/>
              <a:t>一、约翰的五卷书信</a:t>
            </a:r>
          </a:p>
          <a:p>
            <a:pPr>
              <a:lnSpc>
                <a:spcPct val="160000"/>
              </a:lnSpc>
            </a:pPr>
            <a:r>
              <a:rPr lang="en-US" altLang="zh-CN" dirty="0"/>
              <a:t>《</a:t>
            </a:r>
            <a:r>
              <a:rPr lang="zh-CN" altLang="en-US" dirty="0"/>
              <a:t>约翰福音</a:t>
            </a:r>
            <a:r>
              <a:rPr lang="en-US" altLang="zh-CN" dirty="0"/>
              <a:t>》</a:t>
            </a:r>
            <a:r>
              <a:rPr lang="zh-CN" altLang="en-US" dirty="0"/>
              <a:t>主题是「信」── 耶稣的神性，因信耶稣基督而得生命。</a:t>
            </a:r>
          </a:p>
          <a:p>
            <a:pPr>
              <a:lnSpc>
                <a:spcPct val="160000"/>
              </a:lnSpc>
            </a:pPr>
            <a:r>
              <a:rPr lang="en-US" altLang="zh-CN" dirty="0"/>
              <a:t>《</a:t>
            </a:r>
            <a:r>
              <a:rPr lang="zh-CN" altLang="en-US" dirty="0"/>
              <a:t>约翰壹，贰，叁书</a:t>
            </a:r>
            <a:r>
              <a:rPr lang="en-US" altLang="zh-CN" dirty="0"/>
              <a:t>》</a:t>
            </a:r>
            <a:r>
              <a:rPr lang="zh-CN" altLang="en-US" dirty="0"/>
              <a:t>主题是「爱」── 耶稣的人性，因正确地爱神并爱弟兄而得丰盛的生命。</a:t>
            </a:r>
          </a:p>
          <a:p>
            <a:pPr>
              <a:lnSpc>
                <a:spcPct val="160000"/>
              </a:lnSpc>
            </a:pPr>
            <a:r>
              <a:rPr lang="en-US" altLang="zh-CN" dirty="0"/>
              <a:t>《</a:t>
            </a:r>
            <a:r>
              <a:rPr lang="zh-CN" altLang="en-US" dirty="0"/>
              <a:t>启示录</a:t>
            </a:r>
            <a:r>
              <a:rPr lang="en-US" altLang="zh-CN" dirty="0"/>
              <a:t>》</a:t>
            </a:r>
            <a:r>
              <a:rPr lang="zh-CN" altLang="en-US" dirty="0"/>
              <a:t>主题是「望」── 耶稣复活的羔羊，因儆醒盼望祂的再来而装备得胜的生命。</a:t>
            </a:r>
            <a:endParaRPr lang="en-US" altLang="zh-CN" dirty="0"/>
          </a:p>
        </p:txBody>
      </p:sp>
    </p:spTree>
    <p:extLst>
      <p:ext uri="{BB962C8B-B14F-4D97-AF65-F5344CB8AC3E}">
        <p14:creationId xmlns:p14="http://schemas.microsoft.com/office/powerpoint/2010/main" val="3868344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6</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en-US" altLang="zh-CN" sz="2800" b="1" dirty="0"/>
              <a:t>2.</a:t>
            </a:r>
            <a:r>
              <a:rPr lang="zh-CN" altLang="en-US" sz="2800" b="1" dirty="0"/>
              <a:t>住在神里活出爱 </a:t>
            </a:r>
            <a:r>
              <a:rPr lang="en-US" altLang="zh-CN" sz="2800" b="1" dirty="0"/>
              <a:t>(11-16)</a:t>
            </a:r>
          </a:p>
          <a:p>
            <a:pPr>
              <a:lnSpc>
                <a:spcPct val="160000"/>
              </a:lnSpc>
            </a:pPr>
            <a:r>
              <a:rPr lang="zh-CN" altLang="en-US" sz="2400" dirty="0"/>
              <a:t>那这样愿意舍己的爱，是我们人必须要连上神才能够有力量去活出来的。所以接下来在第</a:t>
            </a:r>
            <a:r>
              <a:rPr lang="en-US" altLang="zh-CN" sz="2400" dirty="0"/>
              <a:t>2</a:t>
            </a:r>
            <a:r>
              <a:rPr lang="zh-CN" altLang="en-US" sz="2400" dirty="0"/>
              <a:t>小点的</a:t>
            </a:r>
            <a:r>
              <a:rPr lang="en-US" altLang="zh-CN" sz="2400" dirty="0"/>
              <a:t>V11-16</a:t>
            </a:r>
            <a:r>
              <a:rPr lang="zh-CN" altLang="en-US" sz="2400" dirty="0"/>
              <a:t>，我们将会看到约翰告诉我们要能够活出这份爱的关键，就在于我们是否有住在神的里面，就是 ‘住在神里活出爱’。</a:t>
            </a:r>
            <a:endParaRPr lang="en-US" altLang="zh-CN" sz="2400" dirty="0"/>
          </a:p>
        </p:txBody>
      </p:sp>
    </p:spTree>
    <p:extLst>
      <p:ext uri="{BB962C8B-B14F-4D97-AF65-F5344CB8AC3E}">
        <p14:creationId xmlns:p14="http://schemas.microsoft.com/office/powerpoint/2010/main" val="3048605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7</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en-US" altLang="zh-CN" sz="2400" b="1" dirty="0">
                <a:solidFill>
                  <a:srgbClr val="FF0000"/>
                </a:solidFill>
              </a:rPr>
              <a:t>11</a:t>
            </a:r>
            <a:r>
              <a:rPr lang="zh-CN" altLang="en-US" sz="2400" b="1" dirty="0">
                <a:solidFill>
                  <a:srgbClr val="FF0000"/>
                </a:solidFill>
              </a:rPr>
              <a:t>亲爱的弟兄阿，神既是这样爱我们，我们也当彼此相爱。</a:t>
            </a:r>
            <a:r>
              <a:rPr lang="en-US" altLang="zh-CN" sz="2400" b="1" dirty="0">
                <a:solidFill>
                  <a:srgbClr val="FF0000"/>
                </a:solidFill>
              </a:rPr>
              <a:t>12</a:t>
            </a:r>
            <a:r>
              <a:rPr lang="zh-CN" altLang="en-US" sz="2400" b="1" dirty="0">
                <a:solidFill>
                  <a:srgbClr val="FF0000"/>
                </a:solidFill>
              </a:rPr>
              <a:t>从来没有人见过神。我们若彼此相爱，神就住在我们里面，爱他的心在我们里面得以完全了。</a:t>
            </a:r>
            <a:r>
              <a:rPr lang="en-US" altLang="zh-CN" sz="2400" b="1" dirty="0">
                <a:solidFill>
                  <a:srgbClr val="FF0000"/>
                </a:solidFill>
              </a:rPr>
              <a:t>13</a:t>
            </a:r>
            <a:r>
              <a:rPr lang="zh-CN" altLang="en-US" sz="2400" b="1" dirty="0">
                <a:solidFill>
                  <a:srgbClr val="FF0000"/>
                </a:solidFill>
              </a:rPr>
              <a:t>神将他的灵赐给我们，从此就知道我们是住在他里面，他也住在我们里面。</a:t>
            </a:r>
            <a:r>
              <a:rPr lang="en-US" altLang="zh-CN" sz="2400" b="1" dirty="0">
                <a:solidFill>
                  <a:srgbClr val="FF0000"/>
                </a:solidFill>
              </a:rPr>
              <a:t>14</a:t>
            </a:r>
            <a:r>
              <a:rPr lang="zh-CN" altLang="en-US" sz="2400" b="1" dirty="0">
                <a:solidFill>
                  <a:srgbClr val="FF0000"/>
                </a:solidFill>
              </a:rPr>
              <a:t>父差子作世人的救主，这是我们所看见且作见证的。</a:t>
            </a:r>
            <a:r>
              <a:rPr lang="en-US" altLang="zh-CN" sz="2400" b="1" dirty="0">
                <a:solidFill>
                  <a:srgbClr val="FF0000"/>
                </a:solidFill>
              </a:rPr>
              <a:t>15</a:t>
            </a:r>
            <a:r>
              <a:rPr lang="zh-CN" altLang="en-US" sz="2400" b="1" dirty="0">
                <a:solidFill>
                  <a:srgbClr val="FF0000"/>
                </a:solidFill>
              </a:rPr>
              <a:t>凡认耶稣为神儿子的，神就住在他里面，他也住在神里面。</a:t>
            </a:r>
            <a:r>
              <a:rPr lang="en-US" altLang="zh-CN" sz="2400" b="1" dirty="0">
                <a:solidFill>
                  <a:srgbClr val="FF0000"/>
                </a:solidFill>
              </a:rPr>
              <a:t>16</a:t>
            </a:r>
            <a:r>
              <a:rPr lang="zh-CN" altLang="en-US" sz="2400" b="1" dirty="0">
                <a:solidFill>
                  <a:srgbClr val="FF0000"/>
                </a:solidFill>
              </a:rPr>
              <a:t>神爱我们的心，我们也知道也信。神就是爱。住在爱里面的，就是住在神里面，神也住在他里面。</a:t>
            </a:r>
            <a:endParaRPr lang="en-US" altLang="zh-CN" sz="2400" b="1" dirty="0">
              <a:solidFill>
                <a:srgbClr val="FF0000"/>
              </a:solidFill>
            </a:endParaRPr>
          </a:p>
        </p:txBody>
      </p:sp>
    </p:spTree>
    <p:extLst>
      <p:ext uri="{BB962C8B-B14F-4D97-AF65-F5344CB8AC3E}">
        <p14:creationId xmlns:p14="http://schemas.microsoft.com/office/powerpoint/2010/main" val="1729259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8</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这里当约翰继续讲我们要彼此相爱的时候，他开始强调：当我们让神住在我们里面，就是说让圣灵住在我们里面的时候，我们就住在了神的里面，然后我们就能够把我们从神领受的爱去活出来。</a:t>
            </a:r>
            <a:endParaRPr lang="en-US" altLang="zh-CN" sz="2400" dirty="0">
              <a:solidFill>
                <a:srgbClr val="FF0000"/>
              </a:solidFill>
            </a:endParaRPr>
          </a:p>
        </p:txBody>
      </p:sp>
    </p:spTree>
    <p:extLst>
      <p:ext uri="{BB962C8B-B14F-4D97-AF65-F5344CB8AC3E}">
        <p14:creationId xmlns:p14="http://schemas.microsoft.com/office/powerpoint/2010/main" val="1230777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9</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相信很多弟兄姐妹都有过这样的经历，就是我们信主前脾气很大，对待某些伤害过我们的人也无法去饶恕，但信主后我们就有力量去饶恕了。这就是住在神里面所能够去活出的那个爱的力量，是超越我们天然人本能所可以做到的。过去我们天然人没办法去爱的，其实就是因为别人触及到我们的底线了，所以我们就无法爱下去了，我们就会去讨厌，甚至是去怨恨那些伤害我们的人。但后来我们接受了耶稣做我们生命的主，我们开始跟神连上了，住在神的里面，我们就有力量去扩张我们的底线，有从神而来的爱去爱人。</a:t>
            </a:r>
            <a:endParaRPr lang="en-US" altLang="zh-CN" sz="2400" dirty="0">
              <a:solidFill>
                <a:srgbClr val="FF0000"/>
              </a:solidFill>
            </a:endParaRPr>
          </a:p>
        </p:txBody>
      </p:sp>
    </p:spTree>
    <p:extLst>
      <p:ext uri="{BB962C8B-B14F-4D97-AF65-F5344CB8AC3E}">
        <p14:creationId xmlns:p14="http://schemas.microsoft.com/office/powerpoint/2010/main" val="1965315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10</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当然这个爱的功课，不是说我们信主以后就完了，我们的爱已经比以前要多了就完了。神在我们人生的道路上要继续扩张我们，不断地去扩张那条我们所能够去爱的底线，让我们生命中有不断增长的爱。</a:t>
            </a:r>
            <a:endParaRPr lang="en-US" altLang="zh-CN" sz="2400" dirty="0">
              <a:solidFill>
                <a:srgbClr val="FF0000"/>
              </a:solidFill>
            </a:endParaRPr>
          </a:p>
        </p:txBody>
      </p:sp>
    </p:spTree>
    <p:extLst>
      <p:ext uri="{BB962C8B-B14F-4D97-AF65-F5344CB8AC3E}">
        <p14:creationId xmlns:p14="http://schemas.microsoft.com/office/powerpoint/2010/main" val="3715553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11</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en-US" altLang="zh-CN" sz="2800" b="1" dirty="0"/>
              <a:t>3.</a:t>
            </a:r>
            <a:r>
              <a:rPr lang="zh-CN" altLang="en-US" sz="2800" b="1" dirty="0"/>
              <a:t>完全的爱不惧怕 </a:t>
            </a:r>
            <a:r>
              <a:rPr lang="en-US" altLang="zh-CN" sz="2800" b="1" dirty="0"/>
              <a:t>(17-18)</a:t>
            </a:r>
          </a:p>
          <a:p>
            <a:pPr>
              <a:lnSpc>
                <a:spcPct val="160000"/>
              </a:lnSpc>
            </a:pPr>
            <a:r>
              <a:rPr lang="zh-CN" altLang="en-US" sz="2400" dirty="0"/>
              <a:t>那神要使我们的爱去到怎样的一个程度呢？让我们继续看经文的</a:t>
            </a:r>
            <a:r>
              <a:rPr lang="en-US" altLang="zh-CN" sz="2400" dirty="0"/>
              <a:t>V17-18‘</a:t>
            </a:r>
            <a:r>
              <a:rPr lang="zh-CN" altLang="en-US" sz="2400" dirty="0"/>
              <a:t>完全的爱不惧怕’，这是第</a:t>
            </a:r>
            <a:r>
              <a:rPr lang="en-US" altLang="zh-CN" sz="2400" dirty="0"/>
              <a:t>3</a:t>
            </a:r>
            <a:r>
              <a:rPr lang="zh-CN" altLang="en-US" sz="2400" dirty="0"/>
              <a:t>个小点。</a:t>
            </a:r>
          </a:p>
          <a:p>
            <a:pPr>
              <a:lnSpc>
                <a:spcPct val="160000"/>
              </a:lnSpc>
            </a:pPr>
            <a:r>
              <a:rPr lang="en-US" altLang="zh-CN" sz="2400" b="1" dirty="0">
                <a:solidFill>
                  <a:srgbClr val="FF0000"/>
                </a:solidFill>
              </a:rPr>
              <a:t>17 </a:t>
            </a:r>
            <a:r>
              <a:rPr lang="zh-CN" altLang="en-US" sz="2400" b="1" dirty="0">
                <a:solidFill>
                  <a:srgbClr val="FF0000"/>
                </a:solidFill>
              </a:rPr>
              <a:t>这样爱在我们里面得以完全，我们就可以在审判的日子，坦然无惧。因为他如何，我们在这世上也如何。</a:t>
            </a:r>
            <a:r>
              <a:rPr lang="en-US" altLang="zh-CN" sz="2400" b="1" dirty="0">
                <a:solidFill>
                  <a:srgbClr val="FF0000"/>
                </a:solidFill>
              </a:rPr>
              <a:t>18</a:t>
            </a:r>
            <a:r>
              <a:rPr lang="zh-CN" altLang="en-US" sz="2400" b="1" dirty="0">
                <a:solidFill>
                  <a:srgbClr val="FF0000"/>
                </a:solidFill>
              </a:rPr>
              <a:t>爱里没有惧怕。爱既完全，就把惧怕除去。因为惧怕里含着刑罚。惧怕的人在爱里未得完全。</a:t>
            </a:r>
            <a:endParaRPr lang="en-US" altLang="zh-CN" sz="2400" b="1" dirty="0">
              <a:solidFill>
                <a:srgbClr val="FF0000"/>
              </a:solidFill>
            </a:endParaRPr>
          </a:p>
        </p:txBody>
      </p:sp>
    </p:spTree>
    <p:extLst>
      <p:ext uri="{BB962C8B-B14F-4D97-AF65-F5344CB8AC3E}">
        <p14:creationId xmlns:p14="http://schemas.microsoft.com/office/powerpoint/2010/main" val="2403250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12</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经文这里告诉我们，只要我们活在神完全的爱中，我们就能够不带着任何的惧怕来与人互动，更是不会带着任何惧怕去面对日后将要来临的那个审判的日子。可是如果我们还有惧怕，那就是没有在神的爱里面得到完全，因为我们人的惧怕常常会拦阻我们去爱。当我们对神有惧怕，我们就没有办法去爱神；当我们对人有惧怕，例如怕付出和牺牲，怕被拒绝，怕受到伤害等等，我们就没有办法再去爱人。而不再去爱，这肯定不是神的心意。</a:t>
            </a:r>
            <a:endParaRPr lang="en-US" altLang="zh-CN" sz="2400" dirty="0"/>
          </a:p>
        </p:txBody>
      </p:sp>
    </p:spTree>
    <p:extLst>
      <p:ext uri="{BB962C8B-B14F-4D97-AF65-F5344CB8AC3E}">
        <p14:creationId xmlns:p14="http://schemas.microsoft.com/office/powerpoint/2010/main" val="3290840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13</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当然我们也不可以否认，惧怕是神在创造我们的时候所给我们人的其中一个情感。惧怕是不会消失的，因为神要我们对危险的人事物产生惧怕，然后就懂得去远离他们，从而保护自己。但在一切本来就应该亲密的关系里面，神的心意是要我们在操练爱的过程中学习去驾驭惧怕，而不是让惧怕去掌控自己，好让我们能更多进入到神完全的爱的里面。。</a:t>
            </a:r>
            <a:endParaRPr lang="en-US" altLang="zh-CN" sz="2400" dirty="0"/>
          </a:p>
        </p:txBody>
      </p:sp>
    </p:spTree>
    <p:extLst>
      <p:ext uri="{BB962C8B-B14F-4D97-AF65-F5344CB8AC3E}">
        <p14:creationId xmlns:p14="http://schemas.microsoft.com/office/powerpoint/2010/main" val="150060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14</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所以说当我们要去操练对人要有更多的爱的时候，我们有时候有惧怕是正常的，但是我们不要让惧怕去控制我们的生命，我们要从神那里支取祂完全的爱，然后就去驾驭我们的惧怕，然后我们就有力量爱下去了。</a:t>
            </a:r>
            <a:endParaRPr lang="en-US" altLang="zh-CN" sz="2400" dirty="0"/>
          </a:p>
        </p:txBody>
      </p:sp>
    </p:spTree>
    <p:extLst>
      <p:ext uri="{BB962C8B-B14F-4D97-AF65-F5344CB8AC3E}">
        <p14:creationId xmlns:p14="http://schemas.microsoft.com/office/powerpoint/2010/main" val="3330340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15</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其实对我来说，我也常有带着惧怕的爱。在夫妻的相处当中，有时我也会担心我说错了什么，做错了什么而让太太不高兴。但我知道神不是要我去回避夫妻关系上的冲突。当我常常向着神来祷告，读神的话语，也感恩神在我身上的作为，我就能够又有力量去走上夫妻的擂台，驾驭我的惧怕，去和太太更多的沟通。当然在我们生活当中，其他的关系也是一样的，亲子关系也好，组长组员的关系也好，弟兄姐妹的关系也好，我们都需要去操练胜过惧怕，而勇敢地爱人。</a:t>
            </a:r>
            <a:endParaRPr lang="en-US" altLang="zh-CN" sz="2400" dirty="0"/>
          </a:p>
        </p:txBody>
      </p:sp>
    </p:spTree>
    <p:extLst>
      <p:ext uri="{BB962C8B-B14F-4D97-AF65-F5344CB8AC3E}">
        <p14:creationId xmlns:p14="http://schemas.microsoft.com/office/powerpoint/2010/main" val="3132178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chemeClr val="tx1"/>
                </a:solidFill>
                <a:effectLst/>
                <a:latin typeface="Times New Roman" panose="02020603050405020304" pitchFamily="18" charset="0"/>
                <a:ea typeface="Times New Roman" panose="02020603050405020304" pitchFamily="18" charset="0"/>
              </a:rPr>
              <a:t>课程回顾 </a:t>
            </a:r>
            <a:r>
              <a:rPr lang="en-US" altLang="zh-CN" sz="3200" b="1" dirty="0">
                <a:solidFill>
                  <a:schemeClr val="tx1"/>
                </a:solidFill>
                <a:latin typeface="Times New Roman" panose="02020603050405020304" pitchFamily="18" charset="0"/>
                <a:ea typeface="Times New Roman" panose="02020603050405020304" pitchFamily="18" charset="0"/>
              </a:rPr>
              <a:t>2</a:t>
            </a:r>
            <a:endParaRPr lang="en-US" sz="3200" b="1" dirty="0">
              <a:solidFill>
                <a:schemeClr val="tx1"/>
              </a:solidFill>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a:bodyPr>
          <a:lstStyle/>
          <a:p>
            <a:pPr>
              <a:lnSpc>
                <a:spcPct val="160000"/>
              </a:lnSpc>
            </a:pPr>
            <a:r>
              <a:rPr lang="zh-CN" altLang="en-US" b="1" dirty="0"/>
              <a:t>二、约翰壹书</a:t>
            </a:r>
          </a:p>
          <a:p>
            <a:pPr>
              <a:lnSpc>
                <a:spcPct val="160000"/>
              </a:lnSpc>
            </a:pPr>
            <a:r>
              <a:rPr lang="zh-CN" altLang="en-US" dirty="0"/>
              <a:t>第一章：在生命之光中认识，享受，传递生命之道</a:t>
            </a:r>
          </a:p>
          <a:p>
            <a:pPr>
              <a:lnSpc>
                <a:spcPct val="160000"/>
              </a:lnSpc>
            </a:pPr>
            <a:r>
              <a:rPr lang="zh-CN" altLang="en-US" dirty="0"/>
              <a:t>第二章：与神相交，住在主里</a:t>
            </a:r>
          </a:p>
          <a:p>
            <a:pPr>
              <a:lnSpc>
                <a:spcPct val="160000"/>
              </a:lnSpc>
            </a:pPr>
            <a:r>
              <a:rPr lang="zh-CN" altLang="en-US" dirty="0"/>
              <a:t>第三章：相交 </a:t>
            </a:r>
            <a:r>
              <a:rPr lang="en-US" altLang="zh-CN" dirty="0"/>
              <a:t>- </a:t>
            </a:r>
            <a:r>
              <a:rPr lang="zh-CN" altLang="en-US" dirty="0"/>
              <a:t>神的儿女与主的关系</a:t>
            </a:r>
          </a:p>
          <a:p>
            <a:pPr>
              <a:lnSpc>
                <a:spcPct val="160000"/>
              </a:lnSpc>
            </a:pPr>
            <a:r>
              <a:rPr lang="zh-CN" altLang="en-US" dirty="0"/>
              <a:t>第四章：与神联合而彼此相爱</a:t>
            </a:r>
          </a:p>
          <a:p>
            <a:pPr>
              <a:lnSpc>
                <a:spcPct val="160000"/>
              </a:lnSpc>
            </a:pPr>
            <a:r>
              <a:rPr lang="zh-CN" altLang="en-US" dirty="0">
                <a:solidFill>
                  <a:schemeClr val="bg1">
                    <a:lumMod val="85000"/>
                  </a:schemeClr>
                </a:solidFill>
              </a:rPr>
              <a:t>第五章：</a:t>
            </a:r>
            <a:endParaRPr lang="en-US" altLang="zh-CN" dirty="0">
              <a:solidFill>
                <a:schemeClr val="bg1">
                  <a:lumMod val="85000"/>
                </a:schemeClr>
              </a:solidFill>
            </a:endParaRPr>
          </a:p>
        </p:txBody>
      </p:sp>
    </p:spTree>
    <p:extLst>
      <p:ext uri="{BB962C8B-B14F-4D97-AF65-F5344CB8AC3E}">
        <p14:creationId xmlns:p14="http://schemas.microsoft.com/office/powerpoint/2010/main" val="11064294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16</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en-US" altLang="zh-CN" sz="2400" b="1" dirty="0"/>
              <a:t>4.</a:t>
            </a:r>
            <a:r>
              <a:rPr lang="zh-CN" altLang="en-US" sz="2400" b="1" dirty="0"/>
              <a:t>我们爱因神先爱 </a:t>
            </a:r>
            <a:r>
              <a:rPr lang="en-US" altLang="zh-CN" sz="2400" b="1" dirty="0"/>
              <a:t>(19)</a:t>
            </a:r>
          </a:p>
          <a:p>
            <a:pPr>
              <a:lnSpc>
                <a:spcPct val="160000"/>
              </a:lnSpc>
            </a:pPr>
            <a:r>
              <a:rPr lang="zh-CN" altLang="en-US" sz="2400" dirty="0"/>
              <a:t>就是说，我们能够去爱，就要先从神那里支取力量。所以约翰在这里的第</a:t>
            </a:r>
            <a:r>
              <a:rPr lang="en-US" altLang="zh-CN" sz="2400" dirty="0"/>
              <a:t>4</a:t>
            </a:r>
            <a:r>
              <a:rPr lang="zh-CN" altLang="en-US" sz="2400" dirty="0"/>
              <a:t>个小点</a:t>
            </a:r>
            <a:r>
              <a:rPr lang="en-US" altLang="zh-CN" sz="2400" dirty="0"/>
              <a:t>V19</a:t>
            </a:r>
            <a:r>
              <a:rPr lang="zh-CN" altLang="en-US" sz="2400" dirty="0"/>
              <a:t>再次让我们看到的 ‘</a:t>
            </a:r>
            <a:r>
              <a:rPr lang="en-US" altLang="zh-CN" sz="2400" dirty="0">
                <a:solidFill>
                  <a:srgbClr val="FF0000"/>
                </a:solidFill>
              </a:rPr>
              <a:t>19</a:t>
            </a:r>
            <a:r>
              <a:rPr lang="zh-CN" altLang="en-US" sz="2400" b="1" dirty="0">
                <a:solidFill>
                  <a:srgbClr val="FF0000"/>
                </a:solidFill>
              </a:rPr>
              <a:t>我们爱，因为神先爱我们</a:t>
            </a:r>
            <a:r>
              <a:rPr lang="zh-CN" altLang="en-US" sz="2400" dirty="0"/>
              <a:t>’。</a:t>
            </a:r>
          </a:p>
        </p:txBody>
      </p:sp>
    </p:spTree>
    <p:extLst>
      <p:ext uri="{BB962C8B-B14F-4D97-AF65-F5344CB8AC3E}">
        <p14:creationId xmlns:p14="http://schemas.microsoft.com/office/powerpoint/2010/main" val="3860255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17</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刚才我们从</a:t>
            </a:r>
            <a:r>
              <a:rPr lang="en-US" altLang="zh-CN" sz="2400" dirty="0"/>
              <a:t>V7-10</a:t>
            </a:r>
            <a:r>
              <a:rPr lang="zh-CN" altLang="en-US" sz="2400" dirty="0"/>
              <a:t>已经看到，那个靠着我们天然人能够活出的爱，是很容易的，但我们真正能够跨越自己的本性，在冲突的关系中仍然能够去爱，那才是从神来的爱，是真正的爱。所以这里</a:t>
            </a:r>
            <a:r>
              <a:rPr lang="en-US" altLang="zh-CN" sz="2400" dirty="0"/>
              <a:t>V19</a:t>
            </a:r>
            <a:r>
              <a:rPr lang="zh-CN" altLang="en-US" sz="2400" dirty="0"/>
              <a:t>再次强调，我们能够去爱，是因为神先爱了我们，给了我们力量，所以我们才能够去爱。这不是我们天然人就已经可以做到的那种爱，而是一个真正愿意超越我们意志而去付出的爱。</a:t>
            </a:r>
            <a:endParaRPr lang="en-US" altLang="zh-CN" sz="2400" dirty="0"/>
          </a:p>
        </p:txBody>
      </p:sp>
    </p:spTree>
    <p:extLst>
      <p:ext uri="{BB962C8B-B14F-4D97-AF65-F5344CB8AC3E}">
        <p14:creationId xmlns:p14="http://schemas.microsoft.com/office/powerpoint/2010/main" val="26314916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8</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en-US" altLang="zh-CN" sz="2400" b="1" dirty="0"/>
              <a:t>5.</a:t>
            </a:r>
            <a:r>
              <a:rPr lang="zh-CN" altLang="en-US" sz="2400" b="1" dirty="0"/>
              <a:t>爱神就必爱弟兄 </a:t>
            </a:r>
            <a:r>
              <a:rPr lang="en-US" altLang="zh-CN" sz="2400" b="1" dirty="0"/>
              <a:t>(20-21)</a:t>
            </a:r>
          </a:p>
          <a:p>
            <a:pPr>
              <a:lnSpc>
                <a:spcPct val="160000"/>
              </a:lnSpc>
            </a:pPr>
            <a:r>
              <a:rPr lang="zh-CN" altLang="en-US" sz="2400" dirty="0"/>
              <a:t>最后，当约翰对着我们已经作了许多爱的教育过后，他又再次提到前几章经文所提出过的一个概念，就是爱是有行动的。所以在</a:t>
            </a:r>
            <a:r>
              <a:rPr lang="en-US" altLang="zh-CN" sz="2400" dirty="0"/>
              <a:t>V20-21</a:t>
            </a:r>
            <a:r>
              <a:rPr lang="zh-CN" altLang="en-US" sz="2400" dirty="0"/>
              <a:t>他让我们看见 ‘爱神就必爱弟兄’。</a:t>
            </a:r>
          </a:p>
          <a:p>
            <a:pPr>
              <a:lnSpc>
                <a:spcPct val="160000"/>
              </a:lnSpc>
            </a:pPr>
            <a:r>
              <a:rPr lang="en-US" altLang="zh-CN" sz="2400" b="1" dirty="0">
                <a:solidFill>
                  <a:srgbClr val="FF0000"/>
                </a:solidFill>
              </a:rPr>
              <a:t>20</a:t>
            </a:r>
            <a:r>
              <a:rPr lang="zh-CN" altLang="en-US" sz="2400" b="1" dirty="0">
                <a:solidFill>
                  <a:srgbClr val="FF0000"/>
                </a:solidFill>
              </a:rPr>
              <a:t>人若说，我爱神，却恨他的弟兄，就是说谎话的。不爱他所看见的弟兄，就不能爱没有看见的神。（有古卷作怎能爱没有看见的神呢）。</a:t>
            </a:r>
            <a:r>
              <a:rPr lang="en-US" altLang="zh-CN" sz="2400" b="1" dirty="0">
                <a:solidFill>
                  <a:srgbClr val="FF0000"/>
                </a:solidFill>
              </a:rPr>
              <a:t>21</a:t>
            </a:r>
            <a:r>
              <a:rPr lang="zh-CN" altLang="en-US" sz="2400" b="1" dirty="0">
                <a:solidFill>
                  <a:srgbClr val="FF0000"/>
                </a:solidFill>
              </a:rPr>
              <a:t>爱神的，也当爱弟兄，这是我们从神所受的命令。</a:t>
            </a:r>
            <a:endParaRPr lang="en-US" altLang="zh-CN" sz="2400" b="1" dirty="0">
              <a:solidFill>
                <a:srgbClr val="FF0000"/>
              </a:solidFill>
            </a:endParaRPr>
          </a:p>
        </p:txBody>
      </p:sp>
    </p:spTree>
    <p:extLst>
      <p:ext uri="{BB962C8B-B14F-4D97-AF65-F5344CB8AC3E}">
        <p14:creationId xmlns:p14="http://schemas.microsoft.com/office/powerpoint/2010/main" val="14824467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19</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约翰在这里说，如果我们说我们爱神，我们肯定就会爱我们的弟兄，爱我们身边的人；而不会只是嘴上说着爱神，但实际生活中却活不出爱人的生命。那是不可能的，因为神清楚地让我们基督徒看到，祂的心意就是要我们爱人如己。</a:t>
            </a:r>
            <a:endParaRPr lang="en-US" altLang="zh-CN" sz="2400" dirty="0">
              <a:solidFill>
                <a:srgbClr val="FF0000"/>
              </a:solidFill>
            </a:endParaRPr>
          </a:p>
        </p:txBody>
      </p:sp>
    </p:spTree>
    <p:extLst>
      <p:ext uri="{BB962C8B-B14F-4D97-AF65-F5344CB8AC3E}">
        <p14:creationId xmlns:p14="http://schemas.microsoft.com/office/powerpoint/2010/main" val="10295742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二、在主里与身边人彼此相爱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(7-21)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20</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或者这样说，如果一个人他说他爱你，你怎样知道他是真正地爱你呢？你会透过他实际的行动，就是那些能够让你感受到被爱的方式，来确认：哦，原来他说爱我是真的。类似地，我们说我们爱神，也是要有行动的。若是我们真的爱神，我们就会以神所喜悦的方式去生活，那其中一点很重要的，就是我们要去爱我们的弟兄姐妹，去爱我们身边的人。否则的话，我们说我们爱神，那份爱其实是虚假的。这也就是今天最后在这个地方约翰再一次地对着我们有关‘何为真正的爱’的提醒。</a:t>
            </a:r>
            <a:endParaRPr lang="en-US" altLang="zh-CN" sz="2400" dirty="0">
              <a:solidFill>
                <a:srgbClr val="FF0000"/>
              </a:solidFill>
            </a:endParaRPr>
          </a:p>
        </p:txBody>
      </p:sp>
    </p:spTree>
    <p:extLst>
      <p:ext uri="{BB962C8B-B14F-4D97-AF65-F5344CB8AC3E}">
        <p14:creationId xmlns:p14="http://schemas.microsoft.com/office/powerpoint/2010/main" val="10686580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三、 思考问题          </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a:bodyPr>
          <a:lstStyle/>
          <a:p>
            <a:pPr>
              <a:lnSpc>
                <a:spcPct val="160000"/>
              </a:lnSpc>
            </a:pPr>
            <a:r>
              <a:rPr lang="en-US" altLang="zh-CN" dirty="0"/>
              <a:t>1</a:t>
            </a:r>
            <a:r>
              <a:rPr lang="zh-CN" altLang="en-US" dirty="0"/>
              <a:t>、</a:t>
            </a:r>
            <a:r>
              <a:rPr lang="en-US" altLang="zh-CN" dirty="0"/>
              <a:t> </a:t>
            </a:r>
            <a:r>
              <a:rPr lang="zh-CN" altLang="en-US" dirty="0"/>
              <a:t>为什么真爱首先需要建立在与神连结，活出真理的基础上 ？</a:t>
            </a:r>
            <a:endParaRPr lang="en-US" altLang="zh-CN" dirty="0"/>
          </a:p>
          <a:p>
            <a:pPr>
              <a:lnSpc>
                <a:spcPct val="160000"/>
              </a:lnSpc>
            </a:pPr>
            <a:r>
              <a:rPr lang="en-US" altLang="zh-CN" dirty="0"/>
              <a:t>2</a:t>
            </a:r>
            <a:r>
              <a:rPr lang="zh-CN" altLang="en-US" dirty="0"/>
              <a:t>、 我们想要活出爱人的生命， 能够靠我们自己的能力吗？ </a:t>
            </a:r>
            <a:endParaRPr lang="en-US" altLang="zh-CN" dirty="0"/>
          </a:p>
          <a:p>
            <a:pPr>
              <a:lnSpc>
                <a:spcPct val="160000"/>
              </a:lnSpc>
            </a:pPr>
            <a:r>
              <a:rPr lang="en-US" altLang="zh-CN" dirty="0"/>
              <a:t>3</a:t>
            </a:r>
            <a:r>
              <a:rPr lang="zh-CN" altLang="en-US" dirty="0"/>
              <a:t>、 怎样验证我们真的有连结于神，真的有爱神呢？</a:t>
            </a:r>
          </a:p>
          <a:p>
            <a:pPr marL="0" indent="0">
              <a:lnSpc>
                <a:spcPct val="160000"/>
              </a:lnSpc>
              <a:buNone/>
            </a:pPr>
            <a:endParaRPr lang="zh-CN" altLang="en-US" dirty="0"/>
          </a:p>
        </p:txBody>
      </p:sp>
    </p:spTree>
    <p:extLst>
      <p:ext uri="{BB962C8B-B14F-4D97-AF65-F5344CB8AC3E}">
        <p14:creationId xmlns:p14="http://schemas.microsoft.com/office/powerpoint/2010/main" val="31397348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三 、 总结</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1</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a:bodyPr>
          <a:lstStyle/>
          <a:p>
            <a:pPr>
              <a:lnSpc>
                <a:spcPct val="160000"/>
              </a:lnSpc>
            </a:pPr>
            <a:r>
              <a:rPr lang="en-US" altLang="zh-CN" dirty="0"/>
              <a:t>Q1: </a:t>
            </a:r>
            <a:r>
              <a:rPr lang="zh-CN" altLang="en-US" dirty="0"/>
              <a:t>为什么真爱首先需要建立在与神连结，活出真理的基础上 ？</a:t>
            </a:r>
            <a:endParaRPr lang="en-US" altLang="zh-CN" dirty="0"/>
          </a:p>
          <a:p>
            <a:pPr>
              <a:lnSpc>
                <a:spcPct val="160000"/>
              </a:lnSpc>
            </a:pPr>
            <a:r>
              <a:rPr lang="en-US" altLang="zh-CN" dirty="0"/>
              <a:t>A1:</a:t>
            </a:r>
            <a:r>
              <a:rPr lang="zh-CN" altLang="en-US" dirty="0"/>
              <a:t> 真爱首先需要建立在与神连结，活出真理的基础上。否则的话，我们就会被一些表面看上去都是在为人着想，也很有爱心，但是却把人带向灭亡的敌基督的道理给引诱离开了神这个爱的源头。</a:t>
            </a:r>
          </a:p>
        </p:txBody>
      </p:sp>
    </p:spTree>
    <p:extLst>
      <p:ext uri="{BB962C8B-B14F-4D97-AF65-F5344CB8AC3E}">
        <p14:creationId xmlns:p14="http://schemas.microsoft.com/office/powerpoint/2010/main" val="22844600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三 、 总结：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2</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a:bodyPr>
          <a:lstStyle/>
          <a:p>
            <a:pPr>
              <a:lnSpc>
                <a:spcPct val="160000"/>
              </a:lnSpc>
            </a:pPr>
            <a:r>
              <a:rPr lang="en-US" altLang="zh-CN" dirty="0"/>
              <a:t>Q2: </a:t>
            </a:r>
            <a:r>
              <a:rPr lang="zh-CN" altLang="en-US" dirty="0"/>
              <a:t>我们想要活出爱人的生命， 能够靠我们自己的能力吗？</a:t>
            </a:r>
            <a:endParaRPr lang="en-US" altLang="zh-CN" dirty="0"/>
          </a:p>
          <a:p>
            <a:pPr>
              <a:lnSpc>
                <a:spcPct val="160000"/>
              </a:lnSpc>
            </a:pPr>
            <a:r>
              <a:rPr lang="en-US" altLang="zh-CN" dirty="0"/>
              <a:t>A2: </a:t>
            </a:r>
            <a:r>
              <a:rPr lang="zh-CN" altLang="en-US" dirty="0"/>
              <a:t>我们想要活出爱人的生命，其实靠我们自己是很有限的。唯有当我们连结上神这个爱的源头，我们也保守自己一直住在神的里面，我们才会有力量去活出那个超越我们意志的爱。而且唯有靠着神的爱，我们才能够去驾驭关系中一切的惧怕，从而继续勇敢地去爱。</a:t>
            </a:r>
          </a:p>
        </p:txBody>
      </p:sp>
    </p:spTree>
    <p:extLst>
      <p:ext uri="{BB962C8B-B14F-4D97-AF65-F5344CB8AC3E}">
        <p14:creationId xmlns:p14="http://schemas.microsoft.com/office/powerpoint/2010/main" val="32633287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三 、 总结：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3</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lnSpcReduction="10000"/>
          </a:bodyPr>
          <a:lstStyle/>
          <a:p>
            <a:pPr>
              <a:lnSpc>
                <a:spcPct val="160000"/>
              </a:lnSpc>
            </a:pPr>
            <a:r>
              <a:rPr lang="en-US" altLang="zh-CN" dirty="0"/>
              <a:t>Q3: </a:t>
            </a:r>
            <a:r>
              <a:rPr lang="zh-CN" altLang="en-US" dirty="0"/>
              <a:t>怎样验证我们真的有连结于神，真的有爱神呢？</a:t>
            </a:r>
            <a:endParaRPr lang="en-US" altLang="zh-CN" dirty="0"/>
          </a:p>
          <a:p>
            <a:pPr>
              <a:lnSpc>
                <a:spcPct val="160000"/>
              </a:lnSpc>
            </a:pPr>
            <a:r>
              <a:rPr lang="en-US" altLang="zh-CN" dirty="0"/>
              <a:t>A3: </a:t>
            </a:r>
            <a:r>
              <a:rPr lang="zh-CN" altLang="en-US" dirty="0"/>
              <a:t>我们可以来查验自己的生命，有没有去真实地去爱我们的弟兄姐妹，去爱我们身边的人。因为当我们真正爱神的时候，我们就会愿意去活出神的心意，去爱神所创造的有神形象的人！</a:t>
            </a:r>
            <a:endParaRPr lang="en-US" altLang="zh-CN" dirty="0"/>
          </a:p>
          <a:p>
            <a:pPr>
              <a:lnSpc>
                <a:spcPct val="160000"/>
              </a:lnSpc>
            </a:pPr>
            <a:r>
              <a:rPr lang="zh-CN" altLang="en-US" b="1" dirty="0"/>
              <a:t>我们的回应</a:t>
            </a:r>
            <a:r>
              <a:rPr lang="zh-CN" altLang="en-US" dirty="0"/>
              <a:t> </a:t>
            </a:r>
            <a:r>
              <a:rPr lang="en-US" altLang="zh-CN" dirty="0"/>
              <a:t>: </a:t>
            </a:r>
            <a:r>
              <a:rPr lang="zh-CN" altLang="en-US" b="1" dirty="0"/>
              <a:t>求神帮助我们，让我们可以与祂更深地连结，好让我们有分辨真假的能力，也能够在祂的里面活出不断增长的爱心！</a:t>
            </a:r>
          </a:p>
        </p:txBody>
      </p:sp>
    </p:spTree>
    <p:extLst>
      <p:ext uri="{BB962C8B-B14F-4D97-AF65-F5344CB8AC3E}">
        <p14:creationId xmlns:p14="http://schemas.microsoft.com/office/powerpoint/2010/main" val="3963329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4">
            <a:extLst>
              <a:ext uri="{FF2B5EF4-FFF2-40B4-BE49-F238E27FC236}">
                <a16:creationId xmlns:a16="http://schemas.microsoft.com/office/drawing/2014/main" id="{16AF08FC-8E81-4F42-9903-99F87FCA78F3}"/>
              </a:ext>
            </a:extLst>
          </p:cNvPr>
          <p:cNvSpPr>
            <a:spLocks noGrp="1"/>
          </p:cNvSpPr>
          <p:nvPr>
            <p:ph type="title"/>
          </p:nvPr>
        </p:nvSpPr>
        <p:spPr>
          <a:xfrm>
            <a:off x="457200" y="2514600"/>
            <a:ext cx="8229600" cy="1143000"/>
          </a:xfrm>
        </p:spPr>
        <p:txBody>
          <a:bodyPr/>
          <a:lstStyle/>
          <a:p>
            <a:pPr algn="ctr"/>
            <a:r>
              <a:rPr lang="zh-CN" altLang="en-US" dirty="0"/>
              <a:t>感谢主！谢谢大家！</a:t>
            </a:r>
            <a:endParaRPr lang="en-US" dirty="0"/>
          </a:p>
        </p:txBody>
      </p:sp>
    </p:spTree>
    <p:extLst>
      <p:ext uri="{BB962C8B-B14F-4D97-AF65-F5344CB8AC3E}">
        <p14:creationId xmlns:p14="http://schemas.microsoft.com/office/powerpoint/2010/main" val="4083373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chemeClr val="tx1"/>
                </a:solidFill>
                <a:effectLst/>
                <a:latin typeface="Times New Roman" panose="02020603050405020304" pitchFamily="18" charset="0"/>
                <a:ea typeface="Times New Roman" panose="02020603050405020304" pitchFamily="18" charset="0"/>
              </a:rPr>
              <a:t>引言 </a:t>
            </a:r>
            <a:r>
              <a:rPr lang="en-US" altLang="zh-CN" sz="3200" b="1" dirty="0">
                <a:solidFill>
                  <a:schemeClr val="tx1"/>
                </a:solidFill>
                <a:effectLst/>
                <a:latin typeface="Times New Roman" panose="02020603050405020304" pitchFamily="18" charset="0"/>
                <a:ea typeface="Times New Roman" panose="02020603050405020304" pitchFamily="18" charset="0"/>
              </a:rPr>
              <a:t>1</a:t>
            </a:r>
            <a:endParaRPr lang="en-US" sz="3200" b="1" dirty="0">
              <a:solidFill>
                <a:schemeClr val="tx1"/>
              </a:solidFill>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a:bodyPr>
          <a:lstStyle/>
          <a:p>
            <a:pPr>
              <a:lnSpc>
                <a:spcPct val="160000"/>
              </a:lnSpc>
            </a:pPr>
            <a:r>
              <a:rPr lang="zh-CN" altLang="en-US" dirty="0"/>
              <a:t>今天让我们继续来看约翰一书的第四章，来看使徒约翰继续如何地教导我们有关爱的功课。而当他更多地来和我们谈论有关爱的这个主题的时候，他也再次地让我们明白我们之所以能够活出真正的爱，是因为我们懂得如何去分辨光明与黑暗，也是因为我们有与神连结，而不是靠着我们天然人的力量所产生出来的爱。</a:t>
            </a:r>
            <a:endParaRPr lang="en-US" altLang="zh-CN" dirty="0"/>
          </a:p>
        </p:txBody>
      </p:sp>
    </p:spTree>
    <p:extLst>
      <p:ext uri="{BB962C8B-B14F-4D97-AF65-F5344CB8AC3E}">
        <p14:creationId xmlns:p14="http://schemas.microsoft.com/office/powerpoint/2010/main" val="390648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chemeClr val="tx1"/>
                </a:solidFill>
                <a:effectLst/>
                <a:latin typeface="Times New Roman" panose="02020603050405020304" pitchFamily="18" charset="0"/>
                <a:ea typeface="Times New Roman" panose="02020603050405020304" pitchFamily="18" charset="0"/>
              </a:rPr>
              <a:t>引言 </a:t>
            </a:r>
            <a:r>
              <a:rPr lang="en-US" altLang="zh-CN" sz="3200" b="1" dirty="0">
                <a:solidFill>
                  <a:schemeClr val="tx1"/>
                </a:solidFill>
                <a:effectLst/>
                <a:latin typeface="Times New Roman" panose="02020603050405020304" pitchFamily="18" charset="0"/>
                <a:ea typeface="Times New Roman" panose="02020603050405020304" pitchFamily="18" charset="0"/>
              </a:rPr>
              <a:t>2</a:t>
            </a:r>
            <a:endParaRPr lang="en-US" sz="3200" b="1" dirty="0">
              <a:solidFill>
                <a:schemeClr val="tx1"/>
              </a:solidFill>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a:bodyPr>
          <a:lstStyle/>
          <a:p>
            <a:pPr>
              <a:lnSpc>
                <a:spcPct val="160000"/>
              </a:lnSpc>
            </a:pPr>
            <a:r>
              <a:rPr lang="zh-CN" altLang="en-US" b="0" i="0" dirty="0">
                <a:solidFill>
                  <a:srgbClr val="0A0909"/>
                </a:solidFill>
                <a:effectLst/>
                <a:latin typeface="Verdana" panose="020B0604030504040204" pitchFamily="34" charset="0"/>
              </a:rPr>
              <a:t>这样的爱，在这一章经文的里将会让我们看见，其实是十分有限的，所以我们都需要与神这个爱的源头来连结，好真实地活出与身边人彼此相爱的生命。于是我们把这一章经文的主题定为 </a:t>
            </a:r>
            <a:r>
              <a:rPr lang="en-US" altLang="zh-CN" dirty="0">
                <a:solidFill>
                  <a:srgbClr val="0A0909"/>
                </a:solidFill>
                <a:latin typeface="Verdana" panose="020B0604030504040204" pitchFamily="34" charset="0"/>
              </a:rPr>
              <a:t>”</a:t>
            </a:r>
            <a:r>
              <a:rPr lang="zh-CN" altLang="en-US" b="0" i="0" dirty="0">
                <a:solidFill>
                  <a:srgbClr val="0A0909"/>
                </a:solidFill>
                <a:effectLst/>
                <a:latin typeface="Verdana" panose="020B0604030504040204" pitchFamily="34" charset="0"/>
              </a:rPr>
              <a:t>与神联合而彼此相爱</a:t>
            </a:r>
            <a:r>
              <a:rPr lang="en-US" altLang="zh-CN" dirty="0">
                <a:solidFill>
                  <a:srgbClr val="0A0909"/>
                </a:solidFill>
                <a:latin typeface="Verdana" panose="020B0604030504040204" pitchFamily="34" charset="0"/>
              </a:rPr>
              <a:t>”</a:t>
            </a:r>
            <a:r>
              <a:rPr lang="zh-CN" altLang="en-US" b="0" i="0" dirty="0">
                <a:solidFill>
                  <a:srgbClr val="0A0909"/>
                </a:solidFill>
                <a:effectLst/>
                <a:latin typeface="Verdana" panose="020B0604030504040204" pitchFamily="34" charset="0"/>
              </a:rPr>
              <a:t>。</a:t>
            </a:r>
            <a:endParaRPr lang="en-US" altLang="zh-CN" dirty="0"/>
          </a:p>
        </p:txBody>
      </p:sp>
    </p:spTree>
    <p:extLst>
      <p:ext uri="{BB962C8B-B14F-4D97-AF65-F5344CB8AC3E}">
        <p14:creationId xmlns:p14="http://schemas.microsoft.com/office/powerpoint/2010/main" val="1516292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rmAutofit/>
          </a:bodyPr>
          <a:lstStyle/>
          <a:p>
            <a:pPr>
              <a:lnSpc>
                <a:spcPct val="160000"/>
              </a:lnSpc>
            </a:pPr>
            <a:r>
              <a:rPr lang="zh-CN" altLang="en-US" sz="3200" dirty="0"/>
              <a:t>首先当我们与神联合的时候，使徒约翰让我们看到，我们就能够去‘辨明神的灵和敌基督的灵’，这就是这一章的第一部分，也就是</a:t>
            </a:r>
            <a:r>
              <a:rPr lang="en-US" altLang="zh-CN" sz="3200" dirty="0"/>
              <a:t>V1-6</a:t>
            </a:r>
            <a:r>
              <a:rPr lang="zh-CN" altLang="en-US" sz="3200" dirty="0"/>
              <a:t>所让我们看到的。这个辨别的能力对基督徒来说，是十分重要的，因为有了这个辨别的能力我们才能够体会并活出神的爱</a:t>
            </a:r>
            <a:r>
              <a:rPr lang="zh-CN" altLang="en-US" sz="3200" dirty="0">
                <a:solidFill>
                  <a:srgbClr val="0070C0"/>
                </a:solidFill>
              </a:rPr>
              <a:t>。</a:t>
            </a:r>
            <a:endParaRPr lang="en-US" altLang="zh-CN" dirty="0">
              <a:solidFill>
                <a:srgbClr val="FF0000"/>
              </a:solidFill>
            </a:endParaRPr>
          </a:p>
        </p:txBody>
      </p:sp>
    </p:spTree>
    <p:extLst>
      <p:ext uri="{BB962C8B-B14F-4D97-AF65-F5344CB8AC3E}">
        <p14:creationId xmlns:p14="http://schemas.microsoft.com/office/powerpoint/2010/main" val="1344908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2</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en-US" altLang="zh-CN" sz="2200" b="1" dirty="0">
                <a:solidFill>
                  <a:srgbClr val="FF0000"/>
                </a:solidFill>
              </a:rPr>
              <a:t>1</a:t>
            </a:r>
            <a:r>
              <a:rPr lang="zh-CN" altLang="en-US" sz="2200" b="1" dirty="0">
                <a:solidFill>
                  <a:srgbClr val="FF0000"/>
                </a:solidFill>
              </a:rPr>
              <a:t>亲爱的弟兄阿，一切的灵，你们不可都信。总要试验那些灵是出于神的不是。因为世上有许多假先知已经出来了。</a:t>
            </a:r>
            <a:r>
              <a:rPr lang="en-US" altLang="zh-CN" sz="2200" b="1" dirty="0">
                <a:solidFill>
                  <a:srgbClr val="FF0000"/>
                </a:solidFill>
              </a:rPr>
              <a:t>2</a:t>
            </a:r>
            <a:r>
              <a:rPr lang="zh-CN" altLang="en-US" sz="2200" b="1" dirty="0">
                <a:solidFill>
                  <a:srgbClr val="FF0000"/>
                </a:solidFill>
              </a:rPr>
              <a:t>凡灵认耶稣基督是成了肉身来的，就是出于神的。从此你们可以认出神的灵来。</a:t>
            </a:r>
            <a:r>
              <a:rPr lang="en-US" altLang="zh-CN" sz="2200" b="1" dirty="0">
                <a:solidFill>
                  <a:srgbClr val="FF0000"/>
                </a:solidFill>
              </a:rPr>
              <a:t>3</a:t>
            </a:r>
            <a:r>
              <a:rPr lang="zh-CN" altLang="en-US" sz="2200" b="1" dirty="0">
                <a:solidFill>
                  <a:srgbClr val="FF0000"/>
                </a:solidFill>
              </a:rPr>
              <a:t>凡灵不认耶稣，就不是出于神。这是那敌基督者的灵。你们从前听见他要来。现在已经在世上了。</a:t>
            </a:r>
            <a:r>
              <a:rPr lang="en-US" altLang="zh-CN" sz="2200" b="1" dirty="0">
                <a:solidFill>
                  <a:srgbClr val="FF0000"/>
                </a:solidFill>
              </a:rPr>
              <a:t>4</a:t>
            </a:r>
            <a:r>
              <a:rPr lang="zh-CN" altLang="en-US" sz="2200" b="1" dirty="0">
                <a:solidFill>
                  <a:srgbClr val="FF0000"/>
                </a:solidFill>
              </a:rPr>
              <a:t>小子们哪，你们是属神的，并且胜了他们。因为那在你们里面的，比那在世界上的更大。</a:t>
            </a:r>
            <a:r>
              <a:rPr lang="en-US" altLang="zh-CN" sz="2200" b="1" dirty="0">
                <a:solidFill>
                  <a:srgbClr val="FF0000"/>
                </a:solidFill>
              </a:rPr>
              <a:t>5</a:t>
            </a:r>
            <a:r>
              <a:rPr lang="zh-CN" altLang="en-US" sz="2200" b="1" dirty="0">
                <a:solidFill>
                  <a:srgbClr val="FF0000"/>
                </a:solidFill>
              </a:rPr>
              <a:t>他们是属世界的。所以论世界的事，世人也听从他们。</a:t>
            </a:r>
            <a:r>
              <a:rPr lang="en-US" altLang="zh-CN" sz="2200" b="1" dirty="0">
                <a:solidFill>
                  <a:srgbClr val="FF0000"/>
                </a:solidFill>
              </a:rPr>
              <a:t>6</a:t>
            </a:r>
            <a:r>
              <a:rPr lang="zh-CN" altLang="en-US" sz="2200" b="1" dirty="0">
                <a:solidFill>
                  <a:srgbClr val="FF0000"/>
                </a:solidFill>
              </a:rPr>
              <a:t>我们是属神的。认识神的就听从我们。不属神的就不听从我们。从此我们可以认出真理的灵，和谬妄的灵来。</a:t>
            </a:r>
            <a:endParaRPr lang="en-US" altLang="zh-CN" sz="2200" b="1" dirty="0">
              <a:solidFill>
                <a:srgbClr val="FF0000"/>
              </a:solidFill>
            </a:endParaRPr>
          </a:p>
        </p:txBody>
      </p:sp>
    </p:spTree>
    <p:extLst>
      <p:ext uri="{BB962C8B-B14F-4D97-AF65-F5344CB8AC3E}">
        <p14:creationId xmlns:p14="http://schemas.microsoft.com/office/powerpoint/2010/main" val="1277755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3</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如果我们了解当时约翰一书的写作背景，就能够明白当时有一些持有诺斯底主义的基督徒，他们相信耶稣的神性，但是却否认耶稣的人性，他们主张物质和肉体是邪恶的。所以如果说耶稣真的是道成肉身，那他就不是圣洁无罪的主了、他们甚至说，耶稣在世的时候只不过是一个幻影，就是耶稣看起来好像是有肉身的，但实际上却是没有肉身的。所以针对当时有这样观念的基督徒，约翰就在这卷书里面一直地去辩证耶稣道成肉身的事实。</a:t>
            </a:r>
            <a:endParaRPr lang="en-US" altLang="zh-CN" sz="2400" dirty="0"/>
          </a:p>
        </p:txBody>
      </p:sp>
    </p:spTree>
    <p:extLst>
      <p:ext uri="{BB962C8B-B14F-4D97-AF65-F5344CB8AC3E}">
        <p14:creationId xmlns:p14="http://schemas.microsoft.com/office/powerpoint/2010/main" val="1761623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a:bodyPr>
          <a:lstStyle/>
          <a:p>
            <a:pPr marL="0" marR="0">
              <a:spcBef>
                <a:spcPts val="0"/>
              </a:spcBef>
              <a:spcAft>
                <a:spcPts val="225"/>
              </a:spcAft>
            </a:pPr>
            <a:r>
              <a:rPr lang="zh-CN" altLang="en-US"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一、 辨明神的灵和敌基督的灵</a:t>
            </a:r>
            <a:r>
              <a:rPr lang="en-US" altLang="zh-CN" sz="3200" b="1" dirty="0">
                <a:solidFill>
                  <a:srgbClr val="222222"/>
                </a:solidFill>
                <a:effectLst/>
                <a:latin typeface="Times New Roman" panose="02020603050405020304" pitchFamily="18" charset="0"/>
                <a:ea typeface="Microsoft YaHei" panose="020B0503020204020204" pitchFamily="34" charset="-122"/>
                <a:cs typeface="Microsoft YaHei" panose="020B0503020204020204" pitchFamily="34" charset="-122"/>
              </a:rPr>
              <a:t>(1-6</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a:t>
            </a:r>
            <a:r>
              <a:rPr lang="zh-CN" altLang="en-US"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          </a:t>
            </a:r>
            <a:r>
              <a:rPr lang="en-US" altLang="zh-CN" sz="3200" b="1" dirty="0">
                <a:solidFill>
                  <a:srgbClr val="222222"/>
                </a:solidFill>
                <a:latin typeface="Times New Roman" panose="02020603050405020304" pitchFamily="18" charset="0"/>
                <a:ea typeface="Microsoft YaHei" panose="020B0503020204020204" pitchFamily="34" charset="-122"/>
                <a:cs typeface="Microsoft YaHei" panose="020B0503020204020204" pitchFamily="34" charset="-122"/>
              </a:rPr>
              <a:t>4</a:t>
            </a:r>
            <a:endParaRPr lang="en-US" sz="32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a:xfrm>
            <a:off x="381000" y="1371600"/>
            <a:ext cx="8458200" cy="5029200"/>
          </a:xfrm>
        </p:spPr>
        <p:txBody>
          <a:bodyPr>
            <a:noAutofit/>
          </a:bodyPr>
          <a:lstStyle/>
          <a:p>
            <a:pPr>
              <a:lnSpc>
                <a:spcPct val="160000"/>
              </a:lnSpc>
            </a:pPr>
            <a:r>
              <a:rPr lang="zh-CN" altLang="en-US" sz="2400" dirty="0"/>
              <a:t>而来到这一章，约翰就表达我们要懂得去分辨神的灵和敌基督的灵，关键就在于那灵是否愿意承认耶稣就是那道成肉身的神。当时所流行的这个诺斯底主义，虽然听上去好像真的很合理，用一套理论去证明耶稣并非就是那道成肉身的神，但是约翰说，这个世界的声音实际上是透过敌基督的灵运行在假先知的身上所传播出去的。</a:t>
            </a:r>
            <a:endParaRPr lang="en-US" altLang="zh-CN" sz="2400" dirty="0"/>
          </a:p>
        </p:txBody>
      </p:sp>
    </p:spTree>
    <p:extLst>
      <p:ext uri="{BB962C8B-B14F-4D97-AF65-F5344CB8AC3E}">
        <p14:creationId xmlns:p14="http://schemas.microsoft.com/office/powerpoint/2010/main" val="42491588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9579</TotalTime>
  <Words>6191</Words>
  <Application>Microsoft Office PowerPoint</Application>
  <PresentationFormat>On-screen Show (4:3)</PresentationFormat>
  <Paragraphs>176</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Calibri</vt:lpstr>
      <vt:lpstr>Constantia</vt:lpstr>
      <vt:lpstr>Times New Roman</vt:lpstr>
      <vt:lpstr>Verdana</vt:lpstr>
      <vt:lpstr>Wingdings 2</vt:lpstr>
      <vt:lpstr>Flow</vt:lpstr>
      <vt:lpstr>      约翰壹书 第四章 秋季新约主日学  2022.10.30</vt:lpstr>
      <vt:lpstr>课程回顾 1</vt:lpstr>
      <vt:lpstr>课程回顾 2</vt:lpstr>
      <vt:lpstr>引言 1</vt:lpstr>
      <vt:lpstr>引言 2</vt:lpstr>
      <vt:lpstr>一、 辨明神的灵和敌基督的灵(1-6)          1</vt:lpstr>
      <vt:lpstr>一、 辨明神的灵和敌基督的灵(1-6)          2</vt:lpstr>
      <vt:lpstr>一、 辨明神的灵和敌基督的灵(1-6)          3</vt:lpstr>
      <vt:lpstr>一、 辨明神的灵和敌基督的灵(1-6)          4</vt:lpstr>
      <vt:lpstr>一、 辨明神的灵和敌基督的灵(1-6)          5</vt:lpstr>
      <vt:lpstr>一、 辨明神的灵和敌基督的灵(1-6)          6</vt:lpstr>
      <vt:lpstr>一、 辨明神的灵和敌基督的灵(1-6)          7</vt:lpstr>
      <vt:lpstr>一、 辨明神的灵和敌基督的灵(1-6)          8</vt:lpstr>
      <vt:lpstr>一、 辨明神的灵和敌基督的灵(1-6)          9</vt:lpstr>
      <vt:lpstr>二、在主里与身边人彼此相爱 (7-21)     1</vt:lpstr>
      <vt:lpstr>二、在主里与身边人彼此相爱 (7-21)     2</vt:lpstr>
      <vt:lpstr>二、在主里与身边人彼此相爱 (7-21)     3</vt:lpstr>
      <vt:lpstr>二、在主里与身边人彼此相爱 (7-21)     4</vt:lpstr>
      <vt:lpstr>二、在主里与身边人彼此相爱 (7-21)     5</vt:lpstr>
      <vt:lpstr>二、在主里与身边人彼此相爱 (7-21)     6</vt:lpstr>
      <vt:lpstr>二、在主里与身边人彼此相爱 (7-21)     7</vt:lpstr>
      <vt:lpstr>二、在主里与身边人彼此相爱 (7-21)     8</vt:lpstr>
      <vt:lpstr>二、在主里与身边人彼此相爱 (7-21)     9</vt:lpstr>
      <vt:lpstr>二、在主里与身边人彼此相爱 (7-21)     10</vt:lpstr>
      <vt:lpstr>二、在主里与身边人彼此相爱 (7-21)     11</vt:lpstr>
      <vt:lpstr>二、在主里与身边人彼此相爱 (7-21)     12</vt:lpstr>
      <vt:lpstr>二、在主里与身边人彼此相爱 (7-21)     13</vt:lpstr>
      <vt:lpstr>二、在主里与身边人彼此相爱 (7-21)     14</vt:lpstr>
      <vt:lpstr>二、在主里与身边人彼此相爱 (7-21)     15</vt:lpstr>
      <vt:lpstr>二、在主里与身边人彼此相爱 (7-21)     16</vt:lpstr>
      <vt:lpstr>二、在主里与身边人彼此相爱 (7-21)     17</vt:lpstr>
      <vt:lpstr>二、在主里与身边人彼此相爱 (7-21)     18</vt:lpstr>
      <vt:lpstr>二、在主里与身边人彼此相爱 (7-21)     19</vt:lpstr>
      <vt:lpstr>二、在主里与身边人彼此相爱 (7-21)     20</vt:lpstr>
      <vt:lpstr>三、 思考问题          </vt:lpstr>
      <vt:lpstr>三 、 总结:               1</vt:lpstr>
      <vt:lpstr>三 、 总结：           2</vt:lpstr>
      <vt:lpstr>三 、 总结：           3</vt:lpstr>
      <vt:lpstr>感谢主！谢谢大家！</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認識聖經</dc:title>
  <dc:creator>Qingchuan Yao</dc:creator>
  <cp:lastModifiedBy>Qingchuan Yao</cp:lastModifiedBy>
  <cp:revision>168</cp:revision>
  <dcterms:created xsi:type="dcterms:W3CDTF">2006-08-16T00:00:00Z</dcterms:created>
  <dcterms:modified xsi:type="dcterms:W3CDTF">2022-10-30T15:20:22Z</dcterms:modified>
</cp:coreProperties>
</file>