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28860-D486-4FBD-A5B8-394F6B97FC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18B398-165B-4C70-9909-8B645552A9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7D9E2-7A0D-4C89-9621-53D9163BE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5A83-20B0-4BAA-BC4E-FA7475555802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F0017-14FB-4765-8D94-666C4B12B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0D3C7-694E-4EEE-A374-3A7BDEB2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D3332-C2B2-4275-A13C-58AB1FA3F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49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6D198-2D98-4E99-A423-3E1BF348A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9F57DB-3113-4FED-B514-AAD1CF4C4D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AE8887-1FE1-42F7-9674-4FD3A7FA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5A83-20B0-4BAA-BC4E-FA7475555802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D7900-8D65-448D-BD69-F571F46BF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BBE88-E74D-4308-8B6D-A240678E1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D3332-C2B2-4275-A13C-58AB1FA3F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9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4DBDB9-CC62-4447-AD10-2BE5F5FD14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3409C1-91A4-4DCE-A0C5-20036E5679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84383-F0E4-4984-B042-37F849708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5A83-20B0-4BAA-BC4E-FA7475555802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85A63-E98D-4BB2-BD4D-BFC80D37A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16945-CC3D-4D8B-8779-AA26E037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D3332-C2B2-4275-A13C-58AB1FA3F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43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2E13D-24BC-4543-8AFB-6AF770918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4C468-7B93-42FC-91C4-C20A5DDB6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E13BC-8C20-4275-90B8-3E4337D7D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5A83-20B0-4BAA-BC4E-FA7475555802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41A7C-80DE-4ECB-961C-F95FB5D0C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72DEA-70B0-4E7A-B229-385C2340A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D3332-C2B2-4275-A13C-58AB1FA3F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352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DCF6B-FDD1-4D85-8A31-5E7605F75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E30EF6-9097-430C-8DA7-20B09528D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F40E8-218D-4190-B323-9A82597CC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5A83-20B0-4BAA-BC4E-FA7475555802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D840F-83F8-42B0-883E-F2C78A88A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7AFFB-F554-4E79-A7C0-A5F17428F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D3332-C2B2-4275-A13C-58AB1FA3F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80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84E1E-4EA5-4282-9D56-FED48EDE5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F4982-BE01-4D4A-A1A9-76F6CA27A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7F78A7-E7BA-41C3-8D11-246598EF8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C2F175-B79C-49B0-BCEF-0A2306663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5A83-20B0-4BAA-BC4E-FA7475555802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C22C50-F563-42D3-90BC-655DF9984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4205C7-6375-45C4-A061-A141231E3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D3332-C2B2-4275-A13C-58AB1FA3F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21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12F39-992B-4C0C-BDA5-A57947FAC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F94CA-6E37-47DF-AB5B-73E69ACD2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52EEF-D00D-4585-9E9F-1EE29A1D73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446E09-47F0-4D0D-98B8-D331CA2525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F68D7E-D5AA-4C33-BBFA-060F2FB90C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0CCBD1-9FED-4C66-950D-81CF0AFB2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5A83-20B0-4BAA-BC4E-FA7475555802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AF5BAC-9E6C-4FBF-AC03-654CD075A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7320A1-5E5B-42C6-A5BB-78FB7C21F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D3332-C2B2-4275-A13C-58AB1FA3F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2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625A7-355E-4861-8C0C-F3271DD84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866189-A538-471E-89EC-6D4359304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5A83-20B0-4BAA-BC4E-FA7475555802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65C163-6FD3-4FA6-B82A-BAA61B65E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45ADB7-703D-4E23-9487-CFC5BFF02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D3332-C2B2-4275-A13C-58AB1FA3F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575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99AA77-5735-4CE2-90CE-42BFE2C91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5A83-20B0-4BAA-BC4E-FA7475555802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234573-5CF7-4E56-AED7-BE1120F35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FF29F5-4C26-4774-A91D-0B623B2B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D3332-C2B2-4275-A13C-58AB1FA3F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567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69E42-A135-4AEF-882B-53E66C265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B03AD-2E18-4313-BC16-95A7042A1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36E7F6-8B52-4B7B-ACE8-94932F054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74738-7BD4-48C5-B97D-320315B7E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5A83-20B0-4BAA-BC4E-FA7475555802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07D5F8-3E3C-474F-9860-E6FFB3901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55407-3378-492A-950E-1E01BB546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D3332-C2B2-4275-A13C-58AB1FA3F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72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63484-34F7-496C-9DC5-06ECE668C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582F5A-BCD2-4E8F-8722-76CBBF1C61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33D10D-03E4-4C84-83FC-44C0F30411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4D864D-B696-4963-ABFA-AA84D1035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5A83-20B0-4BAA-BC4E-FA7475555802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C581A-6735-49AD-9B24-CE12DE0E7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0025A0-5D45-43AF-8878-877DBA0A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D3332-C2B2-4275-A13C-58AB1FA3F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18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063642-C64C-4D3F-8F33-0EC69CB51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00E4E1-417C-4119-B78F-72287CC37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6DD875-5CF1-4137-816B-A0FE614C78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85A83-20B0-4BAA-BC4E-FA7475555802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5EF46-9D23-4840-9295-C8188C7A0D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0C78B-7FDF-4CBE-AE49-BEC009405A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D3332-C2B2-4275-A13C-58AB1FA3F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67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21E19-C0E4-4F93-9A81-08EBFC4487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69</a:t>
            </a:r>
            <a:endParaRPr lang="en-US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E62BCF-339C-4057-A3E6-E74C716672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22+23+24=69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042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9F137-029B-4F53-A54E-04228F463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726" y="272033"/>
            <a:ext cx="10515600" cy="63063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大卫的诗，交于伶长。调用百合花。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神啊，求你救我！因为众水要淹没我。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我陷在深淤泥中，没有立脚之地；我到了深水中，大水漫过我身。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我因呼求困乏，喉咙发干；我因等候神，眼睛失明。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无故恨我的，比我头发还多；无理与我为仇，要把我剪除的，甚为强盛；我没有抢夺的，要叫我偿还。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神啊，我的愚昧你原知道，我的罪愆不能隐瞒。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万军的主耶和华啊，求你叫那等候你的不要因我蒙羞。以色列的神啊，求你叫那寻求你的不要因我受辱。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因我为你的缘故受了辱骂，满面羞愧。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我的弟兄看我为外路人，我的同胞看我为外邦人。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因我为你的殿心里焦急，如同火烧，并且辱骂你人的辱骂都落在我身上。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我哭泣，以禁食刻苦我心，这倒算为我的羞辱。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我拿麻布当衣裳，就成了他们的笑谈。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坐在城门口的谈论我，酒徒也以我为歌曲。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8482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01779-C0A6-4B06-9B7C-053F6BA69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014" y="254277"/>
            <a:ext cx="10515600" cy="6395098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但我在悦纳的时候，向你耶和华祈祷。神啊，求你按你丰盛的慈爱，凭你拯救的诚实，应允我！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求你搭救我出离淤泥，不叫我陷在其中；求你使我脱离那些恨我的人，使我出离深水。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求你不容大水漫过我，不容深渊吞灭我，不容坑坎在我以上合口。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耶和华啊，求你应允我，因为你的慈爱本为美好。求你按你丰盛的慈悲，回转眷顾我。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不要掩面不顾你的仆人，我是在急难之中，求你速速地应允我。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求你亲近我，救赎我，求你因我的仇敌把我赎回。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你知道我受的辱骂、欺凌、羞辱，我的敌人都在你面前。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辱骂伤破了我的心，我又满了忧愁。我指望有人体恤，却没有一个；我指望有人安慰，却找不着一个。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21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他们拿苦胆给我当食物，我渴了，他们拿醋给我喝。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22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愿他们的筵席在他们面前变为网罗，在他们平安的时候变为机槛。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23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愿他们的眼睛昏蒙，不得看见，愿你使他们的腰常常战抖。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24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求你将你的恼恨倒在他们身上，叫你的烈怒追上他们。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25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愿他们的住处变为荒场，愿他们的帐篷无人居住。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07199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9E10A-5FBC-407C-90C7-C279F9A1E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905" y="245399"/>
            <a:ext cx="11230252" cy="6332953"/>
          </a:xfrm>
        </p:spPr>
        <p:txBody>
          <a:bodyPr>
            <a:normAutofit/>
          </a:bodyPr>
          <a:lstStyle/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26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因为你所击打的，他们就逼迫；你所击伤的，他们戏说他的愁苦。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27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愿你在他们的罪上加罪，不容他们在你面前称义。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28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愿他们从生命册上被涂抹，不得记录在义人之中。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29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但我是困苦忧伤的，神啊，愿你的救恩将我安置在高处！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30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我要以诗歌赞美神的名，以感谢称他为大。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31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这便叫耶和华喜悦，胜似献牛，或是献有角有蹄的公牛。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32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谦卑的人看见了，就喜乐。寻求神的人，愿你们的心苏醒。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33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因为耶和华听了穷乏人，不藐视被囚的人。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34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愿天和地，洋海和其中一切的动物，都赞美他。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35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因为神要拯救锡安，建造犹大的城邑，他的民要在那里居住，得以为业。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36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他仆人的后裔要承受为业，爱他名的人也要住在其中。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8149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9F137-029B-4F53-A54E-04228F463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726" y="272033"/>
            <a:ext cx="6228425" cy="630632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大卫的诗，交于伶长。调用百合花。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 </a:t>
            </a:r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，求你救我！因为众水要淹没我。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我陷在深淤泥中，没有立脚之地；我到了深水中，大水漫过我身。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我因呼求困乏，喉咙发干；我因等候神，眼睛失明。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无故恨我的，比我头发还多；无理与我为仇，要把我剪除的，甚为强盛；</a:t>
            </a:r>
            <a:r>
              <a:rPr lang="zh-CN" altLang="en-US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我没有抢夺的，要叫我偿还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 </a:t>
            </a:r>
            <a:r>
              <a:rPr lang="zh-CN" alt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神啊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，我的愚昧你原知道，我的罪愆不能隐瞒。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万军的主耶和华啊，求你叫那等候你的不要因我蒙羞。以色列的神啊，求你叫那寻求你的不要因我受辱。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因我为你的缘故受了辱骂，满面羞愧。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我的弟兄看我为外路人，我的同胞看我为外邦人。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 </a:t>
            </a: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因我为你的殿心里焦急，如同火烧，并且辱骂你人的辱骂都落在我身上。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我哭泣，以禁食刻苦我心，这倒算为我的羞辱。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我拿麻布当衣裳，就成了他们的笑谈。</a:t>
            </a:r>
          </a:p>
          <a:p>
            <a:pPr marL="0" indent="0">
              <a:buNone/>
            </a:pPr>
            <a:r>
              <a: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  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坐在城门口的谈论我，酒徒也以我为歌曲。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325A108-30A0-4234-90A7-39D6AE506BC8}"/>
              </a:ext>
            </a:extLst>
          </p:cNvPr>
          <p:cNvSpPr/>
          <p:nvPr/>
        </p:nvSpPr>
        <p:spPr>
          <a:xfrm>
            <a:off x="7389180" y="3544409"/>
            <a:ext cx="472883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約</a:t>
            </a:r>
            <a:r>
              <a:rPr lang="en-US" altLang="zh-CN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2:13  </a:t>
            </a:r>
            <a:r>
              <a:rPr lang="zh-CN" altLang="en-US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犹太人的逾越节近了，耶稣就上耶路撒冷去。</a:t>
            </a:r>
            <a:r>
              <a:rPr lang="en-US" altLang="zh-CN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14 </a:t>
            </a:r>
            <a:r>
              <a:rPr lang="zh-CN" altLang="en-US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看见殿里有卖牛、羊、鸽子的，并有兑换银钱的人坐在那里，</a:t>
            </a:r>
            <a:r>
              <a:rPr lang="en-US" altLang="zh-CN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15 </a:t>
            </a:r>
            <a:r>
              <a:rPr lang="zh-CN" altLang="en-US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耶稣就拿绳子做成鞭子，把牛羊都赶出殿去，倒出兑换银钱之人的银钱，推翻他们的桌子，</a:t>
            </a:r>
            <a:r>
              <a:rPr lang="en-US" altLang="zh-CN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16 </a:t>
            </a:r>
            <a:r>
              <a:rPr lang="zh-CN" altLang="en-US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又对卖鸽子的说：“把这些东西拿去，不要将我父的殿当做买卖的地方！”</a:t>
            </a:r>
            <a:r>
              <a:rPr lang="en-US" altLang="zh-CN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17 </a:t>
            </a:r>
            <a:r>
              <a:rPr lang="zh-CN" altLang="en-US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他的门徒就想起经上记着说：“我为你的殿心里焦急，如同火烧。”</a:t>
            </a:r>
            <a:endParaRPr lang="en-US" dirty="0">
              <a:solidFill>
                <a:srgbClr val="FF0000"/>
              </a:solidFill>
              <a:latin typeface="LiSu" panose="02010509060101010101" pitchFamily="49" charset="-122"/>
              <a:ea typeface="LiSu" panose="02010509060101010101" pitchFamily="49" charset="-122"/>
            </a:endParaRP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66303A4A-3C8F-47E3-81B8-B4F7F3213818}"/>
              </a:ext>
            </a:extLst>
          </p:cNvPr>
          <p:cNvSpPr/>
          <p:nvPr/>
        </p:nvSpPr>
        <p:spPr>
          <a:xfrm>
            <a:off x="6738151" y="3577700"/>
            <a:ext cx="537188" cy="2441359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3C94FA-2620-4E35-B370-46995D5850E7}"/>
              </a:ext>
            </a:extLst>
          </p:cNvPr>
          <p:cNvSpPr/>
          <p:nvPr/>
        </p:nvSpPr>
        <p:spPr>
          <a:xfrm>
            <a:off x="7389180" y="568573"/>
            <a:ext cx="452983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aseline="30000" dirty="0">
                <a:solidFill>
                  <a:srgbClr val="00B0F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賽</a:t>
            </a:r>
            <a:r>
              <a:rPr lang="en-US" altLang="zh-CN" baseline="30000" dirty="0">
                <a:solidFill>
                  <a:srgbClr val="00B0F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53:4</a:t>
            </a:r>
            <a:r>
              <a:rPr lang="zh-CN" altLang="en-US" dirty="0">
                <a:solidFill>
                  <a:srgbClr val="00B0F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 他诚然担当我们的忧患，背负我们的痛苦，我们却以为他受责罚，被神击打苦待了。</a:t>
            </a:r>
            <a:r>
              <a:rPr lang="en-US" altLang="zh-CN" baseline="30000" dirty="0">
                <a:solidFill>
                  <a:srgbClr val="00B0F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5</a:t>
            </a:r>
            <a:r>
              <a:rPr lang="zh-CN" altLang="en-US" dirty="0">
                <a:solidFill>
                  <a:srgbClr val="00B0F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 哪知他为我们的过犯受害，为我们的罪孽压伤。因他受的刑罚我们得平安，因他受的鞭伤我们得医治。</a:t>
            </a:r>
            <a:r>
              <a:rPr lang="en-US" altLang="zh-CN" baseline="30000" dirty="0">
                <a:solidFill>
                  <a:srgbClr val="00B0F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6</a:t>
            </a:r>
            <a:r>
              <a:rPr lang="zh-CN" altLang="en-US" dirty="0">
                <a:solidFill>
                  <a:srgbClr val="00B0F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 我们都如羊走迷，各人偏行己路，耶和华使我们众人的罪孽都归在他身上。</a:t>
            </a:r>
            <a:endParaRPr lang="en-US" dirty="0">
              <a:solidFill>
                <a:srgbClr val="00B0F0"/>
              </a:solidFill>
              <a:latin typeface="LiSu" panose="02010509060101010101" pitchFamily="49" charset="-122"/>
              <a:ea typeface="LiSu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00016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01779-C0A6-4B06-9B7C-053F6BA69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992" y="538363"/>
            <a:ext cx="6645675" cy="6395098"/>
          </a:xfrm>
        </p:spPr>
        <p:txBody>
          <a:bodyPr>
            <a:normAutofit fontScale="62500" lnSpcReduction="20000"/>
          </a:bodyPr>
          <a:lstStyle/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但我在悦纳的时候，向你耶和华祈祷。神啊，求你按你丰盛的慈爱，凭你拯救的诚实，应允我！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求你搭救我出离淤泥，不叫我陷在其中；求你使我脱离那些恨我的人，使我出离深水。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求你不容大水漫过我，不容深渊吞灭我，不容坑坎在我以上合口。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耶和华啊，求你应允我，因为你的慈爱本为美好。求你按你丰盛的慈悲，回转眷顾我。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不要掩面不顾你的仆人，我是在急难之中，求你速速地应允我。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求你亲近我，救赎我，求你因我的仇敌把我赎回。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你知道我受的辱骂、欺凌、羞辱，我的敌人都在你面前。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辱骂伤破了我的心，我又满了忧愁。我指望有人体恤，却没有一个；我指望有人安慰，却找不着一个。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21  </a:t>
            </a:r>
            <a:r>
              <a:rPr lang="zh-CN" alt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他们拿苦胆给我当食物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，我渴了，他们拿醋给我喝。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22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愿他们的筵席在他们面前变为网罗，在他们平安的时候变为机槛。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23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愿他们的眼睛昏蒙，不得看见，愿你使他们的腰常常战抖。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24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求你将你的恼恨倒在他们身上，叫你的烈怒追上他们。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25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愿他们的住处变为荒场，愿他们的帐篷无人居住。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805B207-2721-48A6-912B-A3BE51522B1F}"/>
              </a:ext>
            </a:extLst>
          </p:cNvPr>
          <p:cNvSpPr/>
          <p:nvPr/>
        </p:nvSpPr>
        <p:spPr>
          <a:xfrm>
            <a:off x="7759082" y="3196326"/>
            <a:ext cx="4065973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baseline="30000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約</a:t>
            </a:r>
            <a:r>
              <a:rPr lang="en-US" altLang="zh-CN" sz="1600" baseline="30000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19:25</a:t>
            </a:r>
            <a:r>
              <a:rPr lang="zh-CN" altLang="en-US" sz="1600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 站在耶稣十字架旁边的，有他母亲与他母亲的姐妹，并革罗罢的妻子马利亚和抹大拉的马利亚。</a:t>
            </a:r>
            <a:r>
              <a:rPr lang="en-US" altLang="zh-CN" sz="1600" baseline="30000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26</a:t>
            </a:r>
            <a:r>
              <a:rPr lang="zh-CN" altLang="en-US" sz="1600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 耶稣见母亲和他所爱的那门徒站在旁边，就对他母亲说：“母亲*，看，你的儿子！”</a:t>
            </a:r>
            <a:r>
              <a:rPr lang="en-US" altLang="zh-CN" sz="1600" baseline="30000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27</a:t>
            </a:r>
            <a:r>
              <a:rPr lang="zh-CN" altLang="en-US" sz="1600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 又对那门徒说：“看，你的母亲！”从此，那门徒就接她到自己家里去了。</a:t>
            </a:r>
            <a:br>
              <a:rPr lang="zh-CN" altLang="en-US" sz="1600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</a:br>
            <a:r>
              <a:rPr lang="en-US" altLang="zh-CN" sz="1600" baseline="30000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28</a:t>
            </a:r>
            <a:r>
              <a:rPr lang="zh-CN" altLang="en-US" sz="1600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 这事以后，耶稣知道各样的事已经成了，为要使经上的话应验，就说：“我渴了。”</a:t>
            </a:r>
            <a:r>
              <a:rPr lang="en-US" altLang="zh-CN" sz="1600" baseline="30000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29</a:t>
            </a:r>
            <a:r>
              <a:rPr lang="zh-CN" altLang="en-US" sz="1600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 有一个器皿盛满了醋，放在那里。他们就拿海绒蘸满了醋，绑在牛膝草上，送到他口。</a:t>
            </a:r>
            <a:r>
              <a:rPr lang="en-US" altLang="zh-CN" sz="1600" baseline="30000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30</a:t>
            </a:r>
            <a:r>
              <a:rPr lang="zh-CN" altLang="en-US" sz="1600" dirty="0">
                <a:solidFill>
                  <a:srgbClr val="FF0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 耶稣尝*了那醋，就说：“成了！”便低下头，将灵魂交付神了。</a:t>
            </a:r>
            <a:endParaRPr lang="en-US" sz="1600" dirty="0">
              <a:solidFill>
                <a:srgbClr val="FF0000"/>
              </a:solidFill>
              <a:latin typeface="LiSu" panose="02010509060101010101" pitchFamily="49" charset="-122"/>
              <a:ea typeface="LiSu" panose="020105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255036-6553-4D5C-A6C9-337B3C38DCCF}"/>
              </a:ext>
            </a:extLst>
          </p:cNvPr>
          <p:cNvSpPr/>
          <p:nvPr/>
        </p:nvSpPr>
        <p:spPr>
          <a:xfrm>
            <a:off x="8105312" y="600507"/>
            <a:ext cx="359841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aseline="30000" dirty="0">
                <a:latin typeface="LiSu" panose="02010509060101010101" pitchFamily="49" charset="-122"/>
                <a:ea typeface="LiSu" panose="02010509060101010101" pitchFamily="49" charset="-122"/>
              </a:rPr>
              <a:t>太</a:t>
            </a:r>
            <a:r>
              <a:rPr lang="en-US" altLang="zh-CN" baseline="30000" dirty="0">
                <a:latin typeface="LiSu" panose="02010509060101010101" pitchFamily="49" charset="-122"/>
                <a:ea typeface="LiSu" panose="02010509060101010101" pitchFamily="49" charset="-122"/>
              </a:rPr>
              <a:t>27:33</a:t>
            </a:r>
            <a:r>
              <a:rPr lang="zh-CN" altLang="en-US" dirty="0">
                <a:latin typeface="LiSu" panose="02010509060101010101" pitchFamily="49" charset="-122"/>
                <a:ea typeface="LiSu" panose="02010509060101010101" pitchFamily="49" charset="-122"/>
              </a:rPr>
              <a:t> 到了一个地方名叫各各他，意思就是“髑髅地”；</a:t>
            </a:r>
            <a:r>
              <a:rPr lang="en-US" altLang="zh-CN" baseline="30000" dirty="0">
                <a:latin typeface="LiSu" panose="02010509060101010101" pitchFamily="49" charset="-122"/>
                <a:ea typeface="LiSu" panose="02010509060101010101" pitchFamily="49" charset="-122"/>
              </a:rPr>
              <a:t>34</a:t>
            </a:r>
            <a:r>
              <a:rPr lang="zh-CN" altLang="en-US" dirty="0">
                <a:latin typeface="LiSu" panose="02010509060101010101" pitchFamily="49" charset="-122"/>
                <a:ea typeface="LiSu" panose="02010509060101010101" pitchFamily="49" charset="-122"/>
              </a:rPr>
              <a:t> </a:t>
            </a:r>
            <a:r>
              <a:rPr lang="zh-CN" altLang="en-US" dirty="0">
                <a:solidFill>
                  <a:srgbClr val="FFC000"/>
                </a:solidFill>
                <a:latin typeface="LiSu" panose="02010509060101010101" pitchFamily="49" charset="-122"/>
                <a:ea typeface="LiSu" panose="02010509060101010101" pitchFamily="49" charset="-122"/>
              </a:rPr>
              <a:t>兵丁拿苦胆调和的酒给耶稣喝。</a:t>
            </a:r>
            <a:r>
              <a:rPr lang="zh-CN" altLang="en-US" dirty="0">
                <a:latin typeface="LiSu" panose="02010509060101010101" pitchFamily="49" charset="-122"/>
                <a:ea typeface="LiSu" panose="02010509060101010101" pitchFamily="49" charset="-122"/>
              </a:rPr>
              <a:t>他尝了，就不肯喝。</a:t>
            </a:r>
            <a:r>
              <a:rPr lang="en-US" altLang="zh-CN" baseline="30000" dirty="0">
                <a:latin typeface="LiSu" panose="02010509060101010101" pitchFamily="49" charset="-122"/>
                <a:ea typeface="LiSu" panose="02010509060101010101" pitchFamily="49" charset="-122"/>
              </a:rPr>
              <a:t>35</a:t>
            </a:r>
            <a:r>
              <a:rPr lang="zh-CN" altLang="en-US" dirty="0">
                <a:latin typeface="LiSu" panose="02010509060101010101" pitchFamily="49" charset="-122"/>
                <a:ea typeface="LiSu" panose="02010509060101010101" pitchFamily="49" charset="-122"/>
              </a:rPr>
              <a:t> 他们既将他钉在十字架上，就拈阄分他的衣服，</a:t>
            </a:r>
            <a:r>
              <a:rPr lang="en-US" altLang="zh-CN" baseline="30000" dirty="0">
                <a:latin typeface="LiSu" panose="02010509060101010101" pitchFamily="49" charset="-122"/>
                <a:ea typeface="LiSu" panose="02010509060101010101" pitchFamily="49" charset="-122"/>
              </a:rPr>
              <a:t>36</a:t>
            </a:r>
            <a:r>
              <a:rPr lang="zh-CN" altLang="en-US" dirty="0">
                <a:latin typeface="LiSu" panose="02010509060101010101" pitchFamily="49" charset="-122"/>
                <a:ea typeface="LiSu" panose="02010509060101010101" pitchFamily="49" charset="-122"/>
              </a:rPr>
              <a:t> 又坐在那里看守他。</a:t>
            </a:r>
            <a:r>
              <a:rPr lang="en-US" altLang="zh-CN" baseline="30000" dirty="0">
                <a:latin typeface="LiSu" panose="02010509060101010101" pitchFamily="49" charset="-122"/>
                <a:ea typeface="LiSu" panose="02010509060101010101" pitchFamily="49" charset="-122"/>
              </a:rPr>
              <a:t>37</a:t>
            </a:r>
            <a:r>
              <a:rPr lang="zh-CN" altLang="en-US" dirty="0">
                <a:latin typeface="LiSu" panose="02010509060101010101" pitchFamily="49" charset="-122"/>
                <a:ea typeface="LiSu" panose="02010509060101010101" pitchFamily="49" charset="-122"/>
              </a:rPr>
              <a:t> 在他头以上安一个牌子，写着他的罪状说：“这是犹太人的王耶稣。”</a:t>
            </a:r>
            <a:endParaRPr lang="en-US" dirty="0">
              <a:latin typeface="LiSu" panose="02010509060101010101" pitchFamily="49" charset="-122"/>
              <a:ea typeface="LiSu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8231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9E10A-5FBC-407C-90C7-C279F9A1E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17" y="422952"/>
            <a:ext cx="6169980" cy="6332953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26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因为你所击打的，他们就逼迫；你所击伤的，他们戏说他的愁苦。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27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愿你在他们的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罪上加罪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，不容他们在你面前称义。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28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愿他们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从生命册上被涂抹，不得记录在义人之中。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29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但我是困苦忧伤的，神啊，愿你的救恩将我安置在高处！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30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我要以诗歌赞美神的名，以感谢称他为大。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31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这便叫耶和华喜悦，胜似献牛，或是献有角有蹄的公牛。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32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谦卑的人看见了，就喜乐。寻求神的人，愿你们的心苏醒。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33  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因为耶和华听了穷乏人，不藐视被囚的人。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34  </a:t>
            </a:r>
            <a:r>
              <a:rPr lang="zh-CN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愿天和地，洋海和其中一切的动物，都赞美他。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35  </a:t>
            </a:r>
            <a:r>
              <a:rPr lang="zh-CN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因为</a:t>
            </a:r>
            <a:r>
              <a:rPr lang="zh-CN" alt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神要拯救锡安，建造犹大的城邑，他的民要在那里居住，得以为业。</a:t>
            </a:r>
          </a:p>
          <a:p>
            <a:r>
              <a:rPr lang="en-US" altLang="zh-CN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36  </a:t>
            </a:r>
            <a:r>
              <a:rPr lang="zh-CN" alt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他仆人的后裔要承受为业，爱他名的人也要住在其中。</a:t>
            </a:r>
            <a:endParaRPr 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3F4248F-056E-49F9-8A9F-BB7F86320560}"/>
              </a:ext>
            </a:extLst>
          </p:cNvPr>
          <p:cNvSpPr/>
          <p:nvPr/>
        </p:nvSpPr>
        <p:spPr>
          <a:xfrm>
            <a:off x="7004482" y="1573503"/>
            <a:ext cx="471700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baseline="30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Su" panose="02010509060101010101" pitchFamily="49" charset="-122"/>
                <a:ea typeface="LiSu" panose="02010509060101010101" pitchFamily="49" charset="-122"/>
              </a:rPr>
              <a:t>羅</a:t>
            </a:r>
            <a:r>
              <a:rPr lang="en-US" altLang="zh-CN" b="1" baseline="30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Su" panose="02010509060101010101" pitchFamily="49" charset="-122"/>
                <a:ea typeface="LiSu" panose="02010509060101010101" pitchFamily="49" charset="-122"/>
              </a:rPr>
              <a:t>8:18</a:t>
            </a:r>
            <a:r>
              <a:rPr lang="zh-CN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Su" panose="02010509060101010101" pitchFamily="49" charset="-122"/>
                <a:ea typeface="LiSu" panose="02010509060101010101" pitchFamily="49" charset="-122"/>
              </a:rPr>
              <a:t> 我想，现在的苦楚若比起将来要显于我们的荣耀，就不足介意了。</a:t>
            </a:r>
            <a:r>
              <a:rPr lang="en-US" altLang="zh-CN" b="1" baseline="30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Su" panose="02010509060101010101" pitchFamily="49" charset="-122"/>
                <a:ea typeface="LiSu" panose="02010509060101010101" pitchFamily="49" charset="-122"/>
              </a:rPr>
              <a:t>19</a:t>
            </a:r>
            <a:r>
              <a:rPr lang="zh-CN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Su" panose="02010509060101010101" pitchFamily="49" charset="-122"/>
                <a:ea typeface="LiSu" panose="02010509060101010101" pitchFamily="49" charset="-122"/>
              </a:rPr>
              <a:t> 受造之物切望等候神的众子显出来。</a:t>
            </a:r>
            <a:r>
              <a:rPr lang="en-US" altLang="zh-CN" b="1" baseline="30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Su" panose="02010509060101010101" pitchFamily="49" charset="-122"/>
                <a:ea typeface="LiSu" panose="02010509060101010101" pitchFamily="49" charset="-122"/>
              </a:rPr>
              <a:t>20</a:t>
            </a:r>
            <a:r>
              <a:rPr lang="zh-CN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Su" panose="02010509060101010101" pitchFamily="49" charset="-122"/>
                <a:ea typeface="LiSu" panose="02010509060101010101" pitchFamily="49" charset="-122"/>
              </a:rPr>
              <a:t> 因为受造之物服在虚空之下，不是自己愿意，乃是因那叫他如此的；</a:t>
            </a:r>
            <a:r>
              <a:rPr lang="en-US" altLang="zh-CN" b="1" baseline="30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Su" panose="02010509060101010101" pitchFamily="49" charset="-122"/>
                <a:ea typeface="LiSu" panose="02010509060101010101" pitchFamily="49" charset="-122"/>
              </a:rPr>
              <a:t>21</a:t>
            </a:r>
            <a:r>
              <a:rPr lang="zh-CN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Su" panose="02010509060101010101" pitchFamily="49" charset="-122"/>
                <a:ea typeface="LiSu" panose="02010509060101010101" pitchFamily="49" charset="-122"/>
              </a:rPr>
              <a:t> 但受造之物仍然指望脱离败坏的辖制，得享*神儿女自由的荣耀。</a:t>
            </a:r>
            <a:r>
              <a:rPr lang="en-US" altLang="zh-CN" b="1" baseline="30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Su" panose="02010509060101010101" pitchFamily="49" charset="-122"/>
                <a:ea typeface="LiSu" panose="02010509060101010101" pitchFamily="49" charset="-122"/>
              </a:rPr>
              <a:t>22</a:t>
            </a:r>
            <a:r>
              <a:rPr lang="zh-CN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Su" panose="02010509060101010101" pitchFamily="49" charset="-122"/>
                <a:ea typeface="LiSu" panose="02010509060101010101" pitchFamily="49" charset="-122"/>
              </a:rPr>
              <a:t> 我们知道，一切受造之物一同叹息、劳苦，直到如今。</a:t>
            </a:r>
            <a:r>
              <a:rPr lang="en-US" altLang="zh-CN" b="1" baseline="30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Su" panose="02010509060101010101" pitchFamily="49" charset="-122"/>
                <a:ea typeface="LiSu" panose="02010509060101010101" pitchFamily="49" charset="-122"/>
              </a:rPr>
              <a:t>23</a:t>
            </a:r>
            <a:r>
              <a:rPr lang="zh-CN" alt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Su" panose="02010509060101010101" pitchFamily="49" charset="-122"/>
                <a:ea typeface="LiSu" panose="02010509060101010101" pitchFamily="49" charset="-122"/>
              </a:rPr>
              <a:t> 不但如此，就是我们这有圣灵初结果子的，也是自己心里叹息，等候得着儿子的名分，乃是我们的身体得赎。</a:t>
            </a:r>
            <a:endParaRPr lang="en-US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Su" panose="02010509060101010101" pitchFamily="49" charset="-122"/>
              <a:ea typeface="LiSu" panose="020105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F85DB35-CE90-4C1A-BAA6-596069075A6D}"/>
              </a:ext>
            </a:extLst>
          </p:cNvPr>
          <p:cNvSpPr/>
          <p:nvPr/>
        </p:nvSpPr>
        <p:spPr>
          <a:xfrm>
            <a:off x="7137646" y="4620439"/>
            <a:ext cx="471700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羅</a:t>
            </a:r>
            <a:r>
              <a:rPr lang="en-US" altLang="zh-CN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11:25  </a:t>
            </a:r>
            <a:r>
              <a:rPr lang="zh-CN" altLang="en-US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弟兄们，我不愿意你们不知道这奥秘，恐怕你们自以为聪明，就是：以色列人有几分是硬心的，等到外邦人的数目添满了，</a:t>
            </a:r>
            <a:r>
              <a:rPr lang="en-US" altLang="zh-CN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26 </a:t>
            </a:r>
            <a:r>
              <a:rPr lang="zh-CN" altLang="en-US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于是以色列全家都要得救。如经上所记：“必有一位救主从锡安出来，要消除雅各家的一切罪恶。”</a:t>
            </a:r>
            <a:r>
              <a:rPr lang="en-US" altLang="zh-CN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27 </a:t>
            </a:r>
            <a:r>
              <a:rPr lang="zh-CN" altLang="en-US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又说：“我除去他们罪的时候，这就是我与他们所立的约。”</a:t>
            </a:r>
            <a:endParaRPr lang="en-US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CA8496-6E37-4D5D-9CC0-2687C8E489F3}"/>
              </a:ext>
            </a:extLst>
          </p:cNvPr>
          <p:cNvSpPr/>
          <p:nvPr/>
        </p:nvSpPr>
        <p:spPr>
          <a:xfrm>
            <a:off x="6924581" y="241066"/>
            <a:ext cx="487680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4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約</a:t>
            </a:r>
            <a:r>
              <a:rPr lang="en-US" altLang="zh-CN" sz="14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16:7</a:t>
            </a:r>
            <a:r>
              <a:rPr lang="zh-CN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然而我将真情告诉你们，我去是于你们有益的。我若不去，保惠师就不到你们这里来；我若去，就差他来。</a:t>
            </a:r>
            <a:r>
              <a:rPr lang="en-US" altLang="zh-CN" sz="14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CN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他既来了，就要叫世人为罪、为义、为审判，自己责备自己。</a:t>
            </a:r>
            <a:r>
              <a:rPr lang="en-US" altLang="zh-CN" sz="14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CN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为罪，是因他们不信我；</a:t>
            </a:r>
            <a:r>
              <a:rPr lang="en-US" altLang="zh-CN" sz="14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CN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为义，是因我往父那里去，你们就不再见我；</a:t>
            </a:r>
            <a:r>
              <a:rPr lang="en-US" altLang="zh-CN" sz="14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CN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为审判，是因这世界的王受了审判。</a:t>
            </a:r>
            <a:endParaRPr lang="en-US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98029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2413</Words>
  <Application>Microsoft Office PowerPoint</Application>
  <PresentationFormat>Widescreen</PresentationFormat>
  <Paragraphs>83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KaiTi</vt:lpstr>
      <vt:lpstr>LiSu</vt:lpstr>
      <vt:lpstr>Arial</vt:lpstr>
      <vt:lpstr>Calibri</vt:lpstr>
      <vt:lpstr>Calibri Light</vt:lpstr>
      <vt:lpstr>Office Theme</vt:lpstr>
      <vt:lpstr>詩篇69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詩篇69</dc:title>
  <dc:creator>TAIYAN ZHANG</dc:creator>
  <cp:lastModifiedBy>TAIYAN ZHANG</cp:lastModifiedBy>
  <cp:revision>9</cp:revision>
  <dcterms:created xsi:type="dcterms:W3CDTF">2020-10-04T01:14:29Z</dcterms:created>
  <dcterms:modified xsi:type="dcterms:W3CDTF">2020-10-04T03:54:49Z</dcterms:modified>
</cp:coreProperties>
</file>