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0" r:id="rId3"/>
    <p:sldMasterId id="2147483678" r:id="rId4"/>
    <p:sldMasterId id="2147483690" r:id="rId5"/>
    <p:sldMasterId id="2147483704" r:id="rId6"/>
    <p:sldMasterId id="2147483721" r:id="rId7"/>
    <p:sldMasterId id="2147483731" r:id="rId8"/>
    <p:sldMasterId id="2147483743" r:id="rId9"/>
    <p:sldMasterId id="2147483754" r:id="rId10"/>
    <p:sldMasterId id="2147483764" r:id="rId11"/>
  </p:sldMasterIdLst>
  <p:notesMasterIdLst>
    <p:notesMasterId r:id="rId13"/>
  </p:notesMasterIdLst>
  <p:sldIdLst>
    <p:sldId id="2014" r:id="rId12"/>
    <p:sldId id="2093" r:id="rId14"/>
    <p:sldId id="2094" r:id="rId15"/>
    <p:sldId id="3536" r:id="rId16"/>
    <p:sldId id="1993" r:id="rId17"/>
    <p:sldId id="2422" r:id="rId18"/>
    <p:sldId id="3528" r:id="rId19"/>
    <p:sldId id="3659" r:id="rId20"/>
    <p:sldId id="3660" r:id="rId21"/>
    <p:sldId id="2963" r:id="rId22"/>
    <p:sldId id="3577" r:id="rId23"/>
    <p:sldId id="3261" r:id="rId24"/>
    <p:sldId id="3401" r:id="rId25"/>
    <p:sldId id="3402" r:id="rId26"/>
    <p:sldId id="3618" r:id="rId27"/>
    <p:sldId id="3451" r:id="rId28"/>
    <p:sldId id="3452" r:id="rId29"/>
    <p:sldId id="3453" r:id="rId30"/>
    <p:sldId id="3454" r:id="rId31"/>
    <p:sldId id="3455" r:id="rId32"/>
    <p:sldId id="3456" r:id="rId33"/>
    <p:sldId id="3457" r:id="rId34"/>
    <p:sldId id="3458" r:id="rId35"/>
    <p:sldId id="3459" r:id="rId36"/>
    <p:sldId id="3529" r:id="rId37"/>
    <p:sldId id="3526" r:id="rId38"/>
  </p:sldIdLst>
  <p:sldSz cx="9144000" cy="6858000" type="screen4x3"/>
  <p:notesSz cx="7010400" cy="92964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7675" indent="19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04875" indent="19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62075" indent="19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19275" indent="19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29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2424"/>
    <a:srgbClr val="0C343C"/>
    <a:srgbClr val="0000FF"/>
    <a:srgbClr val="375E86"/>
    <a:srgbClr val="339966"/>
    <a:srgbClr val="9900FF"/>
    <a:srgbClr val="FEA8FA"/>
    <a:srgbClr val="9900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6" autoAdjust="0"/>
  </p:normalViewPr>
  <p:slideViewPr>
    <p:cSldViewPr snapToGrid="0" showGuides="1">
      <p:cViewPr varScale="1">
        <p:scale>
          <a:sx n="69" d="100"/>
          <a:sy n="69" d="100"/>
        </p:scale>
        <p:origin x="1853" y="67"/>
      </p:cViewPr>
      <p:guideLst>
        <p:guide orient="horz" pos="2178"/>
        <p:guide pos="29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gs" Target="tags/tag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604" cy="464895"/>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3075" name="Rectangle 3"/>
          <p:cNvSpPr>
            <a:spLocks noGrp="1" noChangeArrowheads="1"/>
          </p:cNvSpPr>
          <p:nvPr>
            <p:ph type="dt" idx="1"/>
          </p:nvPr>
        </p:nvSpPr>
        <p:spPr bwMode="auto">
          <a:xfrm>
            <a:off x="3970159" y="1"/>
            <a:ext cx="3038604" cy="46489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26628"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ln>
        </p:spPr>
      </p:sp>
      <p:sp>
        <p:nvSpPr>
          <p:cNvPr id="3077" name="Rectangle 5"/>
          <p:cNvSpPr>
            <a:spLocks noGrp="1" noChangeArrowheads="1"/>
          </p:cNvSpPr>
          <p:nvPr>
            <p:ph type="body" sz="quarter" idx="3"/>
          </p:nvPr>
        </p:nvSpPr>
        <p:spPr bwMode="auto">
          <a:xfrm>
            <a:off x="700713" y="4415753"/>
            <a:ext cx="5608975" cy="4184053"/>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3078" name="Rectangle 6"/>
          <p:cNvSpPr>
            <a:spLocks noGrp="1" noChangeArrowheads="1"/>
          </p:cNvSpPr>
          <p:nvPr>
            <p:ph type="ftr" sz="quarter" idx="4"/>
          </p:nvPr>
        </p:nvSpPr>
        <p:spPr bwMode="auto">
          <a:xfrm>
            <a:off x="0" y="8830011"/>
            <a:ext cx="3038604" cy="464894"/>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3079" name="Rectangle 7"/>
          <p:cNvSpPr>
            <a:spLocks noGrp="1" noChangeArrowheads="1"/>
          </p:cNvSpPr>
          <p:nvPr>
            <p:ph type="sldNum" sz="quarter" idx="5"/>
          </p:nvPr>
        </p:nvSpPr>
        <p:spPr bwMode="auto">
          <a:xfrm>
            <a:off x="3970159" y="8830011"/>
            <a:ext cx="3038604" cy="464894"/>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B9161A1C-AFCC-4F91-9C26-F1C934A47571}"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47675"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04875"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62075"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19275"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3460" algn="l" defTabSz="913765" rtl="0" eaLnBrk="1" latinLnBrk="0" hangingPunct="1">
      <a:defRPr sz="1200" kern="1200">
        <a:solidFill>
          <a:schemeClr val="tx1"/>
        </a:solidFill>
        <a:latin typeface="+mn-lt"/>
        <a:ea typeface="+mn-ea"/>
        <a:cs typeface="+mn-cs"/>
      </a:defRPr>
    </a:lvl6pPr>
    <a:lvl7pPr marL="2740660" algn="l" defTabSz="913765" rtl="0" eaLnBrk="1" latinLnBrk="0" hangingPunct="1">
      <a:defRPr sz="1200" kern="1200">
        <a:solidFill>
          <a:schemeClr val="tx1"/>
        </a:solidFill>
        <a:latin typeface="+mn-lt"/>
        <a:ea typeface="+mn-ea"/>
        <a:cs typeface="+mn-cs"/>
      </a:defRPr>
    </a:lvl7pPr>
    <a:lvl8pPr marL="3197225" algn="l" defTabSz="913765" rtl="0" eaLnBrk="1" latinLnBrk="0" hangingPunct="1">
      <a:defRPr sz="1200" kern="1200">
        <a:solidFill>
          <a:schemeClr val="tx1"/>
        </a:solidFill>
        <a:latin typeface="+mn-lt"/>
        <a:ea typeface="+mn-ea"/>
        <a:cs typeface="+mn-cs"/>
      </a:defRPr>
    </a:lvl8pPr>
    <a:lvl9pPr marL="365379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79513" y="696913"/>
            <a:ext cx="4651375" cy="3487737"/>
          </a:xfrm>
        </p:spPr>
      </p:sp>
      <p:sp>
        <p:nvSpPr>
          <p:cNvPr id="37891"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FAB0C4-3C48-466E-9171-59B1E6693003}" type="slidenum">
              <a:rPr lang="en-US" altLang="en-US" smtClean="0">
                <a:latin typeface="Calibri" panose="020F0502020204030204" pitchFamily="34" charset="0"/>
              </a:rPr>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79513" y="696913"/>
            <a:ext cx="4651375" cy="3487737"/>
          </a:xfrm>
        </p:spPr>
      </p:sp>
      <p:sp>
        <p:nvSpPr>
          <p:cNvPr id="35843"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2ADCF1A2-4E74-402C-93AB-E8C15D325AD4}" type="slidenum">
              <a:rPr lang="en-US" altLang="en-US" smtClean="0">
                <a:solidFill>
                  <a:srgbClr val="000000"/>
                </a:solidFill>
                <a:latin typeface="Calibri" panose="020F0502020204030204" pitchFamily="34" charset="0"/>
              </a:rPr>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9513" y="696913"/>
            <a:ext cx="4651375" cy="34877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ChangeArrowheads="1" noTextEdit="1"/>
          </p:cNvSpPr>
          <p:nvPr>
            <p:ph type="sldImg" idx="4294967295"/>
          </p:nvPr>
        </p:nvSpPr>
        <p:spPr>
          <a:xfrm>
            <a:off x="1179513" y="696913"/>
            <a:ext cx="4651375" cy="3487737"/>
          </a:xfrm>
        </p:spPr>
      </p:sp>
      <p:sp>
        <p:nvSpPr>
          <p:cNvPr id="165891" name="Notes Placeholder 2"/>
          <p:cNvSpPr>
            <a:spLocks noGrp="1" noChangeArrowheads="1"/>
          </p:cNvSpPr>
          <p:nvPr>
            <p:ph type="body" idx="4294967295"/>
          </p:nvPr>
        </p:nvSpPr>
        <p:spPr/>
        <p:txBody>
          <a:bodyPr/>
          <a:lstStyle/>
          <a:p>
            <a:pPr>
              <a:spcBef>
                <a:spcPct val="0"/>
              </a:spcBef>
            </a:pPr>
            <a:endParaRPr lang="en-US" altLang="en-US">
              <a:ea typeface="宋体" panose="02010600030101010101" pitchFamily="2" charset="-122"/>
            </a:endParaRPr>
          </a:p>
        </p:txBody>
      </p:sp>
      <p:sp>
        <p:nvSpPr>
          <p:cNvPr id="165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9EF5FCF-3AB9-4111-B62E-0D512C699C15}" type="slidenum">
              <a:rPr kumimoji="0"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9161A1C-AFCC-4F91-9C26-F1C934A475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79513" y="696913"/>
            <a:ext cx="4651375" cy="3487737"/>
          </a:xfrm>
        </p:spPr>
      </p:sp>
      <p:sp>
        <p:nvSpPr>
          <p:cNvPr id="31747"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D9B29-B71E-417A-BA50-8BE212D9DFC8}" type="slidenum">
              <a:rPr lang="en-US" altLang="en-US" smtClean="0">
                <a:latin typeface="Calibri" panose="020F0502020204030204" pitchFamily="34" charset="0"/>
              </a:rPr>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79513" y="696913"/>
            <a:ext cx="4651375" cy="3487737"/>
          </a:xfrm>
        </p:spPr>
      </p:sp>
      <p:sp>
        <p:nvSpPr>
          <p:cNvPr id="31747"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D9B29-B71E-417A-BA50-8BE212D9DFC8}" type="slidenum">
              <a:rPr lang="en-US" altLang="en-US" smtClean="0">
                <a:latin typeface="Calibri" panose="020F0502020204030204" pitchFamily="34" charset="0"/>
              </a:rPr>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79513" y="696913"/>
            <a:ext cx="4651375" cy="3487737"/>
          </a:xfrm>
        </p:spPr>
      </p:sp>
      <p:sp>
        <p:nvSpPr>
          <p:cNvPr id="31747"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D9B29-B71E-417A-BA50-8BE212D9DFC8}" type="slidenum">
              <a:rPr lang="en-US" altLang="en-US" smtClean="0">
                <a:latin typeface="Calibri" panose="020F0502020204030204" pitchFamily="34" charset="0"/>
              </a:rPr>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79513" y="696913"/>
            <a:ext cx="4651375" cy="3487737"/>
          </a:xfrm>
        </p:spPr>
      </p:sp>
      <p:sp>
        <p:nvSpPr>
          <p:cNvPr id="33795"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6DD4067-E8F6-41C2-B8DB-1CADBBB42F6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79513" y="696913"/>
            <a:ext cx="4651375" cy="3487737"/>
          </a:xfrm>
        </p:spPr>
      </p:sp>
      <p:sp>
        <p:nvSpPr>
          <p:cNvPr id="33795"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6DD4067-E8F6-41C2-B8DB-1CADBBB42F6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79513" y="696913"/>
            <a:ext cx="4651375" cy="3487737"/>
          </a:xfrm>
        </p:spPr>
      </p:sp>
      <p:sp>
        <p:nvSpPr>
          <p:cNvPr id="33795"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6DD4067-E8F6-41C2-B8DB-1CADBBB42F6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79513" y="696913"/>
            <a:ext cx="4651375" cy="3487737"/>
          </a:xfrm>
        </p:spPr>
      </p:sp>
      <p:sp>
        <p:nvSpPr>
          <p:cNvPr id="33795"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6DD4067-E8F6-41C2-B8DB-1CADBBB42F6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30275" y="739775"/>
            <a:ext cx="4937125" cy="3703638"/>
          </a:xfrm>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宋体" panose="02010600030101010101" pitchFamily="2" charset="-122"/>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5FAB0C4-3C48-466E-9171-59B1E669300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32"/>
            <a:ext cx="4800600" cy="1470025"/>
          </a:xfrm>
        </p:spPr>
        <p:txBody>
          <a:bodyPr/>
          <a:lstStyle>
            <a:lvl1pPr>
              <a:buClr>
                <a:srgbClr val="FFFFFF"/>
              </a:buClr>
              <a:defRPr/>
            </a:lvl1pPr>
          </a:lstStyle>
          <a:p>
            <a:r>
              <a:rPr lang="en-US"/>
              <a:t>Click to edit Master title style</a:t>
            </a:r>
            <a:endParaRPr lang="en-US"/>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156ED65-2214-43C2-9ACA-FE6DE68DFCBB}"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zh-CN"/>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0" hangingPunct="0">
              <a:defRPr/>
            </a:lvl1pPr>
          </a:lstStyle>
          <a:p>
            <a:pPr>
              <a:defRPr/>
            </a:pPr>
            <a:fld id="{3AE74EEB-7D51-48D6-A1C4-6D14DEB59AA1}" type="slidenum">
              <a:rPr lang="en-US" altLang="en-US"/>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matchingName="Centered Text">
  <p:cSld name="Centered Text">
    <p:spTree>
      <p:nvGrpSpPr>
        <p:cNvPr id="1" name="Shape 230"/>
        <p:cNvGrpSpPr/>
        <p:nvPr/>
      </p:nvGrpSpPr>
      <p:grpSpPr>
        <a:xfrm>
          <a:off x="0" y="0"/>
          <a:ext cx="0" cy="0"/>
          <a:chOff x="0" y="0"/>
          <a:chExt cx="0" cy="0"/>
        </a:xfrm>
      </p:grpSpPr>
      <p:sp>
        <p:nvSpPr>
          <p:cNvPr id="231" name="Google Shape;231;p8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AndObj" matchingName="Title, 2 Content and Content">
  <p:cSld name="Title, 2 Content and Content">
    <p:spTree>
      <p:nvGrpSpPr>
        <p:cNvPr id="1" name="Shape 232"/>
        <p:cNvGrpSpPr/>
        <p:nvPr/>
      </p:nvGrpSpPr>
      <p:grpSpPr>
        <a:xfrm>
          <a:off x="0" y="0"/>
          <a:ext cx="0" cy="0"/>
          <a:chOff x="0" y="0"/>
          <a:chExt cx="0" cy="0"/>
        </a:xfrm>
      </p:grpSpPr>
      <p:sp>
        <p:nvSpPr>
          <p:cNvPr id="233" name="Google Shape;233;p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8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35" name="Google Shape;235;p8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36" name="Google Shape;236;p8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matchingName="Title Content and 2 Content">
  <p:cSld name="Title Content and 2 Content">
    <p:spTree>
      <p:nvGrpSpPr>
        <p:cNvPr id="1" name="Shape 237"/>
        <p:cNvGrpSpPr/>
        <p:nvPr/>
      </p:nvGrpSpPr>
      <p:grpSpPr>
        <a:xfrm>
          <a:off x="0" y="0"/>
          <a:ext cx="0" cy="0"/>
          <a:chOff x="0" y="0"/>
          <a:chExt cx="0" cy="0"/>
        </a:xfrm>
      </p:grpSpPr>
      <p:sp>
        <p:nvSpPr>
          <p:cNvPr id="238" name="Google Shape;238;p8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8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0" name="Google Shape;240;p8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1" name="Google Shape;241;p8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OverTx" matchingName="Title, 2 Content over Content">
  <p:cSld name="Title, 2 Content over Content">
    <p:spTree>
      <p:nvGrpSpPr>
        <p:cNvPr id="1" name="Shape 242"/>
        <p:cNvGrpSpPr/>
        <p:nvPr/>
      </p:nvGrpSpPr>
      <p:grpSpPr>
        <a:xfrm>
          <a:off x="0" y="0"/>
          <a:ext cx="0" cy="0"/>
          <a:chOff x="0" y="0"/>
          <a:chExt cx="0" cy="0"/>
        </a:xfrm>
      </p:grpSpPr>
      <p:sp>
        <p:nvSpPr>
          <p:cNvPr id="243" name="Google Shape;243;p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8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5" name="Google Shape;245;p8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6" name="Google Shape;246;p8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verTx" matchingName="Title, Content over Content">
  <p:cSld name="Title, Content over Content">
    <p:spTree>
      <p:nvGrpSpPr>
        <p:cNvPr id="1" name="Shape 247"/>
        <p:cNvGrpSpPr/>
        <p:nvPr/>
      </p:nvGrpSpPr>
      <p:grpSpPr>
        <a:xfrm>
          <a:off x="0" y="0"/>
          <a:ext cx="0" cy="0"/>
          <a:chOff x="0" y="0"/>
          <a:chExt cx="0" cy="0"/>
        </a:xfrm>
      </p:grpSpPr>
      <p:sp>
        <p:nvSpPr>
          <p:cNvPr id="248" name="Google Shape;248;p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9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0" name="Google Shape;250;p9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matchingName="Title, 4 Content">
  <p:cSld name="Title, 4 Content">
    <p:spTree>
      <p:nvGrpSpPr>
        <p:cNvPr id="1" name="Shape 251"/>
        <p:cNvGrpSpPr/>
        <p:nvPr/>
      </p:nvGrpSpPr>
      <p:grpSpPr>
        <a:xfrm>
          <a:off x="0" y="0"/>
          <a:ext cx="0" cy="0"/>
          <a:chOff x="0" y="0"/>
          <a:chExt cx="0" cy="0"/>
        </a:xfrm>
      </p:grpSpPr>
      <p:sp>
        <p:nvSpPr>
          <p:cNvPr id="252" name="Google Shape;252;p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9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4" name="Google Shape;254;p9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5" name="Google Shape;255;p9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6" name="Google Shape;256;p9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57"/>
        <p:cNvGrpSpPr/>
        <p:nvPr/>
      </p:nvGrpSpPr>
      <p:grpSpPr>
        <a:xfrm>
          <a:off x="0" y="0"/>
          <a:ext cx="0" cy="0"/>
          <a:chOff x="0" y="0"/>
          <a:chExt cx="0" cy="0"/>
        </a:xfrm>
      </p:grpSpPr>
      <p:sp>
        <p:nvSpPr>
          <p:cNvPr id="258" name="Google Shape;258;p9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9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0" name="Google Shape;260;p9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1" name="Google Shape;261;p9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2" name="Google Shape;262;p9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3" name="Google Shape;263;p9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4" name="Google Shape;264;p9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20" name="Google Shape;20;p6"/>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1" name="Google Shape;21;p6"/>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2" name="Google Shape;22;p6"/>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http://www.pasocafe.com/illust/data/elegant/corner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71475" y="1175965"/>
            <a:ext cx="8401050" cy="4506075"/>
          </a:xfrm>
        </p:spPr>
        <p:txBody>
          <a:bodyPr rtlCol="0">
            <a:normAutofit fontScale="90000"/>
          </a:bodyPr>
          <a:lstStyle>
            <a:lvl1pPr algn="ctr">
              <a:defRPr/>
            </a:lvl1pPr>
          </a:lstStyle>
          <a:p>
            <a:endParaRPr lang="en-US" altLang="en-US" dirty="0"/>
          </a:p>
        </p:txBody>
      </p:sp>
      <p:sp>
        <p:nvSpPr>
          <p:cNvPr id="4" name="Date Placeholder 3"/>
          <p:cNvSpPr>
            <a:spLocks noGrp="1"/>
          </p:cNvSpPr>
          <p:nvPr>
            <p:ph type="dt" sz="half" idx="10"/>
          </p:nvPr>
        </p:nvSpPr>
        <p:spPr/>
        <p:txBody>
          <a:bodyPr/>
          <a:lstStyle>
            <a:lvl1pPr>
              <a:defRPr/>
            </a:lvl1pPr>
          </a:lstStyle>
          <a:p>
            <a:pPr>
              <a:defRPr/>
            </a:pPr>
            <a:fld id="{B9A472E7-0DB7-403A-9730-0DB7966A933D}" type="datetimeFigureOut">
              <a:rPr lang="en-US">
                <a:solidFill>
                  <a:prstClr val="white">
                    <a:tint val="75000"/>
                  </a:prstClr>
                </a:solidFill>
              </a:rPr>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F182C-03A7-42D9-92BA-3F17B08E49FA}"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txBox="1"/>
          <p:nvPr userDrawn="1"/>
        </p:nvSpPr>
        <p:spPr bwMode="auto">
          <a:xfrm>
            <a:off x="371481" y="152405"/>
            <a:ext cx="2981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Font typeface="Arial" panose="020B0604020202020204" pitchFamily="34" charset="0"/>
              <a:buNone/>
              <a:defRPr/>
            </a:pPr>
            <a:endParaRPr lang="en-US" altLang="zh-CN" sz="2800" dirty="0">
              <a:solidFill>
                <a:srgbClr val="FFB7FF"/>
              </a:solidFill>
              <a:latin typeface="Monotype Corsiva" panose="03010101010201010101" pitchFamily="66" charset="0"/>
            </a:endParaRPr>
          </a:p>
        </p:txBody>
      </p:sp>
      <p:sp>
        <p:nvSpPr>
          <p:cNvPr id="4" name="Text Placeholder 2"/>
          <p:cNvSpPr txBox="1"/>
          <p:nvPr userDrawn="1"/>
        </p:nvSpPr>
        <p:spPr bwMode="auto">
          <a:xfrm>
            <a:off x="6553206" y="6242053"/>
            <a:ext cx="221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Font typeface="Arial" panose="020B0604020202020204" pitchFamily="34" charset="0"/>
              <a:buNone/>
              <a:defRPr/>
            </a:pPr>
            <a:endParaRPr lang="en-US" altLang="zh-CN" sz="2800" dirty="0">
              <a:solidFill>
                <a:srgbClr val="FFB7FF"/>
              </a:solidFill>
              <a:latin typeface="Monotype Corsiva" panose="03010101010201010101" pitchFamily="66" charset="0"/>
            </a:endParaRPr>
          </a:p>
        </p:txBody>
      </p:sp>
      <p:sp>
        <p:nvSpPr>
          <p:cNvPr id="8" name="Title 1"/>
          <p:cNvSpPr>
            <a:spLocks noGrp="1"/>
          </p:cNvSpPr>
          <p:nvPr>
            <p:ph type="ctrTitle"/>
          </p:nvPr>
        </p:nvSpPr>
        <p:spPr>
          <a:xfrm>
            <a:off x="371475" y="1104900"/>
            <a:ext cx="8401050" cy="4648200"/>
          </a:xfrm>
        </p:spPr>
        <p:txBody>
          <a:bodyPr>
            <a:normAutofit fontScale="90000"/>
          </a:bodyPr>
          <a:lstStyle/>
          <a:p>
            <a:endParaRPr lang="en-US"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6" y="274645"/>
            <a:ext cx="158115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693990" y="274645"/>
            <a:ext cx="4592637"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zh-CN"/>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0" hangingPunct="0">
              <a:defRPr/>
            </a:lvl1pPr>
          </a:lstStyle>
          <a:p>
            <a:pPr>
              <a:defRPr/>
            </a:pPr>
            <a:fld id="{FECB61CE-8B44-4BA5-85AB-950483DF2F13}" type="slidenum">
              <a:rPr lang="en-US" altLang="en-US"/>
            </a:fld>
            <a:endParaRPr lang="en-US"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F4EEFA0A-832C-4C94-9DAC-E47AEEDB53E2}" type="datetimeFigureOut">
              <a:rPr lang="en-US">
                <a:solidFill>
                  <a:prstClr val="white">
                    <a:tint val="75000"/>
                  </a:prstClr>
                </a:solidFill>
              </a:rPr>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5565BD-A085-4548-A017-4C25CF5BDA9A}"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646F048-2B29-4D65-90A4-F670B35DAD32}" type="datetimeFigureOut">
              <a:rPr lang="en-US">
                <a:solidFill>
                  <a:prstClr val="white">
                    <a:tint val="75000"/>
                  </a:prstClr>
                </a:solidFill>
              </a:rPr>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94576D-D731-441C-9CC8-8F2D8F70CA49}"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9F0735-CC77-42F6-9B62-56D838D9D676}" type="datetimeFigureOut">
              <a:rPr lang="en-US">
                <a:solidFill>
                  <a:prstClr val="white">
                    <a:tint val="75000"/>
                  </a:prstClr>
                </a:solidFill>
              </a:rPr>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B160F4-91F2-4BC5-A43E-30FBAC9BCC62}"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664E660-A799-4548-93D0-19C91AEE593B}" type="datetimeFigureOut">
              <a:rPr lang="en-US">
                <a:solidFill>
                  <a:prstClr val="white">
                    <a:tint val="75000"/>
                  </a:prstClr>
                </a:solidFill>
              </a:rPr>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B992DC-4726-4461-8BF3-3BD587D1CCF5}"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8E18A7-0770-4326-9E4A-8D191119F153}" type="datetimeFigureOut">
              <a:rPr lang="en-US">
                <a:solidFill>
                  <a:prstClr val="white">
                    <a:tint val="75000"/>
                  </a:prstClr>
                </a:solidFill>
              </a:rPr>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2FD4F67-7C16-4CD5-A23C-398B74B01CD7}"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B8EBFD6-9815-4D47-B649-C2CFC066D489}" type="datetimeFigureOut">
              <a:rPr lang="en-US">
                <a:solidFill>
                  <a:prstClr val="white">
                    <a:tint val="75000"/>
                  </a:prstClr>
                </a:solidFill>
              </a:rPr>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583694-B43A-451C-9C53-3029271EA708}"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79D6FE2C-533A-4A5D-8C0F-B544715234B4}" type="datetimeFigureOut">
              <a:rPr lang="en-US">
                <a:solidFill>
                  <a:prstClr val="white">
                    <a:tint val="75000"/>
                  </a:prstClr>
                </a:solidFill>
              </a:rPr>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112D82-A5FA-4CD7-8F96-A4CD4A73A662}"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44E476-AAE8-46FC-A802-6F10B41D3C3A}" type="datetimeFigureOut">
              <a:rPr lang="en-US">
                <a:solidFill>
                  <a:prstClr val="white">
                    <a:tint val="75000"/>
                  </a:prstClr>
                </a:solidFill>
              </a:rPr>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0F1EEC-4E00-4A36-BB06-C630BAB97513}"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5CF0F0-9166-4686-AA9C-97AEB309EBEF}" type="datetimeFigureOut">
              <a:rPr lang="en-US">
                <a:solidFill>
                  <a:prstClr val="white">
                    <a:tint val="75000"/>
                  </a:prstClr>
                </a:solidFill>
              </a:rPr>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C21ED-676B-40E2-A217-4AA778962353}" type="slidenum">
              <a:rPr lang="en-US">
                <a:solidFill>
                  <a:prstClr val="white">
                    <a:tint val="75000"/>
                  </a:prstClr>
                </a:solidFill>
              </a:rPr>
            </a:fld>
            <a:endParaRPr lang="en-US">
              <a:solidFill>
                <a:prstClr val="white">
                  <a:tint val="75000"/>
                </a:prstClr>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prstClr val="white">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prstClr val="white">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BD1653F-5388-477F-8C36-4EC770BB9029}" type="slidenum">
              <a:rPr lang="en-US" altLang="en-US">
                <a:solidFill>
                  <a:prstClr val="white">
                    <a:tint val="75000"/>
                  </a:prstClr>
                </a:solidFill>
              </a:rPr>
            </a:fld>
            <a:endParaRPr lang="en-US" altLang="en-US">
              <a:solidFill>
                <a:prstClr val="white">
                  <a:tint val="75000"/>
                </a:prstClr>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3"/>
            <a:ext cx="7080026" cy="1828801"/>
          </a:xfrm>
        </p:spPr>
        <p:txBody>
          <a:bodyPr anchor="b"/>
          <a:lstStyle>
            <a:lvl1pPr algn="ctr">
              <a:defRPr sz="5400"/>
            </a:lvl1pPr>
          </a:lstStyle>
          <a:p>
            <a:r>
              <a:rPr lang="en-US"/>
              <a:t>Click to edit Master title style</a:t>
            </a:r>
            <a:endParaRPr lang="en-US"/>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AA61E2E-51A0-4BFA-A1FC-6D634A041491}"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4390" r="2438" b="17603"/>
          <a:stretch>
            <a:fillRect/>
          </a:stretch>
        </p:blipFill>
        <p:spPr bwMode="auto">
          <a:xfrm>
            <a:off x="0" y="0"/>
            <a:ext cx="9144000" cy="6858000"/>
          </a:xfrm>
          <a:prstGeom prst="rect">
            <a:avLst/>
          </a:prstGeom>
          <a:noFill/>
          <a:ln>
            <a:noFill/>
          </a:ln>
        </p:spPr>
      </p:pic>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D2D5566-70A9-452A-A836-EA985C83EFB5}"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2" y="1761070"/>
            <a:ext cx="7192913" cy="1828813"/>
          </a:xfrm>
        </p:spPr>
        <p:txBody>
          <a:bodyPr anchor="b"/>
          <a:lstStyle>
            <a:lvl1pPr algn="ctr">
              <a:defRPr sz="4000" b="0" cap="none"/>
            </a:lvl1pPr>
          </a:lstStyle>
          <a:p>
            <a:r>
              <a:rPr lang="en-US"/>
              <a:t>Click to edit Master title style</a:t>
            </a:r>
            <a:endParaRPr lang="en-US"/>
          </a:p>
        </p:txBody>
      </p:sp>
      <p:sp>
        <p:nvSpPr>
          <p:cNvPr id="3" name="Text Placeholder 2"/>
          <p:cNvSpPr>
            <a:spLocks noGrp="1"/>
          </p:cNvSpPr>
          <p:nvPr>
            <p:ph type="body" idx="1"/>
          </p:nvPr>
        </p:nvSpPr>
        <p:spPr>
          <a:xfrm>
            <a:off x="971552"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F357757-C2EF-44D5-8F21-BC3C688355B3}"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348" y="1732449"/>
            <a:ext cx="3795373" cy="405875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52170" y="1732452"/>
            <a:ext cx="3798499" cy="405875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516ABEE9-0663-4AF5-A739-F3439AECE408}"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S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770063"/>
            <a:ext cx="3786188" cy="4113212"/>
          </a:xfrm>
          <a:prstGeom prst="rect">
            <a:avLst/>
          </a:prstGeom>
          <a:noFill/>
          <a:ln>
            <a:noFill/>
          </a:ln>
        </p:spPr>
      </p:pic>
      <p:pic>
        <p:nvPicPr>
          <p:cNvPr id="8" name="Picture 7" descr="Slate-V2-S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2489" y="1770063"/>
            <a:ext cx="3787775" cy="4113212"/>
          </a:xfrm>
          <a:prstGeom prst="rect">
            <a:avLst/>
          </a:prstGeom>
          <a:noFill/>
          <a:ln>
            <a:noFill/>
          </a:ln>
        </p:spPr>
      </p:pic>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754404" y="2380140"/>
            <a:ext cx="365725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721226" y="1835257"/>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721226" y="2380140"/>
            <a:ext cx="367149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ltLang="zh-CN"/>
          </a:p>
        </p:txBody>
      </p:sp>
      <p:sp>
        <p:nvSpPr>
          <p:cNvPr id="10" name="Footer Placeholder 7"/>
          <p:cNvSpPr>
            <a:spLocks noGrp="1"/>
          </p:cNvSpPr>
          <p:nvPr>
            <p:ph type="ftr" sz="quarter" idx="11"/>
          </p:nvPr>
        </p:nvSpPr>
        <p:spPr/>
        <p:txBody>
          <a:bodyPr/>
          <a:lstStyle>
            <a:lvl1pPr>
              <a:defRPr/>
            </a:lvl1pPr>
          </a:lstStyle>
          <a:p>
            <a:pPr>
              <a:defRPr/>
            </a:pPr>
            <a:endParaRPr lang="en-US" altLang="zh-CN"/>
          </a:p>
        </p:txBody>
      </p:sp>
      <p:sp>
        <p:nvSpPr>
          <p:cNvPr id="11" name="Slide Number Placeholder 8"/>
          <p:cNvSpPr>
            <a:spLocks noGrp="1"/>
          </p:cNvSpPr>
          <p:nvPr>
            <p:ph type="sldNum" sz="quarter" idx="12"/>
          </p:nvPr>
        </p:nvSpPr>
        <p:spPr/>
        <p:txBody>
          <a:bodyPr/>
          <a:lstStyle>
            <a:lvl1pPr>
              <a:defRPr/>
            </a:lvl1pPr>
          </a:lstStyle>
          <a:p>
            <a:pPr>
              <a:defRPr/>
            </a:pPr>
            <a:fld id="{BF8CE334-45A0-4938-BF89-06E325DBFF01}"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F5E4020C-D61D-4376-9073-66F11BF0D08B}"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42951CCA-99D2-4E17-AC53-89DADA9B455D}"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0"/>
            <a:ext cx="2780167" cy="1821918"/>
          </a:xfrm>
        </p:spPr>
        <p:txBody>
          <a:bodyPr anchor="b"/>
          <a:lstStyle>
            <a:lvl1pPr algn="ctr">
              <a:defRPr sz="2400" b="0"/>
            </a:lvl1pPr>
          </a:lstStyle>
          <a:p>
            <a:r>
              <a:rPr lang="en-US"/>
              <a:t>Click to edit Master title style</a:t>
            </a:r>
            <a:endParaRPr lang="en-US"/>
          </a:p>
        </p:txBody>
      </p:sp>
      <p:sp>
        <p:nvSpPr>
          <p:cNvPr id="3" name="Content Placeholder 2"/>
          <p:cNvSpPr>
            <a:spLocks noGrp="1"/>
          </p:cNvSpPr>
          <p:nvPr>
            <p:ph idx="1"/>
          </p:nvPr>
        </p:nvSpPr>
        <p:spPr>
          <a:xfrm>
            <a:off x="3641726" y="609600"/>
            <a:ext cx="4808943" cy="51816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85348"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9607843-D524-4B4C-AA7C-C659911117FB}"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zh-CN"/>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0" hangingPunct="0">
              <a:defRPr/>
            </a:lvl1pPr>
          </a:lstStyle>
          <a:p>
            <a:pPr>
              <a:defRPr/>
            </a:pPr>
            <a:fld id="{3BA23EF3-AEC1-4F11-BAF1-C0D914A0562A}" type="slidenum">
              <a:rPr lang="en-US" altLang="en-US"/>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SD-vert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609602"/>
            <a:ext cx="3427413" cy="5205413"/>
          </a:xfrm>
          <a:prstGeom prst="rect">
            <a:avLst/>
          </a:prstGeom>
          <a:noFill/>
          <a:ln>
            <a:noFill/>
          </a:ln>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6" name="Date Placeholder 4"/>
          <p:cNvSpPr>
            <a:spLocks noGrp="1"/>
          </p:cNvSpPr>
          <p:nvPr>
            <p:ph type="dt" sz="half" idx="10"/>
          </p:nvPr>
        </p:nvSpPr>
        <p:spPr/>
        <p:txBody>
          <a:bodyPr/>
          <a:lstStyle>
            <a:lvl1pPr>
              <a:defRPr/>
            </a:lvl1pPr>
          </a:lstStyle>
          <a:p>
            <a:pPr>
              <a:defRPr/>
            </a:pPr>
            <a:endParaRPr lang="en-US" altLang="zh-CN"/>
          </a:p>
        </p:txBody>
      </p:sp>
      <p:sp>
        <p:nvSpPr>
          <p:cNvPr id="7" name="Footer Placeholder 5"/>
          <p:cNvSpPr>
            <a:spLocks noGrp="1"/>
          </p:cNvSpPr>
          <p:nvPr>
            <p:ph type="ftr" sz="quarter" idx="11"/>
          </p:nvPr>
        </p:nvSpPr>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p:txBody>
          <a:bodyPr/>
          <a:lstStyle>
            <a:lvl1pPr>
              <a:defRPr/>
            </a:lvl1pPr>
          </a:lstStyle>
          <a:p>
            <a:pPr>
              <a:defRPr/>
            </a:pPr>
            <a:fld id="{EBF0955E-F4FB-4417-8469-D819DFA7C779}"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SD-pano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539" y="539750"/>
            <a:ext cx="7654925" cy="3835400"/>
          </a:xfrm>
          <a:prstGeom prst="rect">
            <a:avLst/>
          </a:prstGeom>
          <a:noFill/>
          <a:ln>
            <a:noFill/>
          </a:ln>
        </p:spPr>
      </p:pic>
      <p:sp>
        <p:nvSpPr>
          <p:cNvPr id="2" name="Title 1"/>
          <p:cNvSpPr>
            <a:spLocks noGrp="1"/>
          </p:cNvSpPr>
          <p:nvPr>
            <p:ph type="title"/>
          </p:nvPr>
        </p:nvSpPr>
        <p:spPr>
          <a:xfrm>
            <a:off x="685355" y="4565255"/>
            <a:ext cx="7766495" cy="543472"/>
          </a:xfrm>
        </p:spPr>
        <p:txBody>
          <a:bodyPr anchor="b"/>
          <a:lstStyle>
            <a:lvl1pPr algn="ctr">
              <a:defRPr sz="2800"/>
            </a:lvl1pPr>
          </a:lstStyle>
          <a:p>
            <a:r>
              <a:rPr lang="en-US"/>
              <a:t>Click to edit Master title style</a:t>
            </a:r>
            <a:endParaRPr lang="en-US"/>
          </a:p>
        </p:txBody>
      </p:sp>
      <p:sp>
        <p:nvSpPr>
          <p:cNvPr id="3" name="Picture Placeholder 2"/>
          <p:cNvSpPr>
            <a:spLocks noGrp="1" noChangeAspect="1"/>
          </p:cNvSpPr>
          <p:nvPr>
            <p:ph type="pic" idx="1"/>
          </p:nvPr>
        </p:nvSpPr>
        <p:spPr>
          <a:xfrm>
            <a:off x="926217" y="695012"/>
            <a:ext cx="7285600"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685347"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6" name="Date Placeholder 4"/>
          <p:cNvSpPr>
            <a:spLocks noGrp="1"/>
          </p:cNvSpPr>
          <p:nvPr>
            <p:ph type="dt" sz="half" idx="10"/>
          </p:nvPr>
        </p:nvSpPr>
        <p:spPr/>
        <p:txBody>
          <a:bodyPr/>
          <a:lstStyle>
            <a:lvl1pPr>
              <a:defRPr/>
            </a:lvl1pPr>
          </a:lstStyle>
          <a:p>
            <a:pPr>
              <a:defRPr/>
            </a:pPr>
            <a:endParaRPr lang="en-US" altLang="zh-CN"/>
          </a:p>
        </p:txBody>
      </p:sp>
      <p:sp>
        <p:nvSpPr>
          <p:cNvPr id="7" name="Footer Placeholder 5"/>
          <p:cNvSpPr>
            <a:spLocks noGrp="1"/>
          </p:cNvSpPr>
          <p:nvPr>
            <p:ph type="ftr" sz="quarter" idx="11"/>
          </p:nvPr>
        </p:nvSpPr>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p:txBody>
          <a:bodyPr/>
          <a:lstStyle>
            <a:lvl1pPr>
              <a:defRPr/>
            </a:lvl1pPr>
          </a:lstStyle>
          <a:p>
            <a:pPr>
              <a:defRPr/>
            </a:pPr>
            <a:fld id="{9C81A496-6E8F-4627-8561-A8A45973C95C}"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8437"/>
            <a:ext cx="7765322" cy="3534344"/>
          </a:xfrm>
        </p:spPr>
        <p:txBody>
          <a:bodyPr/>
          <a:lstStyle>
            <a:lvl1pPr>
              <a:defRPr sz="3200"/>
            </a:lvl1pPr>
          </a:lstStyle>
          <a:p>
            <a:r>
              <a:rPr lang="en-US"/>
              <a:t>Click to edit Master title style</a:t>
            </a:r>
            <a:endParaRPr lang="en-US"/>
          </a:p>
        </p:txBody>
      </p:sp>
      <p:sp>
        <p:nvSpPr>
          <p:cNvPr id="4" name="Text Placeholder 3"/>
          <p:cNvSpPr>
            <a:spLocks noGrp="1"/>
          </p:cNvSpPr>
          <p:nvPr>
            <p:ph type="body" sz="half" idx="2"/>
          </p:nvPr>
        </p:nvSpPr>
        <p:spPr>
          <a:xfrm>
            <a:off x="685347"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445E7C8D-4FCE-482A-B045-E838D7CCCD0A}"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27063" y="873125"/>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a:effectLst/>
              </a:rPr>
              <a:t>“</a:t>
            </a:r>
            <a:endParaRPr lang="en-US" sz="8000">
              <a:effectLst/>
            </a:endParaRPr>
          </a:p>
        </p:txBody>
      </p:sp>
      <p:sp>
        <p:nvSpPr>
          <p:cNvPr id="6" name="TextBox 5"/>
          <p:cNvSpPr txBox="1"/>
          <p:nvPr/>
        </p:nvSpPr>
        <p:spPr>
          <a:xfrm>
            <a:off x="7827963" y="29337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a:effectLst/>
              </a:rPr>
              <a:t>”</a:t>
            </a:r>
            <a:endParaRPr lang="en-US" sz="8000">
              <a:effectLst/>
            </a:endParaRP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a:p>
        </p:txBody>
      </p:sp>
      <p:sp>
        <p:nvSpPr>
          <p:cNvPr id="12" name="Text Placeholder 3"/>
          <p:cNvSpPr>
            <a:spLocks noGrp="1"/>
          </p:cNvSpPr>
          <p:nvPr>
            <p:ph type="body" sz="half" idx="13"/>
          </p:nvPr>
        </p:nvSpPr>
        <p:spPr>
          <a:xfrm>
            <a:off x="1290484" y="3610035"/>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4" name="Text Placeholder 3"/>
          <p:cNvSpPr>
            <a:spLocks noGrp="1"/>
          </p:cNvSpPr>
          <p:nvPr>
            <p:ph type="body" sz="half" idx="2"/>
          </p:nvPr>
        </p:nvSpPr>
        <p:spPr>
          <a:xfrm>
            <a:off x="685347"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7" name="Date Placeholder 4"/>
          <p:cNvSpPr>
            <a:spLocks noGrp="1"/>
          </p:cNvSpPr>
          <p:nvPr>
            <p:ph type="dt" sz="half" idx="14"/>
          </p:nvPr>
        </p:nvSpPr>
        <p:spPr/>
        <p:txBody>
          <a:bodyPr/>
          <a:lstStyle>
            <a:lvl1pPr>
              <a:defRPr/>
            </a:lvl1pPr>
          </a:lstStyle>
          <a:p>
            <a:pPr>
              <a:defRPr/>
            </a:pPr>
            <a:endParaRPr lang="en-US" altLang="zh-CN"/>
          </a:p>
        </p:txBody>
      </p:sp>
      <p:sp>
        <p:nvSpPr>
          <p:cNvPr id="8" name="Footer Placeholder 5"/>
          <p:cNvSpPr>
            <a:spLocks noGrp="1"/>
          </p:cNvSpPr>
          <p:nvPr>
            <p:ph type="ftr" sz="quarter" idx="15"/>
          </p:nvPr>
        </p:nvSpPr>
        <p:spPr/>
        <p:txBody>
          <a:bodyPr/>
          <a:lstStyle>
            <a:lvl1pPr>
              <a:defRPr/>
            </a:lvl1pPr>
          </a:lstStyle>
          <a:p>
            <a:pPr>
              <a:defRPr/>
            </a:pPr>
            <a:endParaRPr lang="en-US" altLang="zh-CN"/>
          </a:p>
        </p:txBody>
      </p:sp>
      <p:sp>
        <p:nvSpPr>
          <p:cNvPr id="9" name="Slide Number Placeholder 6"/>
          <p:cNvSpPr>
            <a:spLocks noGrp="1"/>
          </p:cNvSpPr>
          <p:nvPr>
            <p:ph type="sldNum" sz="quarter" idx="16"/>
          </p:nvPr>
        </p:nvSpPr>
        <p:spPr/>
        <p:txBody>
          <a:bodyPr/>
          <a:lstStyle>
            <a:lvl1pPr>
              <a:defRPr/>
            </a:lvl1pPr>
          </a:lstStyle>
          <a:p>
            <a:pPr>
              <a:defRPr/>
            </a:pPr>
            <a:fld id="{47DD83A3-05D9-416C-95D2-D9D25EAA9C90}" type="slidenum">
              <a:rPr lang="en-US" altLang="en-US"/>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7" y="2126945"/>
            <a:ext cx="7765322" cy="2511835"/>
          </a:xfrm>
        </p:spPr>
        <p:txBody>
          <a:bodyPr anchor="b"/>
          <a:lstStyle>
            <a:lvl1pPr>
              <a:defRPr sz="3200"/>
            </a:lvl1pPr>
          </a:lstStyle>
          <a:p>
            <a:r>
              <a:rPr lang="en-US"/>
              <a:t>Click to edit Master title style</a:t>
            </a:r>
            <a:endParaRPr lang="en-US"/>
          </a:p>
        </p:txBody>
      </p:sp>
      <p:sp>
        <p:nvSpPr>
          <p:cNvPr id="4" name="Text Placeholder 3"/>
          <p:cNvSpPr>
            <a:spLocks noGrp="1"/>
          </p:cNvSpPr>
          <p:nvPr>
            <p:ph type="body" sz="half" idx="2"/>
          </p:nvPr>
        </p:nvSpPr>
        <p:spPr>
          <a:xfrm>
            <a:off x="685340"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F3F779C0-9BAC-46F7-B3ED-A397DFB7D201}" type="slidenum">
              <a:rPr lang="en-US" altLang="en-US"/>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7" y="609600"/>
            <a:ext cx="7765322" cy="970450"/>
          </a:xfrm>
        </p:spPr>
        <p:txBody>
          <a:bodyPr/>
          <a:lstStyle/>
          <a:p>
            <a:r>
              <a:rPr lang="en-US"/>
              <a:t>Click to edit Master title style</a:t>
            </a:r>
            <a:endParaRPr lang="en-US"/>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3" name="Date Placeholder 3"/>
          <p:cNvSpPr>
            <a:spLocks noGrp="1"/>
          </p:cNvSpPr>
          <p:nvPr>
            <p:ph type="dt" sz="half" idx="18"/>
          </p:nvPr>
        </p:nvSpPr>
        <p:spPr/>
        <p:txBody>
          <a:bodyPr/>
          <a:lstStyle>
            <a:lvl1pPr>
              <a:defRPr/>
            </a:lvl1pPr>
          </a:lstStyle>
          <a:p>
            <a:pPr>
              <a:defRPr/>
            </a:pPr>
            <a:endParaRPr lang="en-US" altLang="zh-CN"/>
          </a:p>
        </p:txBody>
      </p:sp>
      <p:sp>
        <p:nvSpPr>
          <p:cNvPr id="14" name="Footer Placeholder 4"/>
          <p:cNvSpPr>
            <a:spLocks noGrp="1"/>
          </p:cNvSpPr>
          <p:nvPr>
            <p:ph type="ftr" sz="quarter" idx="19"/>
          </p:nvPr>
        </p:nvSpPr>
        <p:spPr/>
        <p:txBody>
          <a:bodyPr/>
          <a:lstStyle>
            <a:lvl1pPr>
              <a:defRPr/>
            </a:lvl1pPr>
          </a:lstStyle>
          <a:p>
            <a:pPr>
              <a:defRPr/>
            </a:pPr>
            <a:endParaRPr lang="en-US" altLang="zh-CN"/>
          </a:p>
        </p:txBody>
      </p:sp>
      <p:sp>
        <p:nvSpPr>
          <p:cNvPr id="16" name="Slide Number Placeholder 5"/>
          <p:cNvSpPr>
            <a:spLocks noGrp="1"/>
          </p:cNvSpPr>
          <p:nvPr>
            <p:ph type="sldNum" sz="quarter" idx="20"/>
          </p:nvPr>
        </p:nvSpPr>
        <p:spPr/>
        <p:txBody>
          <a:bodyPr/>
          <a:lstStyle>
            <a:lvl1pPr>
              <a:defRPr/>
            </a:lvl1pPr>
          </a:lstStyle>
          <a:p>
            <a:pPr>
              <a:defRPr/>
            </a:pPr>
            <a:fld id="{C5E60FE0-1799-4852-8E14-E4E73AAFE367}" type="slidenum">
              <a:rPr lang="en-US" altLang="en-US"/>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4" y="1825627"/>
            <a:ext cx="2528887" cy="1833563"/>
          </a:xfrm>
          <a:prstGeom prst="rect">
            <a:avLst/>
          </a:prstGeom>
          <a:noFill/>
          <a:ln>
            <a:noFill/>
          </a:ln>
        </p:spPr>
      </p:pic>
      <p:pic>
        <p:nvPicPr>
          <p:cNvPr id="13" name="Picture 7"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4064" y="1825627"/>
            <a:ext cx="2528887" cy="1833563"/>
          </a:xfrm>
          <a:prstGeom prst="rect">
            <a:avLst/>
          </a:prstGeom>
          <a:noFill/>
          <a:ln>
            <a:noFill/>
          </a:ln>
        </p:spPr>
      </p:pic>
      <p:pic>
        <p:nvPicPr>
          <p:cNvPr id="14" name="Picture 8"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76" y="1825627"/>
            <a:ext cx="2528888" cy="1833563"/>
          </a:xfrm>
          <a:prstGeom prst="rect">
            <a:avLst/>
          </a:prstGeom>
          <a:noFill/>
          <a:ln>
            <a:noFill/>
          </a:ln>
        </p:spPr>
      </p:pic>
      <p:sp>
        <p:nvSpPr>
          <p:cNvPr id="30" name="Title 1"/>
          <p:cNvSpPr>
            <a:spLocks noGrp="1"/>
          </p:cNvSpPr>
          <p:nvPr>
            <p:ph type="title"/>
          </p:nvPr>
        </p:nvSpPr>
        <p:spPr>
          <a:xfrm>
            <a:off x="685347" y="609600"/>
            <a:ext cx="7765322" cy="970450"/>
          </a:xfrm>
        </p:spPr>
        <p:txBody>
          <a:bodyPr/>
          <a:lstStyle/>
          <a:p>
            <a:r>
              <a:rPr lang="en-US"/>
              <a:t>Click to edit Master title style</a:t>
            </a:r>
            <a:endParaRPr lang="en-US"/>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a:p>
        </p:txBody>
      </p:sp>
      <p:sp>
        <p:nvSpPr>
          <p:cNvPr id="21" name="Text Placeholder 3"/>
          <p:cNvSpPr>
            <a:spLocks noGrp="1"/>
          </p:cNvSpPr>
          <p:nvPr>
            <p:ph type="body" sz="half" idx="18"/>
          </p:nvPr>
        </p:nvSpPr>
        <p:spPr>
          <a:xfrm>
            <a:off x="685346" y="4480371"/>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a:p>
        </p:txBody>
      </p:sp>
      <p:sp>
        <p:nvSpPr>
          <p:cNvPr id="24" name="Text Placeholder 3"/>
          <p:cNvSpPr>
            <a:spLocks noGrp="1"/>
          </p:cNvSpPr>
          <p:nvPr>
            <p:ph type="body" sz="half" idx="19"/>
          </p:nvPr>
        </p:nvSpPr>
        <p:spPr>
          <a:xfrm>
            <a:off x="3331076" y="4480370"/>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a:p>
        </p:txBody>
      </p:sp>
      <p:sp>
        <p:nvSpPr>
          <p:cNvPr id="27" name="Text Placeholder 3"/>
          <p:cNvSpPr>
            <a:spLocks noGrp="1"/>
          </p:cNvSpPr>
          <p:nvPr>
            <p:ph type="body" sz="half" idx="20"/>
          </p:nvPr>
        </p:nvSpPr>
        <p:spPr>
          <a:xfrm>
            <a:off x="5974929" y="4480368"/>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5" name="Date Placeholder 2"/>
          <p:cNvSpPr>
            <a:spLocks noGrp="1"/>
          </p:cNvSpPr>
          <p:nvPr>
            <p:ph type="dt" sz="half" idx="23"/>
          </p:nvPr>
        </p:nvSpPr>
        <p:spPr/>
        <p:txBody>
          <a:bodyPr/>
          <a:lstStyle>
            <a:lvl1pPr>
              <a:defRPr/>
            </a:lvl1pPr>
          </a:lstStyle>
          <a:p>
            <a:pPr>
              <a:defRPr/>
            </a:pPr>
            <a:endParaRPr lang="en-US" altLang="zh-CN"/>
          </a:p>
        </p:txBody>
      </p:sp>
      <p:sp>
        <p:nvSpPr>
          <p:cNvPr id="16" name="Footer Placeholder 3"/>
          <p:cNvSpPr>
            <a:spLocks noGrp="1"/>
          </p:cNvSpPr>
          <p:nvPr>
            <p:ph type="ftr" sz="quarter" idx="24"/>
          </p:nvPr>
        </p:nvSpPr>
        <p:spPr/>
        <p:txBody>
          <a:bodyPr/>
          <a:lstStyle>
            <a:lvl1pPr>
              <a:defRPr/>
            </a:lvl1pPr>
          </a:lstStyle>
          <a:p>
            <a:pPr>
              <a:defRPr/>
            </a:pPr>
            <a:endParaRPr lang="en-US" altLang="zh-CN"/>
          </a:p>
        </p:txBody>
      </p:sp>
      <p:sp>
        <p:nvSpPr>
          <p:cNvPr id="17" name="Slide Number Placeholder 4"/>
          <p:cNvSpPr>
            <a:spLocks noGrp="1"/>
          </p:cNvSpPr>
          <p:nvPr>
            <p:ph type="sldNum" sz="quarter" idx="25"/>
          </p:nvPr>
        </p:nvSpPr>
        <p:spPr/>
        <p:txBody>
          <a:bodyPr/>
          <a:lstStyle>
            <a:lvl1pPr>
              <a:defRPr/>
            </a:lvl1pPr>
          </a:lstStyle>
          <a:p>
            <a:pPr>
              <a:defRPr/>
            </a:pPr>
            <a:fld id="{83B7518D-E3C4-45D0-ADE1-1F975784ACE9}" type="slidenum">
              <a:rPr lang="en-US" altLang="en-US"/>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E1C9C64-1EE0-4B23-94C3-A1F72C8E3DFD}" type="slidenum">
              <a:rPr lang="en-US" altLang="en-US"/>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609602"/>
            <a:ext cx="1713365" cy="5181601"/>
          </a:xfrm>
        </p:spPr>
        <p:txBody>
          <a:bodyPr vert="eaVert"/>
          <a:lstStyle>
            <a:lvl1pPr algn="l">
              <a:defRPr/>
            </a:lvl1pPr>
          </a:lstStyle>
          <a:p>
            <a:r>
              <a:rPr lang="en-US"/>
              <a:t>Click to edit Master title style</a:t>
            </a:r>
            <a:endParaRPr lang="en-US"/>
          </a:p>
        </p:txBody>
      </p:sp>
      <p:sp>
        <p:nvSpPr>
          <p:cNvPr id="3" name="Vertical Text Placeholder 2"/>
          <p:cNvSpPr>
            <a:spLocks noGrp="1"/>
          </p:cNvSpPr>
          <p:nvPr>
            <p:ph type="body" orient="vert" idx="1"/>
          </p:nvPr>
        </p:nvSpPr>
        <p:spPr>
          <a:xfrm>
            <a:off x="685347" y="609602"/>
            <a:ext cx="5937654" cy="5181601"/>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536E28A-6576-4F9B-BB95-AF76686FB510}" type="slidenum">
              <a:rPr lang="en-US" altLang="en-US"/>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http://www.pasocafe.com/illust/data/elegant/corner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Title 1"/>
          <p:cNvSpPr>
            <a:spLocks noGrp="1"/>
          </p:cNvSpPr>
          <p:nvPr>
            <p:ph type="ctrTitle"/>
          </p:nvPr>
        </p:nvSpPr>
        <p:spPr>
          <a:xfrm>
            <a:off x="371475" y="1175966"/>
            <a:ext cx="8401050" cy="4506075"/>
          </a:xfrm>
        </p:spPr>
        <p:txBody>
          <a:bodyPr rtlCol="0">
            <a:normAutofit fontScale="90000"/>
          </a:bodyPr>
          <a:lstStyle>
            <a:lvl1pPr algn="ctr">
              <a:defRPr/>
            </a:lvl1pPr>
          </a:lstStyle>
          <a:p>
            <a:endParaRPr lang="en-US" altLang="en-US"/>
          </a:p>
        </p:txBody>
      </p:sp>
      <p:sp>
        <p:nvSpPr>
          <p:cNvPr id="4" name="Date Placeholder 3"/>
          <p:cNvSpPr>
            <a:spLocks noGrp="1"/>
          </p:cNvSpPr>
          <p:nvPr>
            <p:ph type="dt" sz="half" idx="10"/>
          </p:nvPr>
        </p:nvSpPr>
        <p:spPr/>
        <p:txBody>
          <a:bodyPr/>
          <a:lstStyle>
            <a:lvl1pPr>
              <a:defRPr/>
            </a:lvl1pPr>
          </a:lstStyle>
          <a:p>
            <a:pPr>
              <a:defRPr/>
            </a:pPr>
            <a:fld id="{B9A472E7-0DB7-403A-9730-0DB7966A933D}"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F182C-03A7-42D9-92BA-3F17B08E49FA}"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zh-CN"/>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0" hangingPunct="0">
              <a:defRPr/>
            </a:lvl1pPr>
          </a:lstStyle>
          <a:p>
            <a:pPr>
              <a:defRPr/>
            </a:pPr>
            <a:fld id="{02BBD744-CE8C-4395-BF5A-13161C6F65D4}" type="slidenum">
              <a:rPr lang="en-US" altLang="en-US"/>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txBox="1"/>
          <p:nvPr userDrawn="1"/>
        </p:nvSpPr>
        <p:spPr bwMode="auto">
          <a:xfrm>
            <a:off x="371476" y="152402"/>
            <a:ext cx="2981325" cy="46037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Font typeface="Arial" panose="020B0604020202020204" pitchFamily="34" charset="0"/>
              <a:buNone/>
              <a:defRPr/>
            </a:pPr>
            <a:endParaRPr lang="en-US" altLang="zh-CN" sz="2800">
              <a:solidFill>
                <a:srgbClr val="FFB7FF"/>
              </a:solidFill>
              <a:latin typeface="Monotype Corsiva" panose="03010101010201010101" pitchFamily="66" charset="0"/>
            </a:endParaRPr>
          </a:p>
        </p:txBody>
      </p:sp>
      <p:sp>
        <p:nvSpPr>
          <p:cNvPr id="4" name="Text Placeholder 2"/>
          <p:cNvSpPr txBox="1"/>
          <p:nvPr userDrawn="1"/>
        </p:nvSpPr>
        <p:spPr bwMode="auto">
          <a:xfrm>
            <a:off x="6553201" y="6242052"/>
            <a:ext cx="2219325" cy="46196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Font typeface="Arial" panose="020B0604020202020204" pitchFamily="34" charset="0"/>
              <a:buNone/>
              <a:defRPr/>
            </a:pPr>
            <a:endParaRPr lang="en-US" altLang="zh-CN" sz="2800">
              <a:solidFill>
                <a:srgbClr val="FFB7FF"/>
              </a:solidFill>
              <a:latin typeface="Monotype Corsiva" panose="03010101010201010101" pitchFamily="66" charset="0"/>
            </a:endParaRPr>
          </a:p>
        </p:txBody>
      </p:sp>
      <p:sp>
        <p:nvSpPr>
          <p:cNvPr id="8" name="Title 1"/>
          <p:cNvSpPr>
            <a:spLocks noGrp="1"/>
          </p:cNvSpPr>
          <p:nvPr>
            <p:ph type="ctrTitle"/>
          </p:nvPr>
        </p:nvSpPr>
        <p:spPr>
          <a:xfrm>
            <a:off x="371475" y="1104900"/>
            <a:ext cx="8401050" cy="4648200"/>
          </a:xfrm>
        </p:spPr>
        <p:txBody>
          <a:bodyPr>
            <a:normAutofit fontScale="90000"/>
          </a:bodyPr>
          <a:lstStyle/>
          <a:p>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F4EEFA0A-832C-4C94-9DAC-E47AEEDB53E2}"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565BD-A085-4548-A017-4C25CF5BDA9A}"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1646F048-2B29-4D65-90A4-F670B35DAD32}"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4576D-D731-441C-9CC8-8F2D8F70CA49}"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449F0735-CC77-42F6-9B62-56D838D9D676}"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B160F4-91F2-4BC5-A43E-30FBAC9BCC62}"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64E660-A799-4548-93D0-19C91AEE593B}"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B992DC-4726-4461-8BF3-3BD587D1CCF5}"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8E18A7-0770-4326-9E4A-8D191119F153}"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FD4F67-7C16-4CD5-A23C-398B74B01CD7}"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B8EBFD6-9815-4D47-B649-C2CFC066D48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583694-B43A-451C-9C53-3029271EA708}"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79D6FE2C-533A-4A5D-8C0F-B544715234B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112D82-A5FA-4CD7-8F96-A4CD4A73A662}"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5F44E476-AAE8-46FC-A802-6F10B41D3C3A}"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0F1EEC-4E00-4A36-BB06-C630BAB97513}"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B5CF0F0-9166-4686-AA9C-97AEB309EBE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5C21ED-676B-40E2-A217-4AA778962353}"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693988" y="1600206"/>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932490" y="1600206"/>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zh-CN"/>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0" hangingPunct="0">
              <a:defRPr/>
            </a:lvl1pPr>
          </a:lstStyle>
          <a:p>
            <a:pPr>
              <a:defRPr/>
            </a:pPr>
            <a:fld id="{B3879A5E-B900-4E73-B1DE-9CBB4B35439A}" type="slidenum">
              <a:rPr lang="en-US" altLang="en-US"/>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565" indent="0" algn="ctr">
              <a:buNone/>
              <a:defRPr/>
            </a:lvl2pPr>
            <a:lvl3pPr marL="913765" indent="0" algn="ctr">
              <a:buNone/>
              <a:defRPr/>
            </a:lvl3pPr>
            <a:lvl4pPr marL="1370330" indent="0" algn="ctr">
              <a:buNone/>
              <a:defRPr/>
            </a:lvl4pPr>
            <a:lvl5pPr marL="1826895" indent="0" algn="ctr">
              <a:buNone/>
              <a:defRPr/>
            </a:lvl5pPr>
            <a:lvl6pPr marL="2283460" indent="0" algn="ctr">
              <a:buNone/>
              <a:defRPr/>
            </a:lvl6pPr>
            <a:lvl7pPr marL="2740660" indent="0" algn="ctr">
              <a:buNone/>
              <a:defRPr/>
            </a:lvl7pPr>
            <a:lvl8pPr marL="3197225" indent="0" algn="ctr">
              <a:buNone/>
              <a:defRPr/>
            </a:lvl8pPr>
            <a:lvl9pPr marL="365379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EC1CC8D-162E-4A4C-808C-80A93B1CE82D}" type="slidenum">
              <a:rPr lang="en-US" altLang="en-US"/>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BD1653F-5388-477F-8C36-4EC770BB9029}" type="slidenum">
              <a:rPr lang="en-US" altLang="en-US"/>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6565" indent="0">
              <a:buNone/>
              <a:defRPr sz="1800"/>
            </a:lvl2pPr>
            <a:lvl3pPr marL="913765" indent="0">
              <a:buNone/>
              <a:defRPr sz="1600"/>
            </a:lvl3pPr>
            <a:lvl4pPr marL="1370330" indent="0">
              <a:buNone/>
              <a:defRPr sz="1400"/>
            </a:lvl4pPr>
            <a:lvl5pPr marL="1826895" indent="0">
              <a:buNone/>
              <a:defRPr sz="1400"/>
            </a:lvl5pPr>
            <a:lvl6pPr marL="2283460" indent="0">
              <a:buNone/>
              <a:defRPr sz="1400"/>
            </a:lvl6pPr>
            <a:lvl7pPr marL="2740660" indent="0">
              <a:buNone/>
              <a:defRPr sz="1400"/>
            </a:lvl7pPr>
            <a:lvl8pPr marL="3197225" indent="0">
              <a:buNone/>
              <a:defRPr sz="1400"/>
            </a:lvl8pPr>
            <a:lvl9pPr marL="365379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9FF4FB0-0E8E-497D-8CC3-EE41CBB46B6F}" type="slidenum">
              <a:rPr lang="en-US" altLang="en-US"/>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487431F-A14D-4A07-B2A9-19A13E957891}" type="slidenum">
              <a:rPr lang="en-US" altLang="en-US"/>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8"/>
            <a:ext cx="4040188" cy="639762"/>
          </a:xfrm>
        </p:spPr>
        <p:txBody>
          <a:bodyPr anchor="b"/>
          <a:lstStyle>
            <a:lvl1pPr marL="0" indent="0">
              <a:buNone/>
              <a:defRPr sz="2400" b="1"/>
            </a:lvl1pPr>
            <a:lvl2pPr marL="456565" indent="0">
              <a:buNone/>
              <a:defRPr sz="2000" b="1"/>
            </a:lvl2pPr>
            <a:lvl3pPr marL="913765" indent="0">
              <a:buNone/>
              <a:defRPr sz="1800" b="1"/>
            </a:lvl3pPr>
            <a:lvl4pPr marL="1370330" indent="0">
              <a:buNone/>
              <a:defRPr sz="1600" b="1"/>
            </a:lvl4pPr>
            <a:lvl5pPr marL="1826895" indent="0">
              <a:buNone/>
              <a:defRPr sz="1600" b="1"/>
            </a:lvl5pPr>
            <a:lvl6pPr marL="2283460" indent="0">
              <a:buNone/>
              <a:defRPr sz="1600" b="1"/>
            </a:lvl6pPr>
            <a:lvl7pPr marL="2740660" indent="0">
              <a:buNone/>
              <a:defRPr sz="1600" b="1"/>
            </a:lvl7pPr>
            <a:lvl8pPr marL="3197225" indent="0">
              <a:buNone/>
              <a:defRPr sz="1600" b="1"/>
            </a:lvl8pPr>
            <a:lvl9pPr marL="365379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46" y="1535118"/>
            <a:ext cx="4041775" cy="639762"/>
          </a:xfrm>
        </p:spPr>
        <p:txBody>
          <a:bodyPr anchor="b"/>
          <a:lstStyle>
            <a:lvl1pPr marL="0" indent="0">
              <a:buNone/>
              <a:defRPr sz="2400" b="1"/>
            </a:lvl1pPr>
            <a:lvl2pPr marL="456565" indent="0">
              <a:buNone/>
              <a:defRPr sz="2000" b="1"/>
            </a:lvl2pPr>
            <a:lvl3pPr marL="913765" indent="0">
              <a:buNone/>
              <a:defRPr sz="1800" b="1"/>
            </a:lvl3pPr>
            <a:lvl4pPr marL="1370330" indent="0">
              <a:buNone/>
              <a:defRPr sz="1600" b="1"/>
            </a:lvl4pPr>
            <a:lvl5pPr marL="1826895" indent="0">
              <a:buNone/>
              <a:defRPr sz="1600" b="1"/>
            </a:lvl5pPr>
            <a:lvl6pPr marL="2283460" indent="0">
              <a:buNone/>
              <a:defRPr sz="1600" b="1"/>
            </a:lvl6pPr>
            <a:lvl7pPr marL="2740660" indent="0">
              <a:buNone/>
              <a:defRPr sz="1600" b="1"/>
            </a:lvl7pPr>
            <a:lvl8pPr marL="3197225" indent="0">
              <a:buNone/>
              <a:defRPr sz="1600" b="1"/>
            </a:lvl8pPr>
            <a:lvl9pPr marL="365379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46"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EF623CA9-4E33-4187-A2CD-7D26E79BF8A3}" type="slidenum">
              <a:rPr lang="en-US" altLang="en-US"/>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D66737D-1BEB-4F4F-ADE1-D4EEF04137C5}" type="slidenum">
              <a:rPr lang="en-US" altLang="en-US"/>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DD142838-4D88-4BD5-B50F-D3B9780BBD61}" type="slidenum">
              <a:rPr lang="en-US" altLang="en-US"/>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23" y="1435113"/>
            <a:ext cx="3008313" cy="4691063"/>
          </a:xfrm>
        </p:spPr>
        <p:txBody>
          <a:bodyPr/>
          <a:lstStyle>
            <a:lvl1pPr marL="0" indent="0">
              <a:buNone/>
              <a:defRPr sz="1400"/>
            </a:lvl1pPr>
            <a:lvl2pPr marL="456565" indent="0">
              <a:buNone/>
              <a:defRPr sz="1200"/>
            </a:lvl2pPr>
            <a:lvl3pPr marL="913765" indent="0">
              <a:buNone/>
              <a:defRPr sz="1000"/>
            </a:lvl3pPr>
            <a:lvl4pPr marL="1370330" indent="0">
              <a:buNone/>
              <a:defRPr sz="900"/>
            </a:lvl4pPr>
            <a:lvl5pPr marL="1826895" indent="0">
              <a:buNone/>
              <a:defRPr sz="900"/>
            </a:lvl5pPr>
            <a:lvl6pPr marL="2283460" indent="0">
              <a:buNone/>
              <a:defRPr sz="900"/>
            </a:lvl6pPr>
            <a:lvl7pPr marL="2740660" indent="0">
              <a:buNone/>
              <a:defRPr sz="900"/>
            </a:lvl7pPr>
            <a:lvl8pPr marL="3197225" indent="0">
              <a:buNone/>
              <a:defRPr sz="900"/>
            </a:lvl8pPr>
            <a:lvl9pPr marL="365379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3CA7AB8-A0E5-4C52-A280-962EDB0E01BB}" type="slidenum">
              <a:rPr lang="en-US" altLang="en-US"/>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81"/>
            <a:ext cx="5486400" cy="4114800"/>
          </a:xfrm>
        </p:spPr>
        <p:txBody>
          <a:bodyPr/>
          <a:lstStyle>
            <a:lvl1pPr marL="0" indent="0">
              <a:buNone/>
              <a:defRPr sz="3200"/>
            </a:lvl1pPr>
            <a:lvl2pPr marL="456565" indent="0">
              <a:buNone/>
              <a:defRPr sz="2800"/>
            </a:lvl2pPr>
            <a:lvl3pPr marL="913765" indent="0">
              <a:buNone/>
              <a:defRPr sz="2400"/>
            </a:lvl3pPr>
            <a:lvl4pPr marL="1370330" indent="0">
              <a:buNone/>
              <a:defRPr sz="2000"/>
            </a:lvl4pPr>
            <a:lvl5pPr marL="1826895" indent="0">
              <a:buNone/>
              <a:defRPr sz="2000"/>
            </a:lvl5pPr>
            <a:lvl6pPr marL="2283460" indent="0">
              <a:buNone/>
              <a:defRPr sz="2000"/>
            </a:lvl6pPr>
            <a:lvl7pPr marL="2740660" indent="0">
              <a:buNone/>
              <a:defRPr sz="2000"/>
            </a:lvl7pPr>
            <a:lvl8pPr marL="3197225" indent="0">
              <a:buNone/>
              <a:defRPr sz="2000"/>
            </a:lvl8pPr>
            <a:lvl9pPr marL="3653790" indent="0">
              <a:buNone/>
              <a:defRPr sz="2000"/>
            </a:lvl9pPr>
          </a:lstStyle>
          <a:p>
            <a:pPr lvl="0"/>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565" indent="0">
              <a:buNone/>
              <a:defRPr sz="1200"/>
            </a:lvl2pPr>
            <a:lvl3pPr marL="913765" indent="0">
              <a:buNone/>
              <a:defRPr sz="1000"/>
            </a:lvl3pPr>
            <a:lvl4pPr marL="1370330" indent="0">
              <a:buNone/>
              <a:defRPr sz="900"/>
            </a:lvl4pPr>
            <a:lvl5pPr marL="1826895" indent="0">
              <a:buNone/>
              <a:defRPr sz="900"/>
            </a:lvl5pPr>
            <a:lvl6pPr marL="2283460" indent="0">
              <a:buNone/>
              <a:defRPr sz="900"/>
            </a:lvl6pPr>
            <a:lvl7pPr marL="2740660" indent="0">
              <a:buNone/>
              <a:defRPr sz="900"/>
            </a:lvl7pPr>
            <a:lvl8pPr marL="3197225" indent="0">
              <a:buNone/>
              <a:defRPr sz="900"/>
            </a:lvl8pPr>
            <a:lvl9pPr marL="365379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6062CD4-7B89-4E23-A44B-1B37A1CFDCBF}" type="slidenum">
              <a:rPr lang="en-US" altLang="en-US"/>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968F658-CB4C-4A95-B7B4-66130730F30F}"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zh-CN"/>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zh-CN"/>
          </a:p>
        </p:txBody>
      </p:sp>
      <p:sp>
        <p:nvSpPr>
          <p:cNvPr id="9" name="Slide Number Placeholder 8"/>
          <p:cNvSpPr>
            <a:spLocks noGrp="1"/>
          </p:cNvSpPr>
          <p:nvPr>
            <p:ph type="sldNum" sz="quarter" idx="12"/>
          </p:nvPr>
        </p:nvSpPr>
        <p:spPr/>
        <p:txBody>
          <a:bodyPr/>
          <a:lstStyle>
            <a:lvl1pPr eaLnBrk="0" hangingPunct="0">
              <a:defRPr/>
            </a:lvl1pPr>
          </a:lstStyle>
          <a:p>
            <a:pPr>
              <a:defRPr/>
            </a:pPr>
            <a:fld id="{4A3CFB63-8AA7-483F-BB51-A44708071C9F}" type="slidenum">
              <a:rPr lang="en-US" altLang="en-US"/>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4"/>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84"/>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02A184C-2575-4957-AE55-F6C9DDF25219}" type="slidenum">
              <a:rPr lang="en-US" altLang="en-US"/>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26"/>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156FAB4-ACEF-4799-9783-4A56D378CD5A}" type="slidenum">
              <a:rPr lang="en-US" altLang="en-US"/>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26"/>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5"/>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3938625"/>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EA53FE80-658C-4EC6-BB8E-18C0136731FE}" type="slidenum">
              <a:rPr lang="en-US" altLang="en-US"/>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1" y="2514601"/>
            <a:ext cx="6686549" cy="2262781"/>
          </a:xfrm>
        </p:spPr>
        <p:txBody>
          <a:bodyPr anchor="b">
            <a:normAutofit/>
          </a:bodyPr>
          <a:lstStyle>
            <a:lvl1pPr>
              <a:defRPr sz="4050"/>
            </a:lvl1pPr>
          </a:lstStyle>
          <a:p>
            <a:r>
              <a:rPr lang="en-US"/>
              <a:t>Click to edit Master title style</a:t>
            </a:r>
            <a:endParaRPr lang="en-US"/>
          </a:p>
        </p:txBody>
      </p:sp>
      <p:sp>
        <p:nvSpPr>
          <p:cNvPr id="3" name="Subtitle 2"/>
          <p:cNvSpPr>
            <a:spLocks noGrp="1"/>
          </p:cNvSpPr>
          <p:nvPr>
            <p:ph type="subTitle" idx="1"/>
          </p:nvPr>
        </p:nvSpPr>
        <p:spPr>
          <a:xfrm>
            <a:off x="1941911" y="4777382"/>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4323813"/>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1" y="4529543"/>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624110"/>
            <a:ext cx="6683765" cy="1280890"/>
          </a:xfrm>
        </p:spPr>
        <p:txBody>
          <a:bodyPr/>
          <a:lstStyle/>
          <a:p>
            <a:r>
              <a:rPr lang="en-US"/>
              <a:t>Click to edit Master title style</a:t>
            </a:r>
            <a:endParaRPr lang="en-US"/>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1" y="2058750"/>
            <a:ext cx="6686549" cy="1468800"/>
          </a:xfrm>
        </p:spPr>
        <p:txBody>
          <a:bodyPr anchor="b"/>
          <a:lstStyle>
            <a:lvl1pPr algn="l">
              <a:defRPr sz="3000" b="0" cap="none"/>
            </a:lvl1pPr>
          </a:lstStyle>
          <a:p>
            <a:r>
              <a:rPr lang="en-US"/>
              <a:t>Click to edit Master title style</a:t>
            </a:r>
            <a:endParaRPr lang="en-US"/>
          </a:p>
        </p:txBody>
      </p:sp>
      <p:sp>
        <p:nvSpPr>
          <p:cNvPr id="3" name="Text Placeholder 2"/>
          <p:cNvSpPr>
            <a:spLocks noGrp="1"/>
          </p:cNvSpPr>
          <p:nvPr>
            <p:ph type="body" idx="1"/>
          </p:nvPr>
        </p:nvSpPr>
        <p:spPr>
          <a:xfrm>
            <a:off x="1941911"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1" y="787785"/>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5629973"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1" y="787785"/>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zh-CN"/>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zh-CN"/>
          </a:p>
        </p:txBody>
      </p:sp>
      <p:sp>
        <p:nvSpPr>
          <p:cNvPr id="5" name="Slide Number Placeholder 4"/>
          <p:cNvSpPr>
            <a:spLocks noGrp="1"/>
          </p:cNvSpPr>
          <p:nvPr>
            <p:ph type="sldNum" sz="quarter" idx="12"/>
          </p:nvPr>
        </p:nvSpPr>
        <p:spPr/>
        <p:txBody>
          <a:bodyPr/>
          <a:lstStyle>
            <a:lvl1pPr eaLnBrk="0" hangingPunct="0">
              <a:defRPr/>
            </a:lvl1pPr>
          </a:lstStyle>
          <a:p>
            <a:pPr>
              <a:defRPr/>
            </a:pPr>
            <a:fld id="{1249282B-286F-4B18-9ABB-E3B68A05D78B}" type="slidenum">
              <a:rPr lang="en-US" altLang="en-US"/>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446088"/>
            <a:ext cx="2628899" cy="976312"/>
          </a:xfrm>
        </p:spPr>
        <p:txBody>
          <a:bodyPr anchor="b"/>
          <a:lstStyle>
            <a:lvl1pPr algn="l">
              <a:defRPr sz="1500" b="0"/>
            </a:lvl1pPr>
          </a:lstStyle>
          <a:p>
            <a:r>
              <a:rPr lang="en-US"/>
              <a:t>Click to edit Master title style</a:t>
            </a:r>
            <a:endParaRPr lang="en-US"/>
          </a:p>
        </p:txBody>
      </p:sp>
      <p:sp>
        <p:nvSpPr>
          <p:cNvPr id="3" name="Content Placeholder 2"/>
          <p:cNvSpPr>
            <a:spLocks noGrp="1"/>
          </p:cNvSpPr>
          <p:nvPr>
            <p:ph idx="1"/>
          </p:nvPr>
        </p:nvSpPr>
        <p:spPr>
          <a:xfrm>
            <a:off x="4742259" y="446091"/>
            <a:ext cx="3886200" cy="5414963"/>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941911"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609600"/>
            <a:ext cx="6686549" cy="3117040"/>
          </a:xfrm>
        </p:spPr>
        <p:txBody>
          <a:bodyPr anchor="ctr">
            <a:normAutofit/>
          </a:bodyPr>
          <a:lstStyle>
            <a:lvl1pPr algn="l">
              <a:defRPr sz="3600" b="0" cap="none"/>
            </a:lvl1pPr>
          </a:lstStyle>
          <a:p>
            <a:r>
              <a:rPr lang="en-US"/>
              <a:t>Click to edit Master title style</a:t>
            </a:r>
            <a:endParaRPr lang="en-US"/>
          </a:p>
        </p:txBody>
      </p:sp>
      <p:sp>
        <p:nvSpPr>
          <p:cNvPr id="3" name="Text Placeholder 2"/>
          <p:cNvSpPr>
            <a:spLocks noGrp="1"/>
          </p:cNvSpPr>
          <p:nvPr>
            <p:ph type="body" idx="1"/>
          </p:nvPr>
        </p:nvSpPr>
        <p:spPr>
          <a:xfrm>
            <a:off x="1941911"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3" y="609600"/>
            <a:ext cx="6295445" cy="2895600"/>
          </a:xfrm>
        </p:spPr>
        <p:txBody>
          <a:bodyPr anchor="ctr">
            <a:normAutofit/>
          </a:bodyPr>
          <a:lstStyle>
            <a:lvl1pPr algn="l">
              <a:defRPr sz="3600" b="0" cap="none"/>
            </a:lvl1pPr>
          </a:lstStyle>
          <a:p>
            <a:r>
              <a:rPr lang="en-US"/>
              <a:t>Click to edit Master title style</a:t>
            </a:r>
            <a:endParaRPr lang="en-US"/>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941911"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D57F1E4F-1CFF-5643-939E-217C01CDF565}" type="slidenum">
              <a:rPr lang="en-US" dirty="0"/>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panose="020B0604020202020204"/>
              </a:rPr>
              <a:t>“</a:t>
            </a:r>
            <a:endParaRPr lang="en-US" sz="6000" baseline="0">
              <a:ln w="3175" cmpd="sng">
                <a:noFill/>
              </a:ln>
              <a:solidFill>
                <a:schemeClr val="accent1"/>
              </a:solidFill>
              <a:effectLst/>
              <a:latin typeface="Arial" panose="020B0604020202020204"/>
            </a:endParaRP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panose="020B0604020202020204"/>
              </a:rPr>
              <a:t>”</a:t>
            </a:r>
            <a:endParaRPr lang="en-US" sz="6000" baseline="0">
              <a:ln w="3175" cmpd="sng">
                <a:noFill/>
              </a:ln>
              <a:solidFill>
                <a:schemeClr val="accent1"/>
              </a:solidFill>
              <a:effectLst/>
              <a:latin typeface="Arial" panose="020B0604020202020204"/>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3600" b="0"/>
            </a:lvl1pPr>
          </a:lstStyle>
          <a:p>
            <a:r>
              <a:rPr lang="en-US"/>
              <a:t>Click to edit Master title style</a:t>
            </a:r>
            <a:endParaRPr lang="en-US"/>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3" y="609600"/>
            <a:ext cx="6295445" cy="2895600"/>
          </a:xfrm>
        </p:spPr>
        <p:txBody>
          <a:bodyPr anchor="ctr">
            <a:normAutofit/>
          </a:bodyPr>
          <a:lstStyle>
            <a:lvl1pPr algn="l">
              <a:defRPr sz="3600" b="0" cap="none"/>
            </a:lvl1pPr>
          </a:lstStyle>
          <a:p>
            <a:r>
              <a:rPr lang="en-US"/>
              <a:t>Click to edit Master title style</a:t>
            </a:r>
            <a:endParaRPr lang="en-US"/>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endParaRPr lang="en-US"/>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D57F1E4F-1CFF-5643-939E-217C01CDF565}" type="slidenum">
              <a:rPr lang="en-US" dirty="0"/>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panose="020B0604020202020204"/>
              </a:rPr>
              <a:t>“</a:t>
            </a:r>
            <a:endParaRPr lang="en-US" sz="6000" baseline="0">
              <a:ln w="3175" cmpd="sng">
                <a:noFill/>
              </a:ln>
              <a:solidFill>
                <a:schemeClr val="accent1"/>
              </a:solidFill>
              <a:effectLst/>
              <a:latin typeface="Arial" panose="020B0604020202020204"/>
            </a:endParaRP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panose="020B0604020202020204"/>
              </a:rPr>
              <a:t>”</a:t>
            </a:r>
            <a:endParaRPr lang="en-US" sz="6000" baseline="0">
              <a:ln w="3175" cmpd="sng">
                <a:noFill/>
              </a:ln>
              <a:solidFill>
                <a:schemeClr val="accent1"/>
              </a:solidFill>
              <a:effectLst/>
              <a:latin typeface="Arial" panose="020B0604020202020204"/>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1" y="627407"/>
            <a:ext cx="6686549" cy="2880020"/>
          </a:xfrm>
        </p:spPr>
        <p:txBody>
          <a:bodyPr anchor="ctr">
            <a:normAutofit/>
          </a:bodyPr>
          <a:lstStyle>
            <a:lvl1pPr algn="l">
              <a:defRPr sz="3600" b="0"/>
            </a:lvl1pPr>
          </a:lstStyle>
          <a:p>
            <a:r>
              <a:rPr lang="en-US"/>
              <a:t>Click to edit Master title style</a:t>
            </a:r>
            <a:endParaRPr lang="en-US"/>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endParaRPr lang="en-US"/>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D57F1E4F-1CFF-5643-939E-217C01CDF565}" type="slidenum">
              <a:rPr lang="en-US" dirty="0"/>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0" y="627408"/>
            <a:ext cx="1655701" cy="5283817"/>
          </a:xfrm>
        </p:spPr>
        <p:txBody>
          <a:bodyPr vert="eaVert" anchor="ctr"/>
          <a:lstStyle/>
          <a:p>
            <a:r>
              <a:rPr lang="en-US"/>
              <a:t>Click to edit Master title style</a:t>
            </a:r>
            <a:endParaRPr lang="en-US"/>
          </a:p>
        </p:txBody>
      </p:sp>
      <p:sp>
        <p:nvSpPr>
          <p:cNvPr id="3" name="Vertical Text Placeholder 2"/>
          <p:cNvSpPr>
            <a:spLocks noGrp="1"/>
          </p:cNvSpPr>
          <p:nvPr>
            <p:ph type="body" orient="vert" idx="1"/>
          </p:nvPr>
        </p:nvSpPr>
        <p:spPr>
          <a:xfrm>
            <a:off x="1941909" y="627408"/>
            <a:ext cx="4857750" cy="5283817"/>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28"/>
        <p:cNvGrpSpPr/>
        <p:nvPr/>
      </p:nvGrpSpPr>
      <p:grpSpPr>
        <a:xfrm>
          <a:off x="0" y="0"/>
          <a:ext cx="0" cy="0"/>
          <a:chOff x="0" y="0"/>
          <a:chExt cx="0" cy="0"/>
        </a:xfrm>
      </p:grpSpPr>
      <p:sp>
        <p:nvSpPr>
          <p:cNvPr id="229" name="Google Shape;229;p8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zh-CN"/>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zh-CN"/>
          </a:p>
        </p:txBody>
      </p:sp>
      <p:sp>
        <p:nvSpPr>
          <p:cNvPr id="4" name="Slide Number Placeholder 3"/>
          <p:cNvSpPr>
            <a:spLocks noGrp="1"/>
          </p:cNvSpPr>
          <p:nvPr>
            <p:ph type="sldNum" sz="quarter" idx="12"/>
          </p:nvPr>
        </p:nvSpPr>
        <p:spPr/>
        <p:txBody>
          <a:bodyPr/>
          <a:lstStyle>
            <a:lvl1pPr eaLnBrk="0" hangingPunct="0">
              <a:defRPr/>
            </a:lvl1pPr>
          </a:lstStyle>
          <a:p>
            <a:pPr>
              <a:defRPr/>
            </a:pPr>
            <a:fld id="{05ADA09A-3B09-4AF8-B950-34A731C8B9EC}" type="slidenum">
              <a:rPr lang="en-US" altLang="en-US"/>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matchingName="Centered Text">
  <p:cSld name="Centered Text">
    <p:spTree>
      <p:nvGrpSpPr>
        <p:cNvPr id="1" name="Shape 230"/>
        <p:cNvGrpSpPr/>
        <p:nvPr/>
      </p:nvGrpSpPr>
      <p:grpSpPr>
        <a:xfrm>
          <a:off x="0" y="0"/>
          <a:ext cx="0" cy="0"/>
          <a:chOff x="0" y="0"/>
          <a:chExt cx="0" cy="0"/>
        </a:xfrm>
      </p:grpSpPr>
      <p:sp>
        <p:nvSpPr>
          <p:cNvPr id="231" name="Google Shape;231;p8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AndObj" matchingName="Title, 2 Content and Content">
  <p:cSld name="Title, 2 Content and Content">
    <p:spTree>
      <p:nvGrpSpPr>
        <p:cNvPr id="1" name="Shape 232"/>
        <p:cNvGrpSpPr/>
        <p:nvPr/>
      </p:nvGrpSpPr>
      <p:grpSpPr>
        <a:xfrm>
          <a:off x="0" y="0"/>
          <a:ext cx="0" cy="0"/>
          <a:chOff x="0" y="0"/>
          <a:chExt cx="0" cy="0"/>
        </a:xfrm>
      </p:grpSpPr>
      <p:sp>
        <p:nvSpPr>
          <p:cNvPr id="233" name="Google Shape;233;p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8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35" name="Google Shape;235;p8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36" name="Google Shape;236;p8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matchingName="Title Content and 2 Content">
  <p:cSld name="Title Content and 2 Content">
    <p:spTree>
      <p:nvGrpSpPr>
        <p:cNvPr id="1" name="Shape 237"/>
        <p:cNvGrpSpPr/>
        <p:nvPr/>
      </p:nvGrpSpPr>
      <p:grpSpPr>
        <a:xfrm>
          <a:off x="0" y="0"/>
          <a:ext cx="0" cy="0"/>
          <a:chOff x="0" y="0"/>
          <a:chExt cx="0" cy="0"/>
        </a:xfrm>
      </p:grpSpPr>
      <p:sp>
        <p:nvSpPr>
          <p:cNvPr id="238" name="Google Shape;238;p8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8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0" name="Google Shape;240;p8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1" name="Google Shape;241;p8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OverTx" matchingName="Title, 2 Content over Content">
  <p:cSld name="Title, 2 Content over Content">
    <p:spTree>
      <p:nvGrpSpPr>
        <p:cNvPr id="1" name="Shape 242"/>
        <p:cNvGrpSpPr/>
        <p:nvPr/>
      </p:nvGrpSpPr>
      <p:grpSpPr>
        <a:xfrm>
          <a:off x="0" y="0"/>
          <a:ext cx="0" cy="0"/>
          <a:chOff x="0" y="0"/>
          <a:chExt cx="0" cy="0"/>
        </a:xfrm>
      </p:grpSpPr>
      <p:sp>
        <p:nvSpPr>
          <p:cNvPr id="243" name="Google Shape;243;p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8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5" name="Google Shape;245;p8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46" name="Google Shape;246;p8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matchingName="Title, Content over Content">
  <p:cSld name="Title, Content over Content">
    <p:spTree>
      <p:nvGrpSpPr>
        <p:cNvPr id="1" name="Shape 247"/>
        <p:cNvGrpSpPr/>
        <p:nvPr/>
      </p:nvGrpSpPr>
      <p:grpSpPr>
        <a:xfrm>
          <a:off x="0" y="0"/>
          <a:ext cx="0" cy="0"/>
          <a:chOff x="0" y="0"/>
          <a:chExt cx="0" cy="0"/>
        </a:xfrm>
      </p:grpSpPr>
      <p:sp>
        <p:nvSpPr>
          <p:cNvPr id="248" name="Google Shape;248;p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9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0" name="Google Shape;250;p9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matchingName="Title, 4 Content">
  <p:cSld name="Title, 4 Content">
    <p:spTree>
      <p:nvGrpSpPr>
        <p:cNvPr id="1" name="Shape 251"/>
        <p:cNvGrpSpPr/>
        <p:nvPr/>
      </p:nvGrpSpPr>
      <p:grpSpPr>
        <a:xfrm>
          <a:off x="0" y="0"/>
          <a:ext cx="0" cy="0"/>
          <a:chOff x="0" y="0"/>
          <a:chExt cx="0" cy="0"/>
        </a:xfrm>
      </p:grpSpPr>
      <p:sp>
        <p:nvSpPr>
          <p:cNvPr id="252" name="Google Shape;252;p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9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4" name="Google Shape;254;p9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5" name="Google Shape;255;p9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56" name="Google Shape;256;p9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57"/>
        <p:cNvGrpSpPr/>
        <p:nvPr/>
      </p:nvGrpSpPr>
      <p:grpSpPr>
        <a:xfrm>
          <a:off x="0" y="0"/>
          <a:ext cx="0" cy="0"/>
          <a:chOff x="0" y="0"/>
          <a:chExt cx="0" cy="0"/>
        </a:xfrm>
      </p:grpSpPr>
      <p:sp>
        <p:nvSpPr>
          <p:cNvPr id="258" name="Google Shape;258;p9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9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0" name="Google Shape;260;p9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1" name="Google Shape;261;p9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2" name="Google Shape;262;p9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3" name="Google Shape;263;p9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
        <p:nvSpPr>
          <p:cNvPr id="264" name="Google Shape;264;p9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20" name="Google Shape;20;p6"/>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1" name="Google Shape;21;p6"/>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2" name="Google Shape;22;p6"/>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4" name="Group 15"/>
          <p:cNvGrpSpPr/>
          <p:nvPr/>
        </p:nvGrpSpPr>
        <p:grpSpPr bwMode="auto">
          <a:xfrm>
            <a:off x="152401" y="2286002"/>
            <a:ext cx="1463675" cy="2182813"/>
            <a:chOff x="96" y="1440"/>
            <a:chExt cx="922" cy="1375"/>
          </a:xfrm>
        </p:grpSpPr>
        <p:grpSp>
          <p:nvGrpSpPr>
            <p:cNvPr id="5" name="Group 9"/>
            <p:cNvGrpSpPr/>
            <p:nvPr/>
          </p:nvGrpSpPr>
          <p:grpSpPr bwMode="auto">
            <a:xfrm>
              <a:off x="96" y="1440"/>
              <a:ext cx="913" cy="1375"/>
              <a:chOff x="96" y="1440"/>
              <a:chExt cx="913" cy="1375"/>
            </a:xfrm>
          </p:grpSpPr>
          <p:sp>
            <p:nvSpPr>
              <p:cNvPr id="11" name="Freeform 2"/>
              <p:cNvSpPr/>
              <p:nvPr/>
            </p:nvSpPr>
            <p:spPr bwMode="ltGray">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nvGrpSpPr>
              <p:cNvPr id="12" name="Group 5"/>
              <p:cNvGrpSpPr/>
              <p:nvPr/>
            </p:nvGrpSpPr>
            <p:grpSpPr bwMode="auto">
              <a:xfrm>
                <a:off x="96" y="1440"/>
                <a:ext cx="913" cy="688"/>
                <a:chOff x="96" y="1440"/>
                <a:chExt cx="913" cy="688"/>
              </a:xfrm>
            </p:grpSpPr>
            <p:sp>
              <p:nvSpPr>
                <p:cNvPr id="16" name="Freeform 3"/>
                <p:cNvSpPr/>
                <p:nvPr/>
              </p:nvSpPr>
              <p:spPr bwMode="ltGray">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7" name="Freeform 4"/>
                <p:cNvSpPr/>
                <p:nvPr/>
              </p:nvSpPr>
              <p:spPr bwMode="ltGray">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nvGrpSpPr>
              <p:cNvPr id="13" name="Group 8"/>
              <p:cNvGrpSpPr/>
              <p:nvPr/>
            </p:nvGrpSpPr>
            <p:grpSpPr bwMode="auto">
              <a:xfrm>
                <a:off x="96" y="2127"/>
                <a:ext cx="913" cy="688"/>
                <a:chOff x="96" y="2127"/>
                <a:chExt cx="913" cy="688"/>
              </a:xfrm>
            </p:grpSpPr>
            <p:sp>
              <p:nvSpPr>
                <p:cNvPr id="14" name="Freeform 6"/>
                <p:cNvSpPr/>
                <p:nvPr/>
              </p:nvSpPr>
              <p:spPr bwMode="ltGray">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5" name="Freeform 7"/>
                <p:cNvSpPr/>
                <p:nvPr/>
              </p:nvSpPr>
              <p:spPr bwMode="ltGray">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grpSp>
          <p:nvGrpSpPr>
            <p:cNvPr id="6" name="Group 14"/>
            <p:cNvGrpSpPr/>
            <p:nvPr/>
          </p:nvGrpSpPr>
          <p:grpSpPr bwMode="auto">
            <a:xfrm>
              <a:off x="493" y="1555"/>
              <a:ext cx="525" cy="480"/>
              <a:chOff x="493" y="1555"/>
              <a:chExt cx="525" cy="480"/>
            </a:xfrm>
          </p:grpSpPr>
          <p:sp>
            <p:nvSpPr>
              <p:cNvPr id="7" name="Freeform 10"/>
              <p:cNvSpPr/>
              <p:nvPr/>
            </p:nvSpPr>
            <p:spPr bwMode="gray">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8" name="Freeform 11"/>
              <p:cNvSpPr/>
              <p:nvPr/>
            </p:nvSpPr>
            <p:spPr bwMode="gray">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9" name="Freeform 12"/>
              <p:cNvSpPr/>
              <p:nvPr/>
            </p:nvSpPr>
            <p:spPr bwMode="gray">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0" name="Freeform 13"/>
              <p:cNvSpPr/>
              <p:nvPr/>
            </p:nvSpPr>
            <p:spPr bwMode="gray">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sp>
        <p:nvSpPr>
          <p:cNvPr id="3088" name="Rectangle 16"/>
          <p:cNvSpPr>
            <a:spLocks noGrp="1" noChangeArrowheads="1"/>
          </p:cNvSpPr>
          <p:nvPr>
            <p:ph type="ctrTitle" sz="quarter"/>
          </p:nvPr>
        </p:nvSpPr>
        <p:spPr>
          <a:xfrm>
            <a:off x="1370013" y="2133600"/>
            <a:ext cx="7772400" cy="1143000"/>
          </a:xfrm>
        </p:spPr>
        <p:txBody>
          <a:bodyPr/>
          <a:lstStyle>
            <a:lvl1pPr>
              <a:defRPr/>
            </a:lvl1pPr>
          </a:lstStyle>
          <a:p>
            <a:r>
              <a:rPr lang="zh-TW" altLang="en-US"/>
              <a:t>按一下以編輯母片標題樣式</a:t>
            </a:r>
            <a:endParaRPr lang="zh-TW" altLang="en-US"/>
          </a:p>
        </p:txBody>
      </p:sp>
      <p:sp>
        <p:nvSpPr>
          <p:cNvPr id="3089" name="Rectangle 17"/>
          <p:cNvSpPr>
            <a:spLocks noGrp="1" noChangeArrowheads="1"/>
          </p:cNvSpPr>
          <p:nvPr>
            <p:ph type="subTitle" sz="quarter" idx="1" hasCustomPrompt="1"/>
          </p:nvPr>
        </p:nvSpPr>
        <p:spPr>
          <a:xfrm>
            <a:off x="1371600" y="4114800"/>
            <a:ext cx="6400800" cy="1752600"/>
          </a:xfrm>
        </p:spPr>
        <p:txBody>
          <a:bodyPr/>
          <a:lstStyle>
            <a:lvl1pPr marL="0" indent="0" algn="ctr">
              <a:buFont typeface="Monotype Sorts" pitchFamily="2" charset="2"/>
              <a:buNone/>
              <a:defRPr/>
            </a:lvl1pPr>
          </a:lstStyle>
          <a:p>
            <a:r>
              <a:rPr lang="zh-TW" altLang="en-US"/>
              <a:t>按一下以編輯母片次標題樣式</a:t>
            </a:r>
            <a:endParaRPr lang="zh-TW" altLang="en-US"/>
          </a:p>
        </p:txBody>
      </p:sp>
      <p:sp>
        <p:nvSpPr>
          <p:cNvPr id="18" name="Rectangle 18"/>
          <p:cNvSpPr>
            <a:spLocks noGrp="1" noChangeArrowheads="1"/>
          </p:cNvSpPr>
          <p:nvPr>
            <p:ph type="dt" sz="quarter" idx="10"/>
          </p:nvPr>
        </p:nvSpPr>
        <p:spPr>
          <a:xfrm>
            <a:off x="1370013" y="6248400"/>
            <a:ext cx="1905000" cy="381000"/>
          </a:xfrm>
        </p:spPr>
        <p:txBody>
          <a:bodyPr/>
          <a:lstStyle>
            <a:lvl1pPr>
              <a:defRPr/>
            </a:lvl1pPr>
          </a:lstStyle>
          <a:p>
            <a:pPr>
              <a:defRPr/>
            </a:pPr>
            <a:endParaRPr lang="en-US" altLang="zh-TW">
              <a:solidFill>
                <a:srgbClr val="FFFFFF"/>
              </a:solidFill>
            </a:endParaRPr>
          </a:p>
        </p:txBody>
      </p:sp>
      <p:sp>
        <p:nvSpPr>
          <p:cNvPr id="19" name="Rectangle 19"/>
          <p:cNvSpPr>
            <a:spLocks noGrp="1" noChangeArrowheads="1"/>
          </p:cNvSpPr>
          <p:nvPr>
            <p:ph type="ftr" sz="quarter" idx="11"/>
          </p:nvPr>
        </p:nvSpPr>
        <p:spPr>
          <a:xfrm>
            <a:off x="3808413" y="6248400"/>
            <a:ext cx="2895600" cy="381000"/>
          </a:xfrm>
        </p:spPr>
        <p:txBody>
          <a:bodyPr/>
          <a:lstStyle>
            <a:lvl1pPr>
              <a:defRPr/>
            </a:lvl1pPr>
          </a:lstStyle>
          <a:p>
            <a:pPr>
              <a:defRPr/>
            </a:pPr>
            <a:endParaRPr lang="en-US" altLang="zh-TW">
              <a:solidFill>
                <a:srgbClr val="FFFFFF"/>
              </a:solidFill>
            </a:endParaRPr>
          </a:p>
        </p:txBody>
      </p:sp>
      <p:sp>
        <p:nvSpPr>
          <p:cNvPr id="20" name="Rectangle 20"/>
          <p:cNvSpPr>
            <a:spLocks noGrp="1" noChangeArrowheads="1"/>
          </p:cNvSpPr>
          <p:nvPr>
            <p:ph type="sldNum" sz="quarter" idx="12"/>
          </p:nvPr>
        </p:nvSpPr>
        <p:spPr>
          <a:xfrm>
            <a:off x="7237413" y="6248400"/>
            <a:ext cx="1905000" cy="381000"/>
          </a:xfrm>
        </p:spPr>
        <p:txBody>
          <a:bodyPr/>
          <a:lstStyle>
            <a:lvl1pPr>
              <a:defRPr/>
            </a:lvl1pPr>
          </a:lstStyle>
          <a:p>
            <a:pPr>
              <a:defRPr/>
            </a:pPr>
            <a:fld id="{098E236B-15C4-4926-B9BD-C0F78D710006}"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5"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6" name="Rectangle 20"/>
          <p:cNvSpPr>
            <a:spLocks noGrp="1" noChangeArrowheads="1"/>
          </p:cNvSpPr>
          <p:nvPr>
            <p:ph type="sldNum" sz="quarter" idx="12"/>
          </p:nvPr>
        </p:nvSpPr>
        <p:spPr/>
        <p:txBody>
          <a:bodyPr/>
          <a:lstStyle>
            <a:lvl1pPr>
              <a:defRPr/>
            </a:lvl1pPr>
          </a:lstStyle>
          <a:p>
            <a:pPr>
              <a:defRPr/>
            </a:pPr>
            <a:fld id="{0A266323-9CBF-4640-B60B-935089E93E39}"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zh-CN"/>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0" hangingPunct="0">
              <a:defRPr/>
            </a:lvl1pPr>
          </a:lstStyle>
          <a:p>
            <a:pPr>
              <a:defRPr/>
            </a:pPr>
            <a:fld id="{FA4DACE4-3B19-4546-A884-B34314A06AC2}" type="slidenum">
              <a:rPr lang="en-US" altLang="en-US"/>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5"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6" name="Rectangle 20"/>
          <p:cNvSpPr>
            <a:spLocks noGrp="1" noChangeArrowheads="1"/>
          </p:cNvSpPr>
          <p:nvPr>
            <p:ph type="sldNum" sz="quarter" idx="12"/>
          </p:nvPr>
        </p:nvSpPr>
        <p:spPr/>
        <p:txBody>
          <a:bodyPr/>
          <a:lstStyle>
            <a:lvl1pPr>
              <a:defRPr/>
            </a:lvl1pPr>
          </a:lstStyle>
          <a:p>
            <a:pPr>
              <a:defRPr/>
            </a:pPr>
            <a:fld id="{FBD204E7-5724-41ED-98EB-29DEE834D046}"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6"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7" name="Rectangle 20"/>
          <p:cNvSpPr>
            <a:spLocks noGrp="1" noChangeArrowheads="1"/>
          </p:cNvSpPr>
          <p:nvPr>
            <p:ph type="sldNum" sz="quarter" idx="12"/>
          </p:nvPr>
        </p:nvSpPr>
        <p:spPr/>
        <p:txBody>
          <a:bodyPr/>
          <a:lstStyle>
            <a:lvl1pPr>
              <a:defRPr/>
            </a:lvl1pPr>
          </a:lstStyle>
          <a:p>
            <a:pPr>
              <a:defRPr/>
            </a:pPr>
            <a:fld id="{7C8E7FA8-CE8A-40FA-808A-D7FD77CCD86B}"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8"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9" name="Rectangle 20"/>
          <p:cNvSpPr>
            <a:spLocks noGrp="1" noChangeArrowheads="1"/>
          </p:cNvSpPr>
          <p:nvPr>
            <p:ph type="sldNum" sz="quarter" idx="12"/>
          </p:nvPr>
        </p:nvSpPr>
        <p:spPr/>
        <p:txBody>
          <a:bodyPr/>
          <a:lstStyle>
            <a:lvl1pPr>
              <a:defRPr/>
            </a:lvl1pPr>
          </a:lstStyle>
          <a:p>
            <a:pPr>
              <a:defRPr/>
            </a:pPr>
            <a:fld id="{DE499C74-EEBB-4A77-99F1-31CA6B23AF72}"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4"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5" name="Rectangle 20"/>
          <p:cNvSpPr>
            <a:spLocks noGrp="1" noChangeArrowheads="1"/>
          </p:cNvSpPr>
          <p:nvPr>
            <p:ph type="sldNum" sz="quarter" idx="12"/>
          </p:nvPr>
        </p:nvSpPr>
        <p:spPr/>
        <p:txBody>
          <a:bodyPr/>
          <a:lstStyle>
            <a:lvl1pPr>
              <a:defRPr/>
            </a:lvl1pPr>
          </a:lstStyle>
          <a:p>
            <a:pPr>
              <a:defRPr/>
            </a:pPr>
            <a:fld id="{A6340CF6-E93A-426F-961B-E04DA91D4139}"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3"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4" name="Rectangle 20"/>
          <p:cNvSpPr>
            <a:spLocks noGrp="1" noChangeArrowheads="1"/>
          </p:cNvSpPr>
          <p:nvPr>
            <p:ph type="sldNum" sz="quarter" idx="12"/>
          </p:nvPr>
        </p:nvSpPr>
        <p:spPr/>
        <p:txBody>
          <a:bodyPr/>
          <a:lstStyle>
            <a:lvl1pPr>
              <a:defRPr/>
            </a:lvl1pPr>
          </a:lstStyle>
          <a:p>
            <a:pPr>
              <a:defRPr/>
            </a:pPr>
            <a:fld id="{2383FBEC-42FA-450A-BAFD-4465FC8553DD}"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6"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7" name="Rectangle 20"/>
          <p:cNvSpPr>
            <a:spLocks noGrp="1" noChangeArrowheads="1"/>
          </p:cNvSpPr>
          <p:nvPr>
            <p:ph type="sldNum" sz="quarter" idx="12"/>
          </p:nvPr>
        </p:nvSpPr>
        <p:spPr/>
        <p:txBody>
          <a:bodyPr/>
          <a:lstStyle>
            <a:lvl1pPr>
              <a:defRPr/>
            </a:lvl1pPr>
          </a:lstStyle>
          <a:p>
            <a:pPr>
              <a:defRPr/>
            </a:pPr>
            <a:fld id="{2E3C3F24-9683-4475-B4CE-C7F401E4CB91}"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6"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7" name="Rectangle 20"/>
          <p:cNvSpPr>
            <a:spLocks noGrp="1" noChangeArrowheads="1"/>
          </p:cNvSpPr>
          <p:nvPr>
            <p:ph type="sldNum" sz="quarter" idx="12"/>
          </p:nvPr>
        </p:nvSpPr>
        <p:spPr/>
        <p:txBody>
          <a:bodyPr/>
          <a:lstStyle>
            <a:lvl1pPr>
              <a:defRPr/>
            </a:lvl1pPr>
          </a:lstStyle>
          <a:p>
            <a:pPr>
              <a:defRPr/>
            </a:pPr>
            <a:fld id="{ED82956F-F3BA-42F1-9727-06195C932B13}"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5"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6" name="Rectangle 20"/>
          <p:cNvSpPr>
            <a:spLocks noGrp="1" noChangeArrowheads="1"/>
          </p:cNvSpPr>
          <p:nvPr>
            <p:ph type="sldNum" sz="quarter" idx="12"/>
          </p:nvPr>
        </p:nvSpPr>
        <p:spPr/>
        <p:txBody>
          <a:bodyPr/>
          <a:lstStyle>
            <a:lvl1pPr>
              <a:defRPr/>
            </a:lvl1pPr>
          </a:lstStyle>
          <a:p>
            <a:pPr>
              <a:defRPr/>
            </a:pPr>
            <a:fld id="{B6B38BCB-937C-4350-9DFE-69982E0140C5}"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18"/>
          <p:cNvSpPr>
            <a:spLocks noGrp="1" noChangeArrowheads="1"/>
          </p:cNvSpPr>
          <p:nvPr>
            <p:ph type="dt" sz="half" idx="10"/>
          </p:nvPr>
        </p:nvSpPr>
        <p:spPr/>
        <p:txBody>
          <a:bodyPr/>
          <a:lstStyle>
            <a:lvl1pPr>
              <a:defRPr/>
            </a:lvl1pPr>
          </a:lstStyle>
          <a:p>
            <a:pPr>
              <a:defRPr/>
            </a:pPr>
            <a:endParaRPr lang="en-US" altLang="zh-TW">
              <a:solidFill>
                <a:srgbClr val="FFFFFF"/>
              </a:solidFill>
            </a:endParaRPr>
          </a:p>
        </p:txBody>
      </p:sp>
      <p:sp>
        <p:nvSpPr>
          <p:cNvPr id="5" name="Rectangle 19"/>
          <p:cNvSpPr>
            <a:spLocks noGrp="1" noChangeArrowheads="1"/>
          </p:cNvSpPr>
          <p:nvPr>
            <p:ph type="ftr" sz="quarter" idx="11"/>
          </p:nvPr>
        </p:nvSpPr>
        <p:spPr/>
        <p:txBody>
          <a:bodyPr/>
          <a:lstStyle>
            <a:lvl1pPr>
              <a:defRPr/>
            </a:lvl1pPr>
          </a:lstStyle>
          <a:p>
            <a:pPr>
              <a:defRPr/>
            </a:pPr>
            <a:endParaRPr lang="en-US" altLang="zh-TW">
              <a:solidFill>
                <a:srgbClr val="FFFFFF"/>
              </a:solidFill>
            </a:endParaRPr>
          </a:p>
        </p:txBody>
      </p:sp>
      <p:sp>
        <p:nvSpPr>
          <p:cNvPr id="6" name="Rectangle 20"/>
          <p:cNvSpPr>
            <a:spLocks noGrp="1" noChangeArrowheads="1"/>
          </p:cNvSpPr>
          <p:nvPr>
            <p:ph type="sldNum" sz="quarter" idx="12"/>
          </p:nvPr>
        </p:nvSpPr>
        <p:spPr/>
        <p:txBody>
          <a:bodyPr/>
          <a:lstStyle>
            <a:lvl1pPr>
              <a:defRPr/>
            </a:lvl1pPr>
          </a:lstStyle>
          <a:p>
            <a:pPr>
              <a:defRPr/>
            </a:pPr>
            <a:fld id="{25C0C8F5-07EC-4814-801C-2AC440DFC048}" type="slidenum">
              <a:rPr lang="en-US" altLang="zh-TW">
                <a:solidFill>
                  <a:srgbClr val="FFFFFF"/>
                </a:solidFill>
              </a:rPr>
            </a:fld>
            <a:endParaRPr lang="en-US" altLang="zh-TW">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14" name="Google Shape;14;p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zh-CN"/>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0" hangingPunct="0">
              <a:defRPr/>
            </a:lvl1pPr>
          </a:lstStyle>
          <a:p>
            <a:pPr>
              <a:defRPr/>
            </a:pPr>
            <a:fld id="{7F71E740-2080-4ADB-8609-87E068CBB77D}" type="slidenum">
              <a:rPr lang="en-US" altLang="en-US"/>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20" name="Google Shape;20;p6"/>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23888" y="1709741"/>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a:spLocks noGrp="1"/>
          </p:cNvSpPr>
          <p:nvPr>
            <p:ph type="body" idx="1"/>
          </p:nvPr>
        </p:nvSpPr>
        <p:spPr>
          <a:xfrm>
            <a:off x="623888" y="4589466"/>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p:txBody>
      </p:sp>
      <p:sp>
        <p:nvSpPr>
          <p:cNvPr id="26" name="Google Shape;26;p7"/>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matchingName="Two Content">
  <p:cSld name="Two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32" name="Google Shape;32;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33" name="Google Shape;33;p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29841"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p:txBody>
      </p:sp>
      <p:sp>
        <p:nvSpPr>
          <p:cNvPr id="39" name="Google Shape;39;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40" name="Google Shape;40;p9"/>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p:txBody>
      </p:sp>
      <p:sp>
        <p:nvSpPr>
          <p:cNvPr id="41" name="Google Shape;41;p9"/>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42" name="Google Shape;42;p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a:spLocks noGrp="1"/>
          </p:cNvSpPr>
          <p:nvPr>
            <p:ph type="body" idx="1"/>
          </p:nvPr>
        </p:nvSpPr>
        <p:spPr>
          <a:xfrm>
            <a:off x="3887391" y="987428"/>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p:txBody>
      </p:sp>
      <p:sp>
        <p:nvSpPr>
          <p:cNvPr id="57" name="Google Shape;57;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p:txBody>
      </p:sp>
      <p:sp>
        <p:nvSpPr>
          <p:cNvPr id="58" name="Google Shape;58;p1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matchingName="Picture with Caption">
  <p:cSld name="Picture with Caption">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a:spLocks noGrp="1"/>
          </p:cNvSpPr>
          <p:nvPr>
            <p:ph type="pic" idx="2"/>
          </p:nvPr>
        </p:nvSpPr>
        <p:spPr>
          <a:xfrm>
            <a:off x="3887391" y="987428"/>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375"/>
              </a:spcBef>
              <a:spcAft>
                <a:spcPts val="0"/>
              </a:spcAft>
              <a:buClr>
                <a:schemeClr val="dk1"/>
              </a:buClr>
              <a:buSzPts val="2800"/>
              <a:buFont typeface="Arial" panose="020B0604020202020204"/>
              <a:buNone/>
              <a:defRPr sz="2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375"/>
              </a:spcBef>
              <a:spcAft>
                <a:spcPts val="0"/>
              </a:spcAft>
              <a:buClr>
                <a:schemeClr val="dk1"/>
              </a:buClr>
              <a:buSzPts val="2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375"/>
              </a:spcBef>
              <a:spcAft>
                <a:spcPts val="0"/>
              </a:spcAft>
              <a:buClr>
                <a:schemeClr val="dk1"/>
              </a:buClr>
              <a:buSzPts val="20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p:txBody>
      </p:sp>
      <p:sp>
        <p:nvSpPr>
          <p:cNvPr id="65" name="Google Shape;65;p1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71" name="Google Shape;71;p1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623594" y="2285208"/>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a:spLocks noGrp="1"/>
          </p:cNvSpPr>
          <p:nvPr>
            <p:ph type="body" idx="1"/>
          </p:nvPr>
        </p:nvSpPr>
        <p:spPr>
          <a:xfrm rot="5400000">
            <a:off x="623094" y="370683"/>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p:txBody>
      </p:sp>
      <p:sp>
        <p:nvSpPr>
          <p:cNvPr id="77" name="Google Shape;77;p1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28"/>
        <p:cNvGrpSpPr/>
        <p:nvPr/>
      </p:nvGrpSpPr>
      <p:grpSpPr>
        <a:xfrm>
          <a:off x="0" y="0"/>
          <a:ext cx="0" cy="0"/>
          <a:chOff x="0" y="0"/>
          <a:chExt cx="0" cy="0"/>
        </a:xfrm>
      </p:grpSpPr>
      <p:sp>
        <p:nvSpPr>
          <p:cNvPr id="229" name="Google Shape;229;p8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6.xml"/><Relationship Id="rId8" Type="http://schemas.openxmlformats.org/officeDocument/2006/relationships/slideLayout" Target="../slideLayouts/slideLayout115.xml"/><Relationship Id="rId7" Type="http://schemas.openxmlformats.org/officeDocument/2006/relationships/slideLayout" Target="../slideLayouts/slideLayout114.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 Id="rId3" Type="http://schemas.openxmlformats.org/officeDocument/2006/relationships/slideLayout" Target="../slideLayouts/slideLayout110.xml"/><Relationship Id="rId2" Type="http://schemas.openxmlformats.org/officeDocument/2006/relationships/slideLayout" Target="../slideLayouts/slideLayout109.xml"/><Relationship Id="rId13" Type="http://schemas.openxmlformats.org/officeDocument/2006/relationships/theme" Target="../theme/theme10.xml"/><Relationship Id="rId12" Type="http://schemas.openxmlformats.org/officeDocument/2006/relationships/slideLayout" Target="../slideLayouts/slideLayout119.xml"/><Relationship Id="rId11" Type="http://schemas.openxmlformats.org/officeDocument/2006/relationships/slideLayout" Target="../slideLayouts/slideLayout118.xml"/><Relationship Id="rId10" Type="http://schemas.openxmlformats.org/officeDocument/2006/relationships/slideLayout" Target="../slideLayouts/slideLayout117.xml"/><Relationship Id="rId1"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9.jpe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2" Type="http://schemas.openxmlformats.org/officeDocument/2006/relationships/theme" Target="../theme/theme3.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5" Type="http://schemas.openxmlformats.org/officeDocument/2006/relationships/theme" Target="../theme/theme4.xml"/><Relationship Id="rId14" Type="http://schemas.openxmlformats.org/officeDocument/2006/relationships/image" Target="../media/image12.jpeg"/><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7" Type="http://schemas.openxmlformats.org/officeDocument/2006/relationships/theme" Target="../theme/theme5.xml"/><Relationship Id="rId16" Type="http://schemas.openxmlformats.org/officeDocument/2006/relationships/slideLayout" Target="../slideLayouts/slideLayout68.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 Type="http://schemas.openxmlformats.org/officeDocument/2006/relationships/slideLayout" Target="../slideLayouts/slideLayout70.xml"/><Relationship Id="rId10" Type="http://schemas.openxmlformats.org/officeDocument/2006/relationships/theme" Target="../theme/theme6.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7.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1" Type="http://schemas.openxmlformats.org/officeDocument/2006/relationships/theme" Target="../theme/theme8.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0" Type="http://schemas.openxmlformats.org/officeDocument/2006/relationships/theme" Target="../theme/theme9.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p:spPr>
        <p:txBody>
          <a:bodyPr vert="horz" wrap="square" lIns="91435" tIns="45718" rIns="91435" bIns="45718" numCol="1" anchor="b"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custDataLst>
              <p:tags r:id="rId14"/>
            </p:custDataLst>
          </p:nvPr>
        </p:nvSpPr>
        <p:spPr bwMode="auto">
          <a:xfrm>
            <a:off x="2693989" y="1600202"/>
            <a:ext cx="6326187" cy="4525963"/>
          </a:xfrm>
          <a:prstGeom prst="rect">
            <a:avLst/>
          </a:prstGeom>
          <a:noFill/>
          <a:ln>
            <a:noFill/>
          </a:ln>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35" tIns="45718" rIns="91435" bIns="45718" numCol="1" anchor="t" anchorCtr="0" compatLnSpc="1"/>
          <a:lstStyle>
            <a:lvl1pPr eaLnBrk="1" hangingPunct="1">
              <a:defRPr sz="1400">
                <a:solidFill>
                  <a:srgbClr val="FFFFFF"/>
                </a:solidFill>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35" tIns="45718" rIns="91435" bIns="45718" numCol="1" anchor="t" anchorCtr="0" compatLnSpc="1"/>
          <a:lstStyle>
            <a:lvl1pPr algn="ctr" eaLnBrk="1" hangingPunct="1">
              <a:defRPr sz="1400">
                <a:solidFill>
                  <a:srgbClr val="FFFFFF"/>
                </a:solidFill>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35" tIns="45718" rIns="91435" bIns="45718" numCol="1" anchor="t" anchorCtr="0" compatLnSpc="1"/>
          <a:lstStyle>
            <a:lvl1pPr algn="r" eaLnBrk="1" hangingPunct="1">
              <a:defRPr sz="1400">
                <a:solidFill>
                  <a:srgbClr val="FFFFFF"/>
                </a:solidFill>
              </a:defRPr>
            </a:lvl1pPr>
          </a:lstStyle>
          <a:p>
            <a:pPr>
              <a:defRPr/>
            </a:pPr>
            <a:fld id="{BE2C9848-566C-42F7-9717-E20B6DB1413F}" type="slidenum">
              <a:rPr lang="en-US" altLang="en-US"/>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1630" indent="-34163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1680" indent="-284480" algn="l" rtl="0" eaLnBrk="0" fontAlgn="base" hangingPunct="0">
        <a:spcBef>
          <a:spcPct val="20000"/>
        </a:spcBef>
        <a:spcAft>
          <a:spcPct val="0"/>
        </a:spcAft>
        <a:buClr>
          <a:schemeClr val="tx1"/>
        </a:buClr>
        <a:buChar char="•"/>
        <a:defRPr sz="2400">
          <a:solidFill>
            <a:schemeClr val="tx1"/>
          </a:solidFill>
          <a:latin typeface="+mn-lt"/>
        </a:defRPr>
      </a:lvl2pPr>
      <a:lvl3pPr marL="1141730" indent="-227330" algn="l" rtl="0" eaLnBrk="0" fontAlgn="base" hangingPunct="0">
        <a:spcBef>
          <a:spcPct val="20000"/>
        </a:spcBef>
        <a:spcAft>
          <a:spcPct val="0"/>
        </a:spcAft>
        <a:buClr>
          <a:schemeClr val="tx1"/>
        </a:buClr>
        <a:buChar char="•"/>
        <a:defRPr sz="2400">
          <a:solidFill>
            <a:schemeClr val="tx1"/>
          </a:solidFill>
          <a:latin typeface="+mn-lt"/>
        </a:defRPr>
      </a:lvl3pPr>
      <a:lvl4pPr marL="1598930" indent="-227330" algn="l" rtl="0" eaLnBrk="0" fontAlgn="base" hangingPunct="0">
        <a:spcBef>
          <a:spcPct val="20000"/>
        </a:spcBef>
        <a:spcAft>
          <a:spcPct val="0"/>
        </a:spcAft>
        <a:buClr>
          <a:schemeClr val="tx1"/>
        </a:buClr>
        <a:buChar char="•"/>
        <a:defRPr sz="2400">
          <a:solidFill>
            <a:schemeClr val="tx1"/>
          </a:solidFill>
          <a:latin typeface="+mn-lt"/>
        </a:defRPr>
      </a:lvl4pPr>
      <a:lvl5pPr marL="2056130" indent="-22733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3075" name="Text Placeholder 2"/>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79A694B6-3A4A-447D-ADC1-BC8017307805}" type="datetimeFigureOut">
              <a:rPr lang="en-US">
                <a:solidFill>
                  <a:prstClr val="white">
                    <a:tint val="75000"/>
                  </a:prstClr>
                </a:solidFill>
              </a:rPr>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14563A4-0881-43B7-BC31-EB76690F0D42}" type="slidenum">
              <a:rPr lang="en-US">
                <a:solidFill>
                  <a:prstClr val="white">
                    <a:tint val="75000"/>
                  </a:prstClr>
                </a:solidFill>
              </a:rPr>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2"/>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85801" y="1731965"/>
            <a:ext cx="7764463"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759450" y="5883277"/>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ltLang="zh-CN"/>
          </a:p>
        </p:txBody>
      </p:sp>
      <p:sp>
        <p:nvSpPr>
          <p:cNvPr id="5" name="Footer Placeholder 4"/>
          <p:cNvSpPr>
            <a:spLocks noGrp="1"/>
          </p:cNvSpPr>
          <p:nvPr>
            <p:ph type="ftr" sz="quarter" idx="3"/>
          </p:nvPr>
        </p:nvSpPr>
        <p:spPr>
          <a:xfrm>
            <a:off x="685800" y="5883277"/>
            <a:ext cx="5003800"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ltLang="zh-CN"/>
          </a:p>
        </p:txBody>
      </p:sp>
      <p:sp>
        <p:nvSpPr>
          <p:cNvPr id="6" name="Slide Number Placeholder 5"/>
          <p:cNvSpPr>
            <a:spLocks noGrp="1"/>
          </p:cNvSpPr>
          <p:nvPr>
            <p:ph type="sldNum" sz="quarter" idx="4"/>
          </p:nvPr>
        </p:nvSpPr>
        <p:spPr>
          <a:xfrm>
            <a:off x="7885113" y="5883277"/>
            <a:ext cx="56515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4B14040B-F32A-40F5-A965-0D402932034A}" type="slidenum">
              <a:rPr lang="en-US" altLang="en-US"/>
            </a:fld>
            <a:endParaRPr lang="en-US"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panose="020B0603020202020204"/>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455"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7"/>
            <a:ext cx="7886700" cy="1325563"/>
          </a:xfrm>
          <a:prstGeom prst="rect">
            <a:avLst/>
          </a:prstGeom>
          <a:noFill/>
          <a:ln>
            <a:noFill/>
          </a:ln>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3075" name="Text Placeholder 2"/>
          <p:cNvSpPr>
            <a:spLocks noGrp="1"/>
          </p:cNvSpPr>
          <p:nvPr>
            <p:ph type="body" idx="1"/>
          </p:nvPr>
        </p:nvSpPr>
        <p:spPr bwMode="auto">
          <a:xfrm>
            <a:off x="628650" y="1825625"/>
            <a:ext cx="7886700" cy="4351338"/>
          </a:xfrm>
          <a:prstGeom prst="rect">
            <a:avLst/>
          </a:prstGeom>
          <a:noFill/>
          <a:ln>
            <a:noFill/>
          </a:ln>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79A694B6-3A4A-447D-ADC1-BC8017307805}" type="datetimeFigureOut">
              <a:rPr lang="en-US"/>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14563A4-0881-43B7-BC31-EB76690F0D42}" type="slidenum">
              <a:rPr lang="en-US"/>
            </a:fld>
            <a:endParaRPr lang="en-US"/>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346" tIns="45675" rIns="91346" bIns="45675" numCol="1" anchor="ctr" anchorCtr="0" compatLnSpc="1"/>
          <a:lstStyle/>
          <a:p>
            <a:pPr lvl="0"/>
            <a:r>
              <a:rPr lang="en-US" altLang="en-US"/>
              <a:t>Click to edit Master title style</a:t>
            </a:r>
            <a:endParaRPr lang="en-US" altLang="en-US"/>
          </a:p>
        </p:txBody>
      </p:sp>
      <p:sp>
        <p:nvSpPr>
          <p:cNvPr id="4099" name="Rectangle 3"/>
          <p:cNvSpPr>
            <a:spLocks noGrp="1" noChangeArrowheads="1"/>
          </p:cNvSpPr>
          <p:nvPr>
            <p:ph type="body" idx="1"/>
          </p:nvPr>
        </p:nvSpPr>
        <p:spPr bwMode="auto">
          <a:xfrm>
            <a:off x="457200" y="1600202"/>
            <a:ext cx="8229600" cy="4525963"/>
          </a:xfrm>
          <a:prstGeom prst="rect">
            <a:avLst/>
          </a:prstGeom>
          <a:noFill/>
          <a:ln>
            <a:noFill/>
          </a:ln>
        </p:spPr>
        <p:txBody>
          <a:bodyPr vert="horz" wrap="square" lIns="91346" tIns="45675" rIns="91346" bIns="45675"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346" tIns="45675" rIns="91346" bIns="45675" numCol="1" anchor="t" anchorCtr="0" compatLnSpc="1"/>
          <a:lstStyle>
            <a:lvl1pPr eaLnBrk="1" hangingPunct="1">
              <a:defRPr sz="140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346" tIns="45675" rIns="91346" bIns="45675" numCol="1" anchor="t" anchorCtr="0" compatLnSpc="1"/>
          <a:lstStyle>
            <a:lvl1pPr algn="ctr" eaLnBrk="1" hangingPunct="1">
              <a:defRPr sz="140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346" tIns="45675" rIns="91346" bIns="45675" numCol="1" anchor="t" anchorCtr="0" compatLnSpc="1"/>
          <a:lstStyle>
            <a:lvl1pPr algn="r" eaLnBrk="1" hangingPunct="1">
              <a:defRPr sz="1400"/>
            </a:lvl1pPr>
          </a:lstStyle>
          <a:p>
            <a:pPr>
              <a:defRPr/>
            </a:pPr>
            <a:fld id="{2127311C-E632-42A7-A004-2FF792BEAA4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6565" algn="ctr" rtl="0" fontAlgn="base">
        <a:spcBef>
          <a:spcPct val="0"/>
        </a:spcBef>
        <a:spcAft>
          <a:spcPct val="0"/>
        </a:spcAft>
        <a:defRPr sz="4400">
          <a:solidFill>
            <a:schemeClr val="tx2"/>
          </a:solidFill>
          <a:latin typeface="Arial" panose="020B0604020202020204" pitchFamily="34" charset="0"/>
        </a:defRPr>
      </a:lvl6pPr>
      <a:lvl7pPr marL="913765" algn="ctr" rtl="0" fontAlgn="base">
        <a:spcBef>
          <a:spcPct val="0"/>
        </a:spcBef>
        <a:spcAft>
          <a:spcPct val="0"/>
        </a:spcAft>
        <a:defRPr sz="4400">
          <a:solidFill>
            <a:schemeClr val="tx2"/>
          </a:solidFill>
          <a:latin typeface="Arial" panose="020B0604020202020204" pitchFamily="34" charset="0"/>
        </a:defRPr>
      </a:lvl7pPr>
      <a:lvl8pPr marL="1370330" algn="ctr" rtl="0" fontAlgn="base">
        <a:spcBef>
          <a:spcPct val="0"/>
        </a:spcBef>
        <a:spcAft>
          <a:spcPct val="0"/>
        </a:spcAft>
        <a:defRPr sz="4400">
          <a:solidFill>
            <a:schemeClr val="tx2"/>
          </a:solidFill>
          <a:latin typeface="Arial" panose="020B0604020202020204" pitchFamily="34" charset="0"/>
        </a:defRPr>
      </a:lvl8pPr>
      <a:lvl9pPr marL="1826895" algn="ctr" rtl="0" fontAlgn="base">
        <a:spcBef>
          <a:spcPct val="0"/>
        </a:spcBef>
        <a:spcAft>
          <a:spcPct val="0"/>
        </a:spcAft>
        <a:defRPr sz="4400">
          <a:solidFill>
            <a:schemeClr val="tx2"/>
          </a:solidFill>
          <a:latin typeface="Arial" panose="020B0604020202020204" pitchFamily="34" charset="0"/>
        </a:defRPr>
      </a:lvl9pPr>
    </p:titleStyle>
    <p:bodyStyle>
      <a:lvl1pPr marL="333375" indent="-333375" algn="l" rtl="0" eaLnBrk="0" fontAlgn="base" hangingPunct="0">
        <a:spcBef>
          <a:spcPct val="20000"/>
        </a:spcBef>
        <a:spcAft>
          <a:spcPct val="0"/>
        </a:spcAft>
        <a:buChar char="•"/>
        <a:defRPr sz="3200">
          <a:solidFill>
            <a:schemeClr val="tx1"/>
          </a:solidFill>
          <a:latin typeface="+mn-lt"/>
          <a:ea typeface="+mn-ea"/>
          <a:cs typeface="+mn-cs"/>
        </a:defRPr>
      </a:lvl1pPr>
      <a:lvl2pPr marL="733425" indent="-276225" algn="l" rtl="0" eaLnBrk="0" fontAlgn="base" hangingPunct="0">
        <a:spcBef>
          <a:spcPct val="20000"/>
        </a:spcBef>
        <a:spcAft>
          <a:spcPct val="0"/>
        </a:spcAft>
        <a:buChar char="–"/>
        <a:defRPr sz="2800">
          <a:solidFill>
            <a:schemeClr val="tx1"/>
          </a:solidFill>
          <a:latin typeface="+mn-lt"/>
        </a:defRPr>
      </a:lvl2pPr>
      <a:lvl3pPr marL="1133475" indent="-219075" algn="l" rtl="0" eaLnBrk="0" fontAlgn="base" hangingPunct="0">
        <a:spcBef>
          <a:spcPct val="20000"/>
        </a:spcBef>
        <a:spcAft>
          <a:spcPct val="0"/>
        </a:spcAft>
        <a:buChar char="•"/>
        <a:defRPr sz="2400">
          <a:solidFill>
            <a:schemeClr val="tx1"/>
          </a:solidFill>
          <a:latin typeface="+mn-lt"/>
        </a:defRPr>
      </a:lvl3pPr>
      <a:lvl4pPr marL="1590675" indent="-219075" algn="l" rtl="0" eaLnBrk="0" fontAlgn="base" hangingPunct="0">
        <a:spcBef>
          <a:spcPct val="20000"/>
        </a:spcBef>
        <a:spcAft>
          <a:spcPct val="0"/>
        </a:spcAft>
        <a:buChar char="–"/>
        <a:defRPr sz="2000">
          <a:solidFill>
            <a:schemeClr val="tx1"/>
          </a:solidFill>
          <a:latin typeface="+mn-lt"/>
        </a:defRPr>
      </a:lvl4pPr>
      <a:lvl5pPr marL="2047875" indent="-219075" algn="l" rtl="0" eaLnBrk="0" fontAlgn="base" hangingPunct="0">
        <a:spcBef>
          <a:spcPct val="20000"/>
        </a:spcBef>
        <a:spcAft>
          <a:spcPct val="0"/>
        </a:spcAft>
        <a:buChar char="»"/>
        <a:defRPr sz="2000">
          <a:solidFill>
            <a:schemeClr val="tx1"/>
          </a:solidFill>
          <a:latin typeface="+mn-lt"/>
        </a:defRPr>
      </a:lvl5pPr>
      <a:lvl6pPr marL="2512060" indent="-228600" algn="l" rtl="0" fontAlgn="base">
        <a:spcBef>
          <a:spcPct val="20000"/>
        </a:spcBef>
        <a:spcAft>
          <a:spcPct val="0"/>
        </a:spcAft>
        <a:buChar char="»"/>
        <a:defRPr sz="2000">
          <a:solidFill>
            <a:schemeClr val="tx1"/>
          </a:solidFill>
          <a:latin typeface="+mn-lt"/>
        </a:defRPr>
      </a:lvl6pPr>
      <a:lvl7pPr marL="2968625" indent="-228600" algn="l" rtl="0" fontAlgn="base">
        <a:spcBef>
          <a:spcPct val="20000"/>
        </a:spcBef>
        <a:spcAft>
          <a:spcPct val="0"/>
        </a:spcAft>
        <a:buChar char="»"/>
        <a:defRPr sz="2000">
          <a:solidFill>
            <a:schemeClr val="tx1"/>
          </a:solidFill>
          <a:latin typeface="+mn-lt"/>
        </a:defRPr>
      </a:lvl7pPr>
      <a:lvl8pPr marL="3425825" indent="-228600" algn="l" rtl="0" fontAlgn="base">
        <a:spcBef>
          <a:spcPct val="20000"/>
        </a:spcBef>
        <a:spcAft>
          <a:spcPct val="0"/>
        </a:spcAft>
        <a:buChar char="»"/>
        <a:defRPr sz="2000">
          <a:solidFill>
            <a:schemeClr val="tx1"/>
          </a:solidFill>
          <a:latin typeface="+mn-lt"/>
        </a:defRPr>
      </a:lvl8pPr>
      <a:lvl9pPr marL="388239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330" algn="l" defTabSz="913765" rtl="0" eaLnBrk="1" latinLnBrk="0" hangingPunct="1">
        <a:defRPr sz="1800" kern="1200">
          <a:solidFill>
            <a:schemeClr val="tx1"/>
          </a:solidFill>
          <a:latin typeface="+mn-lt"/>
          <a:ea typeface="+mn-ea"/>
          <a:cs typeface="+mn-cs"/>
        </a:defRPr>
      </a:lvl4pPr>
      <a:lvl5pPr marL="1826895" algn="l" defTabSz="913765" rtl="0" eaLnBrk="1" latinLnBrk="0" hangingPunct="1">
        <a:defRPr sz="1800" kern="1200">
          <a:solidFill>
            <a:schemeClr val="tx1"/>
          </a:solidFill>
          <a:latin typeface="+mn-lt"/>
          <a:ea typeface="+mn-ea"/>
          <a:cs typeface="+mn-cs"/>
        </a:defRPr>
      </a:lvl5pPr>
      <a:lvl6pPr marL="2283460" algn="l" defTabSz="913765" rtl="0" eaLnBrk="1" latinLnBrk="0" hangingPunct="1">
        <a:defRPr sz="1800" kern="1200">
          <a:solidFill>
            <a:schemeClr val="tx1"/>
          </a:solidFill>
          <a:latin typeface="+mn-lt"/>
          <a:ea typeface="+mn-ea"/>
          <a:cs typeface="+mn-cs"/>
        </a:defRPr>
      </a:lvl6pPr>
      <a:lvl7pPr marL="2740660" algn="l" defTabSz="913765" rtl="0" eaLnBrk="1" latinLnBrk="0" hangingPunct="1">
        <a:defRPr sz="1800" kern="1200">
          <a:solidFill>
            <a:schemeClr val="tx1"/>
          </a:solidFill>
          <a:latin typeface="+mn-lt"/>
          <a:ea typeface="+mn-ea"/>
          <a:cs typeface="+mn-cs"/>
        </a:defRPr>
      </a:lvl7pPr>
      <a:lvl8pPr marL="3197225" algn="l" defTabSz="913765" rtl="0" eaLnBrk="1" latinLnBrk="0" hangingPunct="1">
        <a:defRPr sz="1800" kern="1200">
          <a:solidFill>
            <a:schemeClr val="tx1"/>
          </a:solidFill>
          <a:latin typeface="+mn-lt"/>
          <a:ea typeface="+mn-ea"/>
          <a:cs typeface="+mn-cs"/>
        </a:defRPr>
      </a:lvl8pPr>
      <a:lvl9pPr marL="3653790"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5" y="624110"/>
            <a:ext cx="6683765" cy="1280890"/>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fld>
            <a:endParaRPr lang="en-US"/>
          </a:p>
        </p:txBody>
      </p:sp>
      <p:sp>
        <p:nvSpPr>
          <p:cNvPr id="5" name="Footer Placeholder 4"/>
          <p:cNvSpPr>
            <a:spLocks noGrp="1"/>
          </p:cNvSpPr>
          <p:nvPr>
            <p:ph type="ftr" sz="quarter" idx="3"/>
          </p:nvPr>
        </p:nvSpPr>
        <p:spPr>
          <a:xfrm>
            <a:off x="1941911" y="6135811"/>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1" y="787785"/>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3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15"/>
          <p:cNvGrpSpPr/>
          <p:nvPr/>
        </p:nvGrpSpPr>
        <p:grpSpPr bwMode="auto">
          <a:xfrm>
            <a:off x="203201" y="276225"/>
            <a:ext cx="1260475" cy="1601788"/>
            <a:chOff x="128" y="174"/>
            <a:chExt cx="794" cy="1009"/>
          </a:xfrm>
        </p:grpSpPr>
        <p:grpSp>
          <p:nvGrpSpPr>
            <p:cNvPr id="1032" name="Group 9"/>
            <p:cNvGrpSpPr/>
            <p:nvPr/>
          </p:nvGrpSpPr>
          <p:grpSpPr bwMode="auto">
            <a:xfrm>
              <a:off x="128" y="174"/>
              <a:ext cx="737" cy="1009"/>
              <a:chOff x="128" y="174"/>
              <a:chExt cx="737" cy="1009"/>
            </a:xfrm>
          </p:grpSpPr>
          <p:sp>
            <p:nvSpPr>
              <p:cNvPr id="2" name="Freeform 2"/>
              <p:cNvSpPr/>
              <p:nvPr/>
            </p:nvSpPr>
            <p:spPr bwMode="ltGray">
              <a:xfrm>
                <a:off x="197" y="272"/>
                <a:ext cx="599" cy="815"/>
              </a:xfrm>
              <a:custGeom>
                <a:avLst/>
                <a:gdLst/>
                <a:ahLst/>
                <a:cxnLst>
                  <a:cxn ang="0">
                    <a:pos x="299" y="0"/>
                  </a:cxn>
                  <a:cxn ang="0">
                    <a:pos x="0" y="407"/>
                  </a:cxn>
                  <a:cxn ang="0">
                    <a:pos x="299" y="814"/>
                  </a:cxn>
                  <a:cxn ang="0">
                    <a:pos x="598" y="407"/>
                  </a:cxn>
                  <a:cxn ang="0">
                    <a:pos x="299" y="0"/>
                  </a:cxn>
                </a:cxnLst>
                <a:rect l="0" t="0" r="r" b="b"/>
                <a:pathLst>
                  <a:path w="599" h="815">
                    <a:moveTo>
                      <a:pt x="299" y="0"/>
                    </a:moveTo>
                    <a:lnTo>
                      <a:pt x="0" y="407"/>
                    </a:lnTo>
                    <a:lnTo>
                      <a:pt x="299" y="814"/>
                    </a:lnTo>
                    <a:lnTo>
                      <a:pt x="598" y="407"/>
                    </a:lnTo>
                    <a:lnTo>
                      <a:pt x="299" y="0"/>
                    </a:lnTo>
                  </a:path>
                </a:pathLst>
              </a:custGeom>
              <a:gradFill rotWithShape="0">
                <a:gsLst>
                  <a:gs pos="0">
                    <a:schemeClr val="bg2"/>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nvGrpSpPr>
              <p:cNvPr id="1039" name="Group 5"/>
              <p:cNvGrpSpPr/>
              <p:nvPr/>
            </p:nvGrpSpPr>
            <p:grpSpPr bwMode="auto">
              <a:xfrm>
                <a:off x="128" y="174"/>
                <a:ext cx="737" cy="505"/>
                <a:chOff x="128" y="174"/>
                <a:chExt cx="737" cy="505"/>
              </a:xfrm>
            </p:grpSpPr>
            <p:sp>
              <p:nvSpPr>
                <p:cNvPr id="1027" name="Freeform 3"/>
                <p:cNvSpPr/>
                <p:nvPr/>
              </p:nvSpPr>
              <p:spPr bwMode="ltGray">
                <a:xfrm>
                  <a:off x="496" y="174"/>
                  <a:ext cx="369" cy="505"/>
                </a:xfrm>
                <a:custGeom>
                  <a:avLst/>
                  <a:gdLst/>
                  <a:ahLst/>
                  <a:cxnLst>
                    <a:cxn ang="0">
                      <a:pos x="0" y="100"/>
                    </a:cxn>
                    <a:cxn ang="0">
                      <a:pos x="0" y="0"/>
                    </a:cxn>
                    <a:cxn ang="0">
                      <a:pos x="368" y="504"/>
                    </a:cxn>
                    <a:cxn ang="0">
                      <a:pos x="295" y="504"/>
                    </a:cxn>
                    <a:cxn ang="0">
                      <a:pos x="0" y="100"/>
                    </a:cxn>
                  </a:cxnLst>
                  <a:rect l="0" t="0" r="r" b="b"/>
                  <a:pathLst>
                    <a:path w="369" h="505">
                      <a:moveTo>
                        <a:pt x="0" y="100"/>
                      </a:moveTo>
                      <a:lnTo>
                        <a:pt x="0" y="0"/>
                      </a:lnTo>
                      <a:lnTo>
                        <a:pt x="368" y="504"/>
                      </a:lnTo>
                      <a:lnTo>
                        <a:pt x="295" y="504"/>
                      </a:lnTo>
                      <a:lnTo>
                        <a:pt x="0" y="100"/>
                      </a:lnTo>
                    </a:path>
                  </a:pathLst>
                </a:custGeom>
                <a:solidFill>
                  <a:schemeClr val="folHlink"/>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3" name="Freeform 4"/>
                <p:cNvSpPr/>
                <p:nvPr/>
              </p:nvSpPr>
              <p:spPr bwMode="ltGray">
                <a:xfrm>
                  <a:off x="128" y="174"/>
                  <a:ext cx="369" cy="505"/>
                </a:xfrm>
                <a:custGeom>
                  <a:avLst/>
                  <a:gdLst/>
                  <a:ahLst/>
                  <a:cxnLst>
                    <a:cxn ang="0">
                      <a:pos x="368" y="0"/>
                    </a:cxn>
                    <a:cxn ang="0">
                      <a:pos x="368" y="100"/>
                    </a:cxn>
                    <a:cxn ang="0">
                      <a:pos x="73" y="504"/>
                    </a:cxn>
                    <a:cxn ang="0">
                      <a:pos x="0" y="504"/>
                    </a:cxn>
                    <a:cxn ang="0">
                      <a:pos x="368" y="0"/>
                    </a:cxn>
                  </a:cxnLst>
                  <a:rect l="0" t="0" r="r" b="b"/>
                  <a:pathLst>
                    <a:path w="369" h="505">
                      <a:moveTo>
                        <a:pt x="368" y="0"/>
                      </a:moveTo>
                      <a:lnTo>
                        <a:pt x="368" y="100"/>
                      </a:lnTo>
                      <a:lnTo>
                        <a:pt x="73" y="504"/>
                      </a:lnTo>
                      <a:lnTo>
                        <a:pt x="0" y="504"/>
                      </a:lnTo>
                      <a:lnTo>
                        <a:pt x="368" y="0"/>
                      </a:lnTo>
                    </a:path>
                  </a:pathLst>
                </a:custGeom>
                <a:solidFill>
                  <a:schemeClr val="folHlink"/>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nvGrpSpPr>
              <p:cNvPr id="4" name="Group 8"/>
              <p:cNvGrpSpPr/>
              <p:nvPr/>
            </p:nvGrpSpPr>
            <p:grpSpPr bwMode="auto">
              <a:xfrm>
                <a:off x="128" y="678"/>
                <a:ext cx="737" cy="505"/>
                <a:chOff x="128" y="678"/>
                <a:chExt cx="737" cy="505"/>
              </a:xfrm>
            </p:grpSpPr>
            <p:sp>
              <p:nvSpPr>
                <p:cNvPr id="1030" name="Freeform 6"/>
                <p:cNvSpPr/>
                <p:nvPr/>
              </p:nvSpPr>
              <p:spPr bwMode="ltGray">
                <a:xfrm>
                  <a:off x="496" y="678"/>
                  <a:ext cx="369" cy="505"/>
                </a:xfrm>
                <a:custGeom>
                  <a:avLst/>
                  <a:gdLst/>
                  <a:ahLst/>
                  <a:cxnLst>
                    <a:cxn ang="0">
                      <a:pos x="295" y="0"/>
                    </a:cxn>
                    <a:cxn ang="0">
                      <a:pos x="368" y="0"/>
                    </a:cxn>
                    <a:cxn ang="0">
                      <a:pos x="0" y="504"/>
                    </a:cxn>
                    <a:cxn ang="0">
                      <a:pos x="0" y="404"/>
                    </a:cxn>
                    <a:cxn ang="0">
                      <a:pos x="295" y="0"/>
                    </a:cxn>
                  </a:cxnLst>
                  <a:rect l="0" t="0" r="r" b="b"/>
                  <a:pathLst>
                    <a:path w="369" h="505">
                      <a:moveTo>
                        <a:pt x="295" y="0"/>
                      </a:moveTo>
                      <a:lnTo>
                        <a:pt x="368" y="0"/>
                      </a:lnTo>
                      <a:lnTo>
                        <a:pt x="0" y="504"/>
                      </a:lnTo>
                      <a:lnTo>
                        <a:pt x="0" y="404"/>
                      </a:lnTo>
                      <a:lnTo>
                        <a:pt x="295" y="0"/>
                      </a:lnTo>
                    </a:path>
                  </a:pathLst>
                </a:custGeom>
                <a:solidFill>
                  <a:schemeClr val="bg2"/>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031" name="Freeform 7"/>
                <p:cNvSpPr/>
                <p:nvPr/>
              </p:nvSpPr>
              <p:spPr bwMode="ltGray">
                <a:xfrm>
                  <a:off x="128" y="678"/>
                  <a:ext cx="369" cy="505"/>
                </a:xfrm>
                <a:custGeom>
                  <a:avLst/>
                  <a:gdLst/>
                  <a:ahLst/>
                  <a:cxnLst>
                    <a:cxn ang="0">
                      <a:pos x="73" y="0"/>
                    </a:cxn>
                    <a:cxn ang="0">
                      <a:pos x="368" y="404"/>
                    </a:cxn>
                    <a:cxn ang="0">
                      <a:pos x="368" y="504"/>
                    </a:cxn>
                    <a:cxn ang="0">
                      <a:pos x="0" y="0"/>
                    </a:cxn>
                    <a:cxn ang="0">
                      <a:pos x="73" y="0"/>
                    </a:cxn>
                  </a:cxnLst>
                  <a:rect l="0" t="0" r="r" b="b"/>
                  <a:pathLst>
                    <a:path w="369" h="505">
                      <a:moveTo>
                        <a:pt x="73" y="0"/>
                      </a:moveTo>
                      <a:lnTo>
                        <a:pt x="368" y="404"/>
                      </a:lnTo>
                      <a:lnTo>
                        <a:pt x="368" y="504"/>
                      </a:lnTo>
                      <a:lnTo>
                        <a:pt x="0" y="0"/>
                      </a:lnTo>
                      <a:lnTo>
                        <a:pt x="73" y="0"/>
                      </a:lnTo>
                    </a:path>
                  </a:pathLst>
                </a:custGeom>
                <a:solidFill>
                  <a:schemeClr val="bg2"/>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grpSp>
          <p:nvGrpSpPr>
            <p:cNvPr id="1033" name="Group 14"/>
            <p:cNvGrpSpPr/>
            <p:nvPr/>
          </p:nvGrpSpPr>
          <p:grpSpPr bwMode="auto">
            <a:xfrm>
              <a:off x="397" y="211"/>
              <a:ext cx="525" cy="480"/>
              <a:chOff x="397" y="211"/>
              <a:chExt cx="525" cy="480"/>
            </a:xfrm>
          </p:grpSpPr>
          <p:sp>
            <p:nvSpPr>
              <p:cNvPr id="1034" name="Freeform 10"/>
              <p:cNvSpPr/>
              <p:nvPr/>
            </p:nvSpPr>
            <p:spPr bwMode="gray">
              <a:xfrm>
                <a:off x="397" y="211"/>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035" name="Freeform 11"/>
              <p:cNvSpPr/>
              <p:nvPr/>
            </p:nvSpPr>
            <p:spPr bwMode="gray">
              <a:xfrm>
                <a:off x="469" y="276"/>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036" name="Freeform 12"/>
              <p:cNvSpPr/>
              <p:nvPr/>
            </p:nvSpPr>
            <p:spPr bwMode="gray">
              <a:xfrm>
                <a:off x="525" y="285"/>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sp>
            <p:nvSpPr>
              <p:cNvPr id="1037" name="Freeform 13"/>
              <p:cNvSpPr/>
              <p:nvPr/>
            </p:nvSpPr>
            <p:spPr bwMode="gray">
              <a:xfrm>
                <a:off x="626" y="408"/>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ln>
              <a:effectLst/>
            </p:spPr>
            <p:txBody>
              <a:bodyPr/>
              <a:lstStyle/>
              <a:p>
                <a:pPr>
                  <a:defRPr/>
                </a:pPr>
                <a:endParaRPr kumimoji="1" lang="en-US" sz="2400">
                  <a:solidFill>
                    <a:srgbClr val="FFFFFF"/>
                  </a:solidFill>
                  <a:latin typeface="Times New Roman" panose="02020603050405020304" pitchFamily="18" charset="0"/>
                </a:endParaRPr>
              </a:p>
            </p:txBody>
          </p:sp>
        </p:grpSp>
      </p:grpSp>
      <p:sp>
        <p:nvSpPr>
          <p:cNvPr id="1040" name="Rectangle 16"/>
          <p:cNvSpPr>
            <a:spLocks noGrp="1" noChangeArrowheads="1"/>
          </p:cNvSpPr>
          <p:nvPr>
            <p:ph type="title"/>
          </p:nvPr>
        </p:nvSpPr>
        <p:spPr bwMode="auto">
          <a:xfrm>
            <a:off x="1371600" y="476250"/>
            <a:ext cx="7086600" cy="1276350"/>
          </a:xfrm>
          <a:prstGeom prst="rect">
            <a:avLst/>
          </a:prstGeom>
          <a:noFill/>
          <a:ln w="9525">
            <a:noFill/>
            <a:miter lim="800000"/>
          </a:ln>
          <a:effectLst/>
        </p:spPr>
        <p:txBody>
          <a:bodyPr vert="horz" wrap="square" lIns="92075" tIns="46038" rIns="92075" bIns="46038" numCol="1" anchor="ctr" anchorCtr="0" compatLnSpc="1"/>
          <a:lstStyle/>
          <a:p>
            <a:pPr lvl="0"/>
            <a:r>
              <a:rPr lang="zh-TW" altLang="en-US"/>
              <a:t>按一下以編輯母片標題樣式</a:t>
            </a:r>
            <a:endParaRPr lang="zh-TW" altLang="en-US"/>
          </a:p>
        </p:txBody>
      </p:sp>
      <p:sp>
        <p:nvSpPr>
          <p:cNvPr id="1028" name="Rectangle 17"/>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2075" tIns="46038" rIns="92075" bIns="46038" numCol="1" anchor="t" anchorCtr="0" compatLnSpc="1"/>
          <a:lstStyle/>
          <a:p>
            <a:pPr lvl="0"/>
            <a:r>
              <a:rPr lang="zh-TW" altLang="en-US"/>
              <a:t>按一下以編輯母片本文樣式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1042" name="Rectangle 18"/>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lstStyle>
            <a:lvl1pPr>
              <a:defRPr sz="1400"/>
            </a:lvl1pPr>
          </a:lstStyle>
          <a:p>
            <a:pPr>
              <a:defRPr/>
            </a:pPr>
            <a:endParaRPr kumimoji="1" lang="en-US" altLang="zh-TW">
              <a:solidFill>
                <a:srgbClr val="FFFFFF"/>
              </a:solidFill>
              <a:latin typeface="Times New Roman" panose="02020603050405020304" pitchFamily="18" charset="0"/>
            </a:endParaRPr>
          </a:p>
        </p:txBody>
      </p:sp>
      <p:sp>
        <p:nvSpPr>
          <p:cNvPr id="1043" name="Rectangle 19"/>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lstStyle>
            <a:lvl1pPr algn="ctr">
              <a:defRPr sz="1400"/>
            </a:lvl1pPr>
          </a:lstStyle>
          <a:p>
            <a:pPr>
              <a:defRPr/>
            </a:pPr>
            <a:endParaRPr kumimoji="1" lang="en-US" altLang="zh-TW">
              <a:solidFill>
                <a:srgbClr val="FFFFFF"/>
              </a:solidFill>
              <a:latin typeface="Times New Roman" panose="02020603050405020304" pitchFamily="18" charset="0"/>
            </a:endParaRPr>
          </a:p>
        </p:txBody>
      </p:sp>
      <p:sp>
        <p:nvSpPr>
          <p:cNvPr id="1044" name="Rectangle 20"/>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a:lvl1pPr>
          </a:lstStyle>
          <a:p>
            <a:pPr>
              <a:defRPr/>
            </a:pPr>
            <a:fld id="{71456AAF-A095-4040-BC74-034C8F50ABBE}" type="slidenum">
              <a:rPr kumimoji="1" lang="en-US" altLang="zh-TW">
                <a:solidFill>
                  <a:srgbClr val="FFFFFF"/>
                </a:solidFill>
                <a:latin typeface="Times New Roman" panose="02020603050405020304" pitchFamily="18" charset="0"/>
              </a:rPr>
            </a:fld>
            <a:endParaRPr kumimoji="1" lang="en-US" altLang="zh-TW">
              <a:solidFill>
                <a:srgbClr val="FFFFFF"/>
              </a:solidFill>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anose="02020603050405020304" pitchFamily="18" charset="0"/>
          <a:ea typeface="PMingLiU"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eaLnBrk="1" fontAlgn="auto" hangingPunct="1">
              <a:buClr>
                <a:srgbClr val="000000"/>
              </a:buClr>
              <a:buFont typeface="Arial" panose="020B0604020202020204"/>
              <a:buNone/>
            </a:pPr>
            <a:endParaRPr kern="0"/>
          </a:p>
        </p:txBody>
      </p:sp>
      <p:sp>
        <p:nvSpPr>
          <p:cNvPr id="9" name="Google Shape;9;p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eaLnBrk="1" fontAlgn="auto" hangingPunct="1">
              <a:buClr>
                <a:srgbClr val="000000"/>
              </a:buClr>
              <a:buFont typeface="Arial" panose="020B0604020202020204"/>
              <a:buNone/>
            </a:pPr>
            <a:endParaRPr kern="0"/>
          </a:p>
        </p:txBody>
      </p:sp>
      <p:sp>
        <p:nvSpPr>
          <p:cNvPr id="10" name="Google Shape;10;p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eaLnBrk="1" fontAlgn="auto" hangingPunct="1">
              <a:spcAft>
                <a:spcPts val="0"/>
              </a:spcAft>
              <a:buClr>
                <a:srgbClr val="000000"/>
              </a:buClr>
            </a:pPr>
            <a:fld id="{00000000-1234-1234-1234-123412341234}" type="slidenum">
              <a:rPr lang="en-US" kern="0" smtClean="0"/>
            </a:fld>
            <a:endParaRPr lang="en-US" kern="0"/>
          </a:p>
        </p:txBody>
      </p:sp>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3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14.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41.xml"/><Relationship Id="rId4" Type="http://schemas.openxmlformats.org/officeDocument/2006/relationships/image" Target="../media/image22.png"/><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hyperlink" Target="https://www.tcccaz.org/wp-content/uploads/2023/04/2023-cloud.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image" Target="../media/image23.GIF"/></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30.xml"/><Relationship Id="rId5" Type="http://schemas.openxmlformats.org/officeDocument/2006/relationships/image" Target="../media/image26.png"/><Relationship Id="rId4" Type="http://schemas.microsoft.com/office/2007/relationships/media" Target="../media/media1.mp3"/><Relationship Id="rId3" Type="http://schemas.openxmlformats.org/officeDocument/2006/relationships/audio" Target="NULL" TargetMode="External"/><Relationship Id="rId2" Type="http://schemas.microsoft.com/office/2007/relationships/hdphoto" Target="../media/image25.wdp"/><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5.xml"/><Relationship Id="rId2" Type="http://schemas.microsoft.com/office/2007/relationships/hdphoto" Target="../media/image25.wdp"/><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32.png"/><Relationship Id="rId4" Type="http://schemas.openxmlformats.org/officeDocument/2006/relationships/image" Target="../media/image28.png"/><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41.xml"/><Relationship Id="rId7" Type="http://schemas.openxmlformats.org/officeDocument/2006/relationships/image" Target="../media/image34.png"/><Relationship Id="rId6"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28.png"/><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29002" y="1905002"/>
            <a:ext cx="2524135" cy="2691655"/>
          </a:xfrm>
          <a:prstGeom prst="rect">
            <a:avLst/>
          </a:prstGeom>
          <a:noFill/>
          <a:ln>
            <a:noFill/>
          </a:ln>
        </p:spPr>
      </p:pic>
      <p:sp>
        <p:nvSpPr>
          <p:cNvPr id="2" name="TextBox 1"/>
          <p:cNvSpPr txBox="1"/>
          <p:nvPr/>
        </p:nvSpPr>
        <p:spPr>
          <a:xfrm>
            <a:off x="2286000" y="5334002"/>
            <a:ext cx="4800600" cy="769441"/>
          </a:xfrm>
          <a:prstGeom prst="rect">
            <a:avLst/>
          </a:prstGeom>
          <a:noFill/>
        </p:spPr>
        <p:txBody>
          <a:bodyPr wrap="square" rtlCol="0">
            <a:spAutoFit/>
          </a:bodyPr>
          <a:lstStyle/>
          <a:p>
            <a:r>
              <a:rPr lang="zh-CN" altLang="en-US" sz="4400" b="1">
                <a:solidFill>
                  <a:srgbClr val="99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endParaRPr lang="zh-CN" altLang="en-US" sz="4400" b="1">
              <a:solidFill>
                <a:srgbClr val="99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1"/>
          <p:cNvSpPr txBox="1"/>
          <p:nvPr/>
        </p:nvSpPr>
        <p:spPr>
          <a:xfrm>
            <a:off x="304800" y="2819400"/>
            <a:ext cx="8665210" cy="2009775"/>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FFC000">
                    <a:lumMod val="10000"/>
                  </a:srgbClr>
                </a:solidFill>
                <a:effectLst/>
                <a:uLnTx/>
                <a:uFillTx/>
                <a:latin typeface="楷体" panose="02010609060101010101" pitchFamily="49" charset="-122"/>
                <a:ea typeface="楷体" panose="02010609060101010101" pitchFamily="49" charset="-122"/>
                <a:cs typeface="+mj-cs"/>
              </a:rPr>
              <a:t>詩歌敬拜</a:t>
            </a:r>
            <a:br>
              <a:rPr kumimoji="0" lang="zh-CN" altLang="en-US" sz="6000" b="1" i="0" u="none" strike="noStrike" kern="1200" cap="none" spc="0" normalizeH="0" baseline="0" noProof="0" dirty="0">
                <a:ln>
                  <a:noFill/>
                </a:ln>
                <a:solidFill>
                  <a:srgbClr val="FFC000">
                    <a:lumMod val="10000"/>
                  </a:srgbClr>
                </a:solidFill>
                <a:effectLst/>
                <a:uLnTx/>
                <a:uFillTx/>
                <a:latin typeface="Monotype Corsiva" panose="03010101010201010101" pitchFamily="66" charset="0"/>
                <a:ea typeface="楷体" panose="02010609060101010101" pitchFamily="49" charset="-122"/>
                <a:cs typeface="+mj-cs"/>
              </a:rPr>
            </a:br>
            <a:r>
              <a:rPr kumimoji="0" lang="en-US" altLang="zh-CN" sz="6000" b="1" i="0" u="none" strike="noStrike" kern="1200" cap="none" spc="0" normalizeH="0" baseline="0" noProof="0" dirty="0">
                <a:ln>
                  <a:noFill/>
                </a:ln>
                <a:solidFill>
                  <a:srgbClr val="FFC000">
                    <a:lumMod val="10000"/>
                  </a:srgbClr>
                </a:solidFill>
                <a:effectLst/>
                <a:uLnTx/>
                <a:uFillTx/>
                <a:latin typeface="Monotype Corsiva" panose="03010101010201010101" pitchFamily="66" charset="0"/>
                <a:ea typeface="楷体" panose="02010609060101010101" pitchFamily="49" charset="-122"/>
                <a:cs typeface="+mj-cs"/>
              </a:rPr>
              <a:t>Worship</a:t>
            </a:r>
            <a:endParaRPr kumimoji="0" lang="en-US" altLang="zh-CN" sz="6000" b="1" i="0" u="none" strike="noStrike" kern="1200" cap="none" spc="0" normalizeH="0" baseline="0" noProof="0" dirty="0">
              <a:ln>
                <a:noFill/>
              </a:ln>
              <a:solidFill>
                <a:srgbClr val="FFC000">
                  <a:lumMod val="10000"/>
                </a:srgbClr>
              </a:solidFill>
              <a:effectLst/>
              <a:uLnTx/>
              <a:uFillTx/>
              <a:latin typeface="Monotype Corsiva" panose="03010101010201010101" pitchFamily="66" charset="0"/>
              <a:ea typeface="楷体" panose="02010609060101010101" pitchFamily="49" charset="-122"/>
              <a:cs typeface="+mj-cs"/>
            </a:endParaRPr>
          </a:p>
        </p:txBody>
      </p:sp>
      <p:sp>
        <p:nvSpPr>
          <p:cNvPr id="3" name="Text Placeholder 2"/>
          <p:cNvSpPr txBox="1"/>
          <p:nvPr/>
        </p:nvSpPr>
        <p:spPr bwMode="auto">
          <a:xfrm>
            <a:off x="5029200" y="5029203"/>
            <a:ext cx="4038600" cy="84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a:solidFill>
                  <a:schemeClr val="tx1"/>
                </a:solidFill>
                <a:latin typeface="Arial" panose="020B0604020202020204" pitchFamily="34" charset="0"/>
              </a:defRPr>
            </a:lvl1pPr>
            <a:lvl2pPr marL="685800" indent="-22860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90000"/>
              </a:lnSpc>
              <a:spcBef>
                <a:spcPts val="750"/>
              </a:spcBef>
              <a:spcAft>
                <a:spcPct val="0"/>
              </a:spcAft>
              <a:buClrTx/>
              <a:buSzTx/>
              <a:buFontTx/>
              <a:buNone/>
              <a:defRPr/>
            </a:pPr>
            <a:endParaRPr kumimoji="0" lang="en-US" altLang="zh-CN" sz="2800" b="1" i="0" u="none" strike="noStrike" kern="1200" cap="none" spc="0" normalizeH="0" baseline="0" noProof="0" dirty="0">
              <a:ln>
                <a:noFill/>
              </a:ln>
              <a:solidFill>
                <a:srgbClr val="FFC000">
                  <a:lumMod val="10000"/>
                </a:srgbClr>
              </a:solidFill>
              <a:effectLst/>
              <a:uLnTx/>
              <a:uFillTx/>
              <a:latin typeface="Monotype Corsiva" panose="03010101010201010101" pitchFamily="66" charset="0"/>
              <a:ea typeface="楷体" panose="02010609060101010101" pitchFamily="49" charset="-122"/>
              <a:cs typeface="+mn-cs"/>
            </a:endParaRPr>
          </a:p>
        </p:txBody>
      </p:sp>
      <p:sp>
        <p:nvSpPr>
          <p:cNvPr id="41986" name="AutoShape 2" descr="data:image/png;base64,iVBORw0KGgoAAAANSUhEUgAAAU8AAACWCAMAAABpVfqTAAAAh1BMVEX///8AAAAlJSUjIyMgICAbGxv39/cYGBgaGhr6+vr09PQSEhINDQ0WFha+vr4nJyfl5eWcnJyioqLe3t6oqKjNzc3Hx8fs7OzW1taNjY1fX1/o6OhWVlawsLC2traTk5M7OzswMDBDQ0Nra2uFhYV5eXlGRkZ0dHROTk41NTV2dnZiYmKHh4cib79XAAAZn0lEQVR4nO1d52KjuhKODC4U07vpxcY27/98V6KKjmwnu3tPvh/nJBvqMH1Go6+vX/ziF7/4xS9+8Z8Fw6qGoAVFmmWprfiGyv7pJ/pnwVpadt2DIaKnrB/+9LP9a2AMO0S0SwLPsC4N+Q4XS5Afd/iHXLn80ef7p8D6DiRl5qkzbHiwFBeAq8f87GP9o9ATAJ7eGvsdhCcA9v+NMmW+iTcYjQaOsO3irEID+x/k0YNkGb4nF1ni5JF45FrLcN5H+TMrPmd1GQXwgUlwgk8D4SN3/gGwku7LmRPzJe34KHZuaSBrni8IRgnf9zRI5ec1QgfESeC/SVaf5z3ScxRwe+uePwFT1wrnXvGh6KSKoEuHRblCTqKWusgg3zTrxbtKMdBeedirSMLRPwvW8tK8IiSVp5ohkZ6uZZBZXfkFmioge9GrLMDf6DsdLC+7VrIdJbIhvazoWT24Aj4RiGSfcYH+6g3hp/jL7DxrBDkNeB6SM7eFD3xtVnhAp2e7qbgA5x1DLUdvnPxhmEIBIxHuzIGTK+sfdD/0FIBU3XSoBYL37pUU+G9/jFsZPcih20OfeJAH3xAUCw5wjfXDrJcMEQ4GdJqefYJo22f8LEzveQIcTZ/B+SZ8l4m8FCBcE/sLIPaSRhCezU9qaQJedTJehRWEgN9TNAdC+3VDsAWHAISLdzhwygdus685gq1jjZ+UeT2NIGPuIDGv8juSsZGpWRskC6/nfsQhl2uVkdf0fC4f/jkYGQ3OFCJmLBO6l0O4YCNFJRf4c3/TwvceoobqlP/z22B4g95+H3p6AidqR51BGLytsyUANh/rg2Ta3LFg4aOa24nC3Mv/iS0995tPfRWWHYEjtdvtwb74hL7OgLv9YDMWJ/3aWzZ7iuAEBAJ0R66egeXx3zdySzCVEIn5jubB8zOiADV/QnJ8NmV0JTDnpUlXMjMVows9MXqeiU4nAgMdQWiAdrsjCJVPuUYyqdIPJkLKJJ052LgTPmeI+LNXaPouBlWLHdjvStbMPuiXnQCJvCPIYKizpTntqRNHkBHTF3cARNJLbMHBi0s5h1oz9j4ZASFLShOeYw8dguA6fSCzJ/UfWWSPirYGmjy/xcRbKc8jOae44+3DIcP9Fa/ZGdAvnInbZZn0cXSky8OKmiekVw4hiEkvsgzGv4LzrmRNUQP2Zy+uv+TkHbgeAQ9zF7gThzepjy5XZW6rpI4JRurlHUhFzZrnMicxaV3fgFs++pw1mYXRk3h15qHYkPh5kKhUoXurkhMw74uRAhr0UmtS/LnKmRmfdXDrR9/u0Ddw8OjSmuGgOtghgIfOEMpHalN3UMN/Jv3IKvfSoJeCXksOQ+gtriAD9mt5HAu36NaMeSemJ1N+GKWfCYHffDbKJYCagVLQd+de8tENQTF/EiGgL6+Wzgl5LuOKKfI5/jTvhBd9lJ5w0U+EwIck5vMRBBccd6VFB1nvYbW7R6xPWFO1DF9TgvSROE4OEYZhnrvPnAOFHwIezIY3s/Awt9CcKxoROg5edXyC6ImxJHhX4FklqgSdBrQ8eKQLYBUQbgo6WNXwgsy9041jfHWTrLCDQFE0TVHkoAD7UxzuOFGk726qGSQVJxOTcWYuMZ8QxTZG7SY4AxeOf88FbQUduu4TioNSkMK2lyh6UAX5UdeL6TgpFN+SpjgF+fICeg+e54MEeX3X1N/qnNwxWoUzEmPwGy+GIIDaW0U+B34i/PV1LxEKeulsQrWZTEpRAd3bSwym/8pIQkUYiDAJfGtR4O61GUVBCLwaczHkhAa8o2yhKR6y23MxYfzYcKUKQUs0xJ+Y0T2sp5W1GTnoBJ3n07mQuNR1HrzJMegJqOTbedW2esxt31pXOaUlQsHHBWAxvCnYkM43YU2jBtgr63MOgrq14inloI2l0OfFTpPWY3gwmRFvBZ0Gd2X+derWKfkM75NXP7O6/DyVhXeOQGLd1i/JBjEnKzzOwFluZdBy7BdxzkRuNJ4BwBrCMoD/Vrmjy6cnYJxAaCz67gjcxVLis2EMAQk27ekBVJWo8A7cQCcwqLUvj1T0ZSItZqUAPBb8Ug+npzxryRUQrRUKD8oRXDFRkyv108Bep6c39MpZWWwFPVvhL7+7uBVxe8iTNPxPbJMW3m8VPUvfzplUUXoCwvmCEZ7lY+dDVoEH7hJF0Xfjev4BMpMYDcqMzbL2UkHPR7VugKMqix4qqxx2qJXVxUsoStzRR2r/fKHwzgLeaAUe/nSaOsiU+fOML2T3OEKZT1qYUB/eg0lOPxgFotagP9nCgvdKfa75xwxq2KqdSMaLwal23beVMEIbFd6vdeH9XkSAeqHCGUBTVEYiiF4wjJ3rbvO4/SSPJn1LEy5k1XRU/eWcQMAaSy+6l8ZljnNkKtjew1QB8Yp1rUwBVFlqndlEMfrWll4lKqi68B6XhXf/hQAcUvBaZRp36FcHzDfGaSCcuHzU//bSouGx0rpiyUfhNY9DCv2I7HY6dVcRl/dNCRu5OsqtnU3Ims7GLjbGyCIo4oiYudKwJZNsLaG3gCr8XtskvXqg+aTDIR3nDEYVOAEsF94suYx7+ArIkiZzfm6CfVxtEz1RGpff7+iSNU9AlDeGenpGlbXiM7j3uxhk0jReVD2kXbueAlhs5rLEYW9WMPLU5fXKman7MMy1A1kTlnrKve7jMhU5V1P04EyLYuke7cTbxs4jqziXxDxxlD36sgpZSFaaIvRF+EpZWWt1xLTPv+yEug1WOHQzoNQ0yqMuJS3nvxgjoUtiUrRIb4xNL3JTeOcf8hT734gkPm9cT+ScyCU9VxSOD/BikDMV9yifSiVCK1X90OS7l+pQVl33paDQlhbOXQ0NGd8tC++owQZllqfyLQwJg1bPWXo8Yvnw1nqVxsKoVUyXmAWQf6QhLmvCtaim56wEq3JUshklUiHqljFKb3X5Vaw6DqUBnVaG1p1KMwQEr5J0Wt4rBV8A66kgtRUley7Nod4/spBIqLVPWziedj8l5dqwWXRuIgr0PgvuDqvFVRx6BrnfXNabEnhju/Yywal8TMTmTOm4BVtS9FajYxe+XAqe73euMK2RrJBPHCPJFTGhoyPaOhKz2qCy13kO1W+VezoIQ82p481w8/PawLdbgb8hdR9uWpchbCjdWiEI3m64eKKMkdSQc2znrOCOiEnBQPtahV4P0FlUFMFO6FBWC6vI6QRirf+I4pQ52Fy0YJCkU1isGV029tzY9IbKA5Q4+U2KCoiGfEvPnmvIClnVR3wGXLfg1sPpLoNxdGFlXN0TMpE6DqYqXZvb9zWUXrSaWPMAv2a6NcDabclnMvJKAWH9CqC21SWwZJwl5zw40vSxzABhH7di5kav28PwWchLVxMK+j6Y8PWtqfzYljUYJfbl2VAqQPlZdmB7R4O1LRBjtAg4xhtVtBRgqDxfRtWSauUFD8J0lAGqyjtRzcouzqBmAE15FdRfZ6LAKe/7trFMLdT3EmuL5JD0sClbi6uGA9n+5TUSEkZOvhw98BQBf9xDqsVjWiI4PV3LdikUPamyd9RcBQkhmShJFxvpea31kVrHmg+iDqHnZtWIen/Bg2zBYgMBo+fTvvKA5yApd45szCeua9zV6tdKWv06e0fznL0Q1AsTHlOwRk/GlFRL98DdV1C5WA75M/B840lU32ZJHExJg4HY1TZIlWnNnvx5T6OCBRJkJxAWs5JW9wFK5YWc5VbQaRgHLfIBO+HfBJNvejAtQQsyJ296/LlTeI9j1NXgiDS9j460CL3RXZ4Enn7ZQFhCfmONNESdnArBKmcTBj2QkiICfXQzTV//IAxIDLd+RRqyaJarCV+l6U8rFSSEeGxB7L6NZlVfztx75XWI7i3QfMOSWBV0PcNWaZFiUKgGmjmAKB4+FJIi1DageiHqqriXc27M6Y/GmKoueHL2jM48jSi5o/dHDoRbbxJHlYtZAkUoTZqev21QZwo3+qes+Yis5RVu1RVyim+Bb+GKo8ATRRlSnZj6lHQtgxGwmPmfX4tuWp79rMZE8NE1fyaPLIV4PJKnew3bFTLc3YmOZ45vvM/NmXK78nmkICpZlNtVgr7blqaXxjYEWV5Tl5N7pXvimzKx/J3pBeomtIfWMLt4sLxEBGI6q/rfAou4ULGzW+LUSJJHWqAJHIaumgemZ9sJWlONNkuknHdiU4/bPI2IHwVhiZeEfFVGuGlznSFaP/flgCSdDDUlLwHA8f/A3BnmjJGTYD0DW6VrGD/mq8TyHjwJ/LUU56qDHrjghHwK7movFjv3/UjAB9x8N6CeLrls3wUHZ0+SQmME46iL3Vj08z4h0ll6QxjGkl0ecHuaR57JiowKg8AWdTIskV9/gN16CfuT8HByEiX/MqA/QWPRw2C6Aj4Lpurs8BIa0ZID+9DboHivwzrF6nqpgyeC4uco2lOeRFVGNuP4picErYKRCadFJE/Vrla/8yAOrK8tfeDWSLjFDTxg5D9H0XuPntvX21gP/lhrzXu9djAkCVMOhsOBM73b88DVSi0z4WQdjMAJqX2UF7Xpe47cj/um5nT9taFK5CgwYibOVnN00JqokoNeffOvxmZ1cfCTI1K7kDPdeSlXE/xTI+a/gHB40HnjTYU6Lv5eYEEjCFEQv+WeUMfXfYlULOPU2NbbdxASJOUweti52oIY4p+6dEilr3REPGZ7LiSdlz7hU6vMunXv4HxAmdnVgqmptAmPYz7Qt/aG9RDG7Yyqo9QZXJ1FaXiCEdSxybMIciE6n0/nFJRPLeGxB57Sc221tuDUpUoOCiqjDthFX3s3K6XRXAaoc2lb/VKXvDNtTE7o6o9igIBkcfHB5abuaITbL7EI3LaXWlBYqBQjanBN4T2uGmwG0RSzWAHCOhrqPrylfozxwGKE0ffaky2dmKqLHPhPKVa3e9BagXQVjCHUoKIGJKbYJoLisH8QP68Om1ECJ2yUwGOqjlrfbpKco2BYmCzFLsAeq9vgU9KOGaPmqR7TnWASZK2yVgyJic/8CAYMGc/QUy3O9SgBHm92Mub1gzBJz1EAJhIFdAijte9fb0wA7CPvHrShgz4RIqld4f1e9O9tDJ5lslvl4OfNKIG2e9nUfV9nv+Z9nUn+HDFS8cLKyGRgNHXytXXTwNiz00HD7IIVxE3hPRz3PB8GLsiE/VTT/bBsrGe76ra3+3xTRzhBz+H9hZfm94l9rTE3m4EYnbeMvVUKgF+4ZS40t4WMrgvvJ6ctvLNCkGaFUpVUor51HT1aw5pYWtSncRLNPp05JueQeMZr/YVqX6ieH1KfbPegmBZrR4nw3Jnjj9SOgsF1YXR8F7RnoTVGaY8gUp+3L4EI6obbvJFLacB389lr8zog59Dn1l5t3SpC/LeceBjBNLq8EqaDgpqWewrVP1A1Ke5nI+3eK/pCzx4IuDZry8Yc6GaGjMzMksAKEXbgcJjfjC+5BWzvQ8Qfio1aa9R5HIdrWeKs6nKiSO05fsAWhwE58plsGePdm/VIItaHOHbSl71xVXZEnj/fpzrV35ibUeBO1kRh8BUw7St1xawI1DVOcUefuKaghOsXfUSQqZBdsvf8VH+IMTqbdHTSZ9Abt+R+ZrpH+26IXIwqBA6kZl3l5PjeOycTZ7UYd7o0SWbo+ffrH0PmRnhzwO6LELHk3W32k1qesaWeX6G2KzwIgiRCP0EaUPRxQMohD1rjP/bdY8YLG0E/FwP3W5649J+Z2W5jhlNeKCtIfpCmsjBXcW9xMFUXHPc0tRPLRt/QzbTHxNs2GK5OwoHHz5JNNyuMo3HVJh+fTM6eHylYCphU6SsJP7Qk/5ZH12caKJ6gW5aqSpKkqqqlG4Im25l7R7kGuhRtGhS+LpXeEIe9ZvxMXNxN7PzKFAzRiQ5WTcqnXJmxi76mPVnJMgRPttObk8f3iKJgXMGfKUqMYjdB+2Tpr20toWJFUmabF8uqOto75JmHkUjTNHwUKorC2H3eUlvWfKMuErf5uc6vfNZe4UHoGKrVg2MdWBv4VtBRf8i07b0NT53zpMvBITe3Ts6eo9hJMvjQmucJJTwPzWa5OXF5xP25NsdhBBPPBCSfmIfWmPc2f9yyovnVBUz6acRIo8C6lJZLJ+j72f6Q4anjdDm0i0rmRvWTJLYmWBd2ScLLHTsKZ1c2bG1f8I3PNZ8fzkCCJjpqGK9xtBEl0y5iYhoW7b7npS+2SLNDQT/Xgh4vdWT0vHmn746bhnwL671PnrZvkRmqg+WhLrh+C/U8evT8ij/gtDX0bH7Pql/LRfkWHjLVBMWrg36Eiyyr3TtBX0l96U19RSywF4KkfFZ/OF8zj5CSGA462n/M2VDGN3t+hfGJiZIVK7SqI8TJe8bkmzl1hG5hBW6030duIEnZmWi9tq4gB6TjdtV7oJ4l6KWJyWzPEgEOui2C3Fu50KB939m97zVUPNZ6lpV5qq1ygE83qVz46ZGlzaoDGKOvd3yOoGrJHsa3Zx5Emf/mzPTedYPdSieVEPZ+NT+wGdSzbxJKdm28Mqm3AinvKYYOqn1qVh3sbFJyXLwbBfj9ngPizfsgLWtYGRAXOv2yQQ5kbe37BlTBSpvNKL3N1rsOQYjfDGEgQWiFa5XZRKxJKC66HQP+hKawXF/Z8mkTWO3Mz9bbRxZdfnsEotWnZ44be5QH6oKGyrXq6cZmygV1AtHU8qIFsH7CgzMNzzw/tzSAvQFfnMl++eOUvP02QftmO+g5RWYvTVcu9Op8O1Op5/fSPLd1lECNi+aisQ7Qr9rfXluHQgaPv0/w/2HK4bTfFfkyWmlzf2qfB118jOwN15/Ck+86GohIclHykpgw2r29s/SMBIw90XDtTmYNlNlS+TbojTdeATlMnYz7eGMDaiSqioI6dFP3FTGvMpGwmlpVJN3zXEKqbt+CGu0G+Q5nJoFsgPCtxgaxZ7aNntPO4Ek6u3Ksyn03KmIS7mKCNgJGTE0R8zQZ1MmVMoMmMmvWsTPzt9KxZQGpo4vTa55PMFKj2CkI7lWzDAfuhFvC6Ley75ZCY3A+7xl18B1vetmUv7mtVQPiG6ESStt1ZueAO0yIXdvv6IITdTyXRXg+3zRbs4Ma7MsOMHLbRYps3p5Ym+eZmjfgvuzBDQYpqrj/9MXXupUVHns0GQjt75YQOjioM6TMiB7B9TvlHMFb4kF1e+O1mi+P/1sCcjqxr6rjBj9FLpKquBzq9qR5EBakmzhadWiPZl18/750y62nOoF7aTng/toWI+Yg8FF5AM61mEN/PxfR6ndKFM8u8fI91BFehvbjWRffAn2l6uuTNI6paHToK0yKJB6vRTOoiCR6X5KfxZRYThKIrtyGUTwDWNlxftbFt0BbW27wCEkud/Cge5eRe8kBGFTQzQLRsOy2Eakw9SX2RDz8sGtaosmc1DegrEU3G8tEHdBwJOBoKhlNU0xnmrqWxfQObdPKh4lc6dY74W4JF2jQ6YWi3DdBWM24GeR7YZp+guZ+yiTjBBCHJqbu2U69EonL6+XvITh+sXey/bomm5Z+Aub6lij2S401qpZQAPBu4emrGpi5WIIfnuhTORyUF90MH0KgQQblSZYgYr0M1NbZqh9Dvr5ei381zjV1pdpDncqTNNAEQbdU9WKaJqrCG4LgKUGauHFdvDyd+P2RU8ypsbXl5IVtkOxj17T088ukN7QZ22+l5BjTEpQ0ybElRhjE2ElSWfN11WTYMoE0mH0sKfHQVi1htmnpx/Bc3cTF+siOul9of5ayQQRBkswRI8I7Vb2rbiBYqqTqgpzUbUzbhB3rTjzPbYvw7Tjwa0El++GN3JagOyMWDrVtG/dcmu7Eyaaln4O66hGRbmf0FlgPX+HnoFnRyYadA/VuqM31B/2jyUdZSbexhGuV3gdUuZ7mCU0d3Foe8rypaeknoS/vpaZ/bmOwF7FbHEwtdYL+8/7RJNTTfUF9vxSSfxTKQsMrmpe3pWnpR3Fw5pUowbzW7wI7N7Gh2+iI45M/L+gYpjdDQMj/gudMQDjxr82oVOi6Rz+W8dgKMwHPqSAkI9479xugjycIMd61bVpyPr/V8Qdg5WA0mvUwOXD+5xENBB7b/4S0M+QHoT4ASLH2WlZ+p872SSgg7H45aHnTGYKNYfkrcRBuPIgzxRcErbjG37WnPTHMTuCtB9fs7NyNBPibcTGUIstS+YXNqr4P18oBkeSorPui5sT0LzCU/wgYy/f6Xq8CXXrWq7bfQMOnfrZb5t+G4I6zShIASWWC9jzv+n8w3/Gvge0G0Lc2nTFue3FfcebCJK9fjMHssPRSabwZ4UaXs6t+ifkCeisJ96iPGCALRFMilfyKOTlwcvJ83frKg2tMsPnAL1p0iwHLYRc0hbZGSDzpq1ibwfaLKVTLjLhTPThkf3LrpRerM+1+MQUD0pIWm2kXfLceLvyVd1KwupJEFD6EpWtANf/QjI9/E4wkyNW4C4D6j8/ttIs226H8qRkffxKGR7qi/nCx/CC5HuvS8NMWOm8e4FNWANFmOP83YHU5uxWasTL/gZEswQsyN6qnW4huJtdbxyo4PVsS3nq7df3HwOpa6oRh/rwVsuYLgmHoEIYg+J5sZ0kzQALQYX4rFF/v7Y7BYORsE0jBf5Q9cTCmavio4+vpuleIPM9d95lkRYDmhuiqOTNBoh7A9rx1C3PRSpkP7en7H8Sjb4m+dGSo/nvG6HOohl7ISJ0eJC0epu5+QQq/tlL3yoUC6W8e5D2wWJbpR9a5/N+DMYLEdZOAeEu/X/ziF7/4xX8I/wMn5aujfV3aBgAAAABJRU5ErkJggg=="/>
          <p:cNvSpPr>
            <a:spLocks noChangeAspect="1" noChangeArrowheads="1"/>
          </p:cNvSpPr>
          <p:nvPr/>
        </p:nvSpPr>
        <p:spPr bwMode="auto">
          <a:xfrm>
            <a:off x="155575" y="748905"/>
            <a:ext cx="304800" cy="228601"/>
          </a:xfrm>
          <a:prstGeom prst="rect">
            <a:avLst/>
          </a:prstGeom>
          <a:noFill/>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1992" name="Picture 8" descr="Melody, Music, Notes, Flying, Stave, Stylized"/>
          <p:cNvPicPr>
            <a:picLocks noChangeAspect="1" noChangeArrowheads="1"/>
          </p:cNvPicPr>
          <p:nvPr/>
        </p:nvPicPr>
        <p:blipFill>
          <a:blip r:embed="rId1"/>
          <a:srcRect/>
          <a:stretch>
            <a:fillRect/>
          </a:stretch>
        </p:blipFill>
        <p:spPr bwMode="auto">
          <a:xfrm>
            <a:off x="1295400" y="748905"/>
            <a:ext cx="6858000" cy="2571750"/>
          </a:xfrm>
          <a:prstGeom prst="rect">
            <a:avLst/>
          </a:prstGeom>
          <a:noFill/>
        </p:spPr>
      </p:pic>
      <p:pic>
        <p:nvPicPr>
          <p:cNvPr id="6"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456" y="5791200"/>
            <a:ext cx="859934" cy="838200"/>
          </a:xfrm>
          <a:prstGeom prst="rect">
            <a:avLst/>
          </a:prstGeom>
          <a:solidFill>
            <a:schemeClr val="tx1"/>
          </a:solidFill>
          <a:ln>
            <a:noFill/>
          </a:ln>
        </p:spPr>
      </p:pic>
      <p:sp>
        <p:nvSpPr>
          <p:cNvPr id="5" name="TextBox 4"/>
          <p:cNvSpPr txBox="1"/>
          <p:nvPr/>
        </p:nvSpPr>
        <p:spPr>
          <a:xfrm>
            <a:off x="5715000" y="5791200"/>
            <a:ext cx="3352800" cy="962025"/>
          </a:xfrm>
          <a:prstGeom prst="rect">
            <a:avLst/>
          </a:prstGeom>
          <a:noFill/>
        </p:spPr>
        <p:txBody>
          <a:bodyPr wrap="square">
            <a:spAutoFit/>
          </a:bodyPr>
          <a:lstStyle/>
          <a:p>
            <a:pPr marL="0" marR="0" lvl="0" indent="0" algn="l" defTabSz="914400" rtl="0" eaLnBrk="1" fontAlgn="base" latinLnBrk="0" hangingPunct="1">
              <a:lnSpc>
                <a:spcPct val="90000"/>
              </a:lnSpc>
              <a:spcBef>
                <a:spcPts val="75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Monotype Corsiva" panose="03010101010201010101" pitchFamily="66" charset="0"/>
                <a:ea typeface="楷体" panose="02010609060101010101" pitchFamily="49" charset="-122"/>
                <a:cs typeface="+mn-cs"/>
              </a:rPr>
              <a:t>樂隊與敬拜團</a:t>
            </a:r>
            <a:endParaRPr kumimoji="0" lang="zh-CN" altLang="en-US" sz="2800" b="1" i="0" u="none" strike="noStrike" kern="1200" cap="none" spc="0" normalizeH="0" baseline="0" noProof="0" dirty="0">
              <a:ln>
                <a:noFill/>
              </a:ln>
              <a:solidFill>
                <a:prstClr val="black"/>
              </a:solidFill>
              <a:effectLst/>
              <a:uLnTx/>
              <a:uFillTx/>
              <a:latin typeface="Monotype Corsiva" panose="03010101010201010101" pitchFamily="66" charset="0"/>
              <a:ea typeface="楷体" panose="02010609060101010101" pitchFamily="49" charset="-122"/>
              <a:cs typeface="+mn-cs"/>
            </a:endParaRPr>
          </a:p>
          <a:p>
            <a:pPr marL="0" marR="0" lvl="0" indent="0" algn="l" defTabSz="914400" rtl="0" eaLnBrk="1" fontAlgn="base" latinLnBrk="0" hangingPunct="1">
              <a:lnSpc>
                <a:spcPct val="90000"/>
              </a:lnSpc>
              <a:spcBef>
                <a:spcPts val="75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Monotype Corsiva" panose="03010101010201010101" pitchFamily="66" charset="0"/>
                <a:ea typeface="楷体" panose="02010609060101010101" pitchFamily="49" charset="-122"/>
                <a:cs typeface="+mn-cs"/>
              </a:rPr>
              <a:t>Orchestra and Choir</a:t>
            </a:r>
            <a:endParaRPr kumimoji="0" lang="en-US" altLang="zh-CN" sz="2800" b="1" i="0" u="none" strike="noStrike" kern="1200" cap="none" spc="0" normalizeH="0" baseline="0" noProof="0" dirty="0">
              <a:ln>
                <a:noFill/>
              </a:ln>
              <a:solidFill>
                <a:prstClr val="black"/>
              </a:solidFill>
              <a:effectLst/>
              <a:uLnTx/>
              <a:uFillTx/>
              <a:latin typeface="Monotype Corsiva" panose="03010101010201010101" pitchFamily="66" charset="0"/>
              <a:ea typeface="楷体" panose="02010609060101010101" pitchFamily="49" charset="-122"/>
              <a:cs typeface="+mn-cs"/>
            </a:endParaRPr>
          </a:p>
        </p:txBody>
      </p:sp>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19" y="961118"/>
            <a:ext cx="8453755" cy="4104640"/>
          </a:xfrm>
        </p:spPr>
        <p:txBody>
          <a:bodyPr>
            <a:noAutofit/>
          </a:bodyPr>
          <a:lstStyle/>
          <a:p>
            <a:pPr algn="ctr">
              <a:lnSpc>
                <a:spcPct val="150000"/>
              </a:lnSpc>
            </a:pPr>
            <a:r>
              <a:rPr sz="4800" b="1" dirty="0">
                <a:latin typeface="楷体" panose="02010609060101010101" pitchFamily="49" charset="-122"/>
                <a:ea typeface="楷体" panose="02010609060101010101" pitchFamily="49" charset="-122"/>
                <a:cs typeface="+mj-lt"/>
              </a:rPr>
              <a:t>贈送聖誕好消息的禮物</a:t>
            </a:r>
            <a:br>
              <a:rPr sz="4800" b="1" dirty="0">
                <a:latin typeface="楷体" panose="02010609060101010101" pitchFamily="49" charset="-122"/>
                <a:ea typeface="楷体" panose="02010609060101010101" pitchFamily="49" charset="-122"/>
                <a:cs typeface="+mj-lt"/>
              </a:rPr>
            </a:br>
            <a:r>
              <a:rPr lang="en-US" altLang="zh-TW" sz="3200" b="1" dirty="0">
                <a:latin typeface="Calibri" panose="020F0502020204030204" pitchFamily="34" charset="0"/>
                <a:ea typeface="楷体" panose="02010609060101010101" pitchFamily="49" charset="-122"/>
                <a:cs typeface="Calibri" panose="020F0502020204030204" pitchFamily="34" charset="0"/>
              </a:rPr>
              <a:t>Giving the Gift of the Good News of Christmas</a:t>
            </a:r>
            <a:br>
              <a:rPr lang="en-US" altLang="zh-TW" sz="3200" b="1" dirty="0">
                <a:latin typeface="Calibri" panose="020F0502020204030204" pitchFamily="34" charset="0"/>
                <a:ea typeface="楷体" panose="02010609060101010101" pitchFamily="49" charset="-122"/>
                <a:cs typeface="Calibri" panose="020F0502020204030204" pitchFamily="34" charset="0"/>
              </a:rPr>
            </a:br>
            <a:r>
              <a:rPr lang="zh-TW" altLang="en-US" sz="3600" b="1" dirty="0">
                <a:latin typeface="楷体" panose="02010609060101010101" pitchFamily="49" charset="-122"/>
                <a:ea typeface="楷体" panose="02010609060101010101" pitchFamily="49" charset="-122"/>
                <a:cs typeface="+mj-lt"/>
              </a:rPr>
              <a:t>（</a:t>
            </a:r>
            <a:r>
              <a:rPr sz="3600" b="1" dirty="0">
                <a:latin typeface="楷体" panose="02010609060101010101" pitchFamily="49" charset="-122"/>
                <a:ea typeface="楷体" panose="02010609060101010101" pitchFamily="49" charset="-122"/>
                <a:cs typeface="+mj-lt"/>
              </a:rPr>
              <a:t>路 Luke 2：10-11</a:t>
            </a:r>
            <a:r>
              <a:rPr lang="zh-TW" altLang="en-US" sz="3600" b="1" dirty="0">
                <a:latin typeface="楷体" panose="02010609060101010101" pitchFamily="49" charset="-122"/>
                <a:ea typeface="楷体" panose="02010609060101010101" pitchFamily="49" charset="-122"/>
                <a:cs typeface="+mj-lt"/>
              </a:rPr>
              <a:t>）</a:t>
            </a:r>
            <a:br>
              <a:rPr lang="en-US" altLang="zh-TW" sz="3600" b="1" dirty="0">
                <a:latin typeface="楷体" panose="02010609060101010101" pitchFamily="49" charset="-122"/>
                <a:ea typeface="楷体" panose="02010609060101010101" pitchFamily="49" charset="-122"/>
                <a:cs typeface="+mj-lt"/>
              </a:rPr>
            </a:br>
            <a:r>
              <a:rPr lang="en-US" altLang="zh-TW" sz="3200" b="1" dirty="0">
                <a:latin typeface="Calibri" panose="020F0502020204030204" pitchFamily="34" charset="0"/>
                <a:ea typeface="楷体" panose="02010609060101010101" pitchFamily="49" charset="-122"/>
                <a:cs typeface="Calibri" panose="020F0502020204030204" pitchFamily="34" charset="0"/>
              </a:rPr>
              <a:t>Pastor </a:t>
            </a:r>
            <a:r>
              <a:rPr lang="zh-TW" altLang="en-US" sz="3200" b="1" dirty="0">
                <a:latin typeface="Calibri" panose="020F0502020204030204" pitchFamily="34" charset="0"/>
                <a:ea typeface="楷体" panose="02010609060101010101" pitchFamily="49" charset="-122"/>
                <a:cs typeface="Calibri" panose="020F0502020204030204" pitchFamily="34" charset="0"/>
              </a:rPr>
              <a:t>Ron Hart</a:t>
            </a:r>
            <a:endParaRPr lang="zh-TW" altLang="en-US" sz="3200" b="1" dirty="0">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36880" y="1172845"/>
            <a:ext cx="8458200" cy="5048250"/>
          </a:xfrm>
          <a:prstGeom prst="rect">
            <a:avLst/>
          </a:prstGeom>
          <a:solidFill>
            <a:schemeClr val="tx1"/>
          </a:solidFill>
          <a:ln w="63500" cap="rnd">
            <a:solidFill>
              <a:srgbClr val="FFC000">
                <a:alpha val="75000"/>
              </a:srgbClr>
            </a:solidFill>
            <a:round/>
          </a:ln>
          <a:effectLst>
            <a:outerShdw blurRad="25400" dir="17880000">
              <a:srgbClr val="000000">
                <a:alpha val="46000"/>
              </a:srgbClr>
            </a:outerShdw>
          </a:effectLst>
        </p:spPr>
        <p:txBody>
          <a:bodyPr lIns="91440" tIns="45720" rIns="91440" bIns="45720" anchor="ctr">
            <a:noAutofit/>
          </a:bodyPr>
          <a:lst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panose="020B0603020202020204"/>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600"/>
              </a:spcBef>
              <a:spcAft>
                <a:spcPts val="0"/>
              </a:spcAft>
              <a:defRPr/>
            </a:pPr>
            <a:r>
              <a:rPr sz="2800" baseline="300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10</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 那天使对他们说:</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不要惧怕,我报给你们大喜的</a:t>
            </a: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endParaRPr>
          </a:p>
          <a:p>
            <a:pPr algn="l">
              <a:spcBef>
                <a:spcPts val="600"/>
              </a:spcBef>
              <a:spcAft>
                <a:spcPts val="0"/>
              </a:spcAft>
              <a:defRPr/>
            </a:pP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信息,是关乎万民的。</a:t>
            </a:r>
            <a:r>
              <a:rPr sz="2800" baseline="300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11</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 因今天在大卫的城里,为你</a:t>
            </a: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endParaRPr>
          </a:p>
          <a:p>
            <a:pPr algn="l">
              <a:spcBef>
                <a:spcPts val="600"/>
              </a:spcBef>
              <a:spcAft>
                <a:spcPts val="0"/>
              </a:spcAft>
              <a:defRPr/>
            </a:pP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们生了救主,就是主基督。 </a:t>
            </a: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endParaRPr>
          </a:p>
          <a:p>
            <a:pPr algn="l">
              <a:spcBef>
                <a:spcPts val="600"/>
              </a:spcBef>
              <a:spcAft>
                <a:spcPts val="0"/>
              </a:spcAft>
              <a:defRPr/>
            </a:pP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endParaRPr>
          </a:p>
          <a:p>
            <a:pPr algn="l">
              <a:spcBef>
                <a:spcPts val="600"/>
              </a:spcBef>
              <a:spcAft>
                <a:spcPts val="0"/>
              </a:spcAft>
              <a:defRPr/>
            </a:pPr>
            <a:r>
              <a:rPr sz="2800" baseline="300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10</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And the angel said unto them,Fear not: for, behold, I bring you good tidings of great joy,</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which shall be to all people.</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baseline="300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11</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For unto you is born this</a:t>
            </a:r>
            <a:r>
              <a:rPr lang="en-US"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 </a:t>
            </a: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rPr>
              <a:t>day in the city of David a Savior, which is Christ the Lord.</a:t>
            </a: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endParaRPr>
          </a:p>
          <a:p>
            <a:pPr algn="l">
              <a:spcBef>
                <a:spcPts val="600"/>
              </a:spcBef>
              <a:spcAft>
                <a:spcPts val="0"/>
              </a:spcAft>
              <a:defRPr/>
            </a:pP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Calibri" panose="020F0502020204030204" pitchFamily="34" charset="0"/>
              <a:ea typeface="楷体" panose="02010609060101010101" pitchFamily="49" charset="-122"/>
              <a:cs typeface="Calibri" panose="020F0502020204030204" pitchFamily="34" charset="0"/>
            </a:endParaRPr>
          </a:p>
          <a:p>
            <a:pPr algn="r">
              <a:spcBef>
                <a:spcPts val="600"/>
              </a:spcBef>
              <a:spcAft>
                <a:spcPts val="0"/>
              </a:spcAft>
              <a:defRPr/>
            </a:pPr>
            <a:r>
              <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rPr>
              <a:t>(路 Luke 2:10-11)</a:t>
            </a:r>
            <a:endParaRPr sz="2800" dirty="0">
              <a:ln>
                <a:solidFill>
                  <a:srgbClr val="FFFFFF">
                    <a:lumMod val="75000"/>
                    <a:lumOff val="25000"/>
                    <a:alpha val="10000"/>
                  </a:srgbClr>
                </a:solidFill>
              </a:ln>
              <a:effectLst>
                <a:outerShdw blurRad="9525" dist="25400" dir="14640000" algn="tl" rotWithShape="0">
                  <a:srgbClr val="FFFFFF">
                    <a:alpha val="3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3" name="Text Placeholder 2"/>
          <p:cNvSpPr txBox="1"/>
          <p:nvPr/>
        </p:nvSpPr>
        <p:spPr bwMode="auto">
          <a:xfrm>
            <a:off x="720184" y="258276"/>
            <a:ext cx="7391400" cy="914400"/>
          </a:xfrm>
          <a:prstGeom prst="rect">
            <a:avLst/>
          </a:prstGeom>
          <a:solidFill>
            <a:schemeClr val="tx1"/>
          </a:solid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defRPr/>
            </a:pPr>
            <a:r>
              <a:rPr lang="zh-CN" altLang="en-US" sz="5400" b="1" u="sng" dirty="0">
                <a:solidFill>
                  <a:srgbClr val="FFC000"/>
                </a:solidFill>
                <a:latin typeface="Monotype Corsiva" panose="03010101010201010101" pitchFamily="66" charset="0"/>
                <a:ea typeface="楷体" panose="02010609060101010101" pitchFamily="49" charset="-122"/>
              </a:rPr>
              <a:t>本週金句</a:t>
            </a:r>
            <a:endParaRPr lang="en-US" altLang="zh-CN" sz="4000" b="1" u="sng" dirty="0">
              <a:solidFill>
                <a:srgbClr val="00B0F0"/>
              </a:solidFill>
              <a:highlight>
                <a:srgbClr val="FFFF00"/>
              </a:highlight>
              <a:latin typeface="Monotype Corsiva" panose="03010101010201010101" pitchFamily="66"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1">
            <a:extLst>
              <a:ext uri="{28A0092B-C50C-407E-A947-70E740481C1C}">
                <a14:useLocalDpi xmlns:a14="http://schemas.microsoft.com/office/drawing/2010/main" val="0"/>
              </a:ext>
            </a:extLst>
          </a:blip>
          <a:srcRect l="24999"/>
          <a:stretch>
            <a:fillRect/>
          </a:stretch>
        </p:blipFill>
        <p:spPr>
          <a:xfrm>
            <a:off x="2" y="2"/>
            <a:ext cx="9143999" cy="6857999"/>
          </a:xfrm>
        </p:spPr>
      </p:pic>
      <p:sp>
        <p:nvSpPr>
          <p:cNvPr id="8" name="Rectangle 8"/>
          <p:cNvSpPr>
            <a:spLocks noChangeArrowheads="1"/>
          </p:cNvSpPr>
          <p:nvPr/>
        </p:nvSpPr>
        <p:spPr bwMode="auto">
          <a:xfrm>
            <a:off x="3350067" y="539536"/>
            <a:ext cx="4287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4000" b="1" dirty="0">
                <a:solidFill>
                  <a:srgbClr val="000000"/>
                </a:solidFill>
                <a:latin typeface="楷体" panose="02010609060101010101" pitchFamily="49" charset="-122"/>
                <a:ea typeface="楷体" panose="02010609060101010101" pitchFamily="49" charset="-122"/>
              </a:rPr>
              <a:t>土桑華人基督教會</a:t>
            </a:r>
            <a:endParaRPr lang="en-US" altLang="en-US" sz="4000" b="1" dirty="0">
              <a:solidFill>
                <a:srgbClr val="000000"/>
              </a:solidFill>
              <a:ea typeface="PMingLiU"/>
            </a:endParaRPr>
          </a:p>
        </p:txBody>
      </p:sp>
      <p:pic>
        <p:nvPicPr>
          <p:cNvPr id="10" name="Picture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322" y="392136"/>
            <a:ext cx="1032144" cy="110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5831" t="8881" r="6740" b="7348"/>
          <a:stretch>
            <a:fillRect/>
          </a:stretch>
        </p:blipFill>
        <p:spPr bwMode="auto">
          <a:xfrm>
            <a:off x="1246076" y="2968194"/>
            <a:ext cx="1711495" cy="2383537"/>
          </a:xfrm>
          <a:prstGeom prst="rect">
            <a:avLst/>
          </a:prstGeom>
          <a:noFill/>
          <a:ln>
            <a:noFill/>
          </a:ln>
        </p:spPr>
      </p:pic>
      <p:sp>
        <p:nvSpPr>
          <p:cNvPr id="11" name="Text Box 3"/>
          <p:cNvSpPr txBox="1"/>
          <p:nvPr/>
        </p:nvSpPr>
        <p:spPr>
          <a:xfrm>
            <a:off x="640401" y="2992578"/>
            <a:ext cx="596414" cy="2396915"/>
          </a:xfrm>
          <a:prstGeom prst="rect">
            <a:avLst/>
          </a:prstGeom>
          <a:noFill/>
          <a:ln w="6350">
            <a:noFill/>
          </a:ln>
        </p:spPr>
        <p:txBody>
          <a:bodyPr rot="0" spcFirstLastPara="0" vert="eaVert" wrap="square" lIns="91440" tIns="45720" rIns="91440" bIns="45720" numCol="1" spcCol="0" rtlCol="0" fromWordArt="0" anchor="t" anchorCtr="0" forceAA="0" compatLnSpc="1">
            <a:noAutofit/>
          </a:bodyPr>
          <a:lstStyle/>
          <a:p>
            <a:pPr algn="dist">
              <a:spcBef>
                <a:spcPts val="0"/>
              </a:spcBef>
              <a:spcAft>
                <a:spcPts val="0"/>
              </a:spcAft>
              <a:defRPr/>
            </a:pPr>
            <a:r>
              <a:rPr lang="zh-CN" altLang="en-US" sz="2400" b="1" dirty="0">
                <a:solidFill>
                  <a:srgbClr val="800000">
                    <a:lumMod val="50000"/>
                  </a:srgbClr>
                </a:solidFill>
                <a:latin typeface="Times New Roman" panose="02020603050405020304" pitchFamily="18" charset="0"/>
                <a:ea typeface="Microsoft JhengHei UI" panose="020B0604030504040204" pitchFamily="34" charset="-120"/>
              </a:rPr>
              <a:t>衝破陰霾入榮耀</a:t>
            </a:r>
            <a:endParaRPr lang="en-US" sz="1100" dirty="0">
              <a:solidFill>
                <a:srgbClr val="800000">
                  <a:lumMod val="50000"/>
                </a:srgbClr>
              </a:solidFill>
              <a:latin typeface="Times New Roman" panose="02020603050405020304" pitchFamily="18" charset="0"/>
              <a:ea typeface="宋体" panose="02010600030101010101" pitchFamily="2" charset="-122"/>
            </a:endParaRPr>
          </a:p>
        </p:txBody>
      </p:sp>
      <p:sp>
        <p:nvSpPr>
          <p:cNvPr id="12" name="Text Box 4"/>
          <p:cNvSpPr txBox="1"/>
          <p:nvPr/>
        </p:nvSpPr>
        <p:spPr>
          <a:xfrm>
            <a:off x="2951405" y="3001722"/>
            <a:ext cx="577267" cy="2387771"/>
          </a:xfrm>
          <a:prstGeom prst="rect">
            <a:avLst/>
          </a:prstGeom>
          <a:noFill/>
          <a:ln w="6350">
            <a:noFill/>
          </a:ln>
        </p:spPr>
        <p:txBody>
          <a:bodyPr rot="0" spcFirstLastPara="0" vert="eaVert" wrap="square" lIns="91440" tIns="45720" rIns="91440" bIns="45720" numCol="1" spcCol="0" rtlCol="0" fromWordArt="0" anchor="t" anchorCtr="0" forceAA="0" compatLnSpc="1">
            <a:noAutofit/>
          </a:bodyPr>
          <a:lstStyle/>
          <a:p>
            <a:pPr algn="dist">
              <a:spcBef>
                <a:spcPts val="0"/>
              </a:spcBef>
              <a:spcAft>
                <a:spcPts val="0"/>
              </a:spcAft>
              <a:defRPr/>
            </a:pPr>
            <a:r>
              <a:rPr lang="zh-CN" altLang="en-US" sz="2400" b="1" dirty="0">
                <a:solidFill>
                  <a:srgbClr val="800000">
                    <a:lumMod val="50000"/>
                  </a:srgbClr>
                </a:solidFill>
                <a:latin typeface="Times New Roman" panose="02020603050405020304" pitchFamily="18" charset="0"/>
                <a:ea typeface="Microsoft JhengHei UI" panose="020B0604030504040204" pitchFamily="34" charset="-120"/>
                <a:cs typeface="Microsoft JhengHei" panose="020B0604030504040204" pitchFamily="34" charset="-120"/>
              </a:rPr>
              <a:t>高歌讚美迎主來</a:t>
            </a:r>
            <a:endParaRPr lang="en-US" altLang="zh-CN" sz="2400" b="1" dirty="0">
              <a:solidFill>
                <a:srgbClr val="800000">
                  <a:lumMod val="50000"/>
                </a:srgbClr>
              </a:solidFill>
              <a:latin typeface="Times New Roman" panose="02020603050405020304" pitchFamily="18" charset="0"/>
              <a:ea typeface="Microsoft JhengHei UI" panose="020B0604030504040204" pitchFamily="34" charset="-120"/>
              <a:cs typeface="Microsoft JhengHei" panose="020B0604030504040204" pitchFamily="34" charset="-120"/>
            </a:endParaRPr>
          </a:p>
          <a:p>
            <a:pPr algn="dist">
              <a:spcBef>
                <a:spcPts val="0"/>
              </a:spcBef>
              <a:spcAft>
                <a:spcPts val="0"/>
              </a:spcAft>
              <a:defRPr/>
            </a:pPr>
            <a:endParaRPr lang="en-US" sz="1100" dirty="0">
              <a:solidFill>
                <a:srgbClr val="800000">
                  <a:lumMod val="50000"/>
                </a:srgbClr>
              </a:solidFill>
              <a:latin typeface="Times New Roman" panose="02020603050405020304" pitchFamily="18" charset="0"/>
              <a:ea typeface="宋体" panose="02010600030101010101" pitchFamily="2" charset="-122"/>
            </a:endParaRPr>
          </a:p>
        </p:txBody>
      </p:sp>
      <p:sp>
        <p:nvSpPr>
          <p:cNvPr id="13" name="Text Box 1"/>
          <p:cNvSpPr txBox="1"/>
          <p:nvPr/>
        </p:nvSpPr>
        <p:spPr>
          <a:xfrm>
            <a:off x="1076015" y="2327903"/>
            <a:ext cx="2050694" cy="1134624"/>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prstTxWarp>
            <a:noAutofit/>
          </a:bodyPr>
          <a:lstStyle/>
          <a:p>
            <a:pPr algn="ctr">
              <a:spcBef>
                <a:spcPts val="0"/>
              </a:spcBef>
              <a:spcAft>
                <a:spcPts val="0"/>
              </a:spcAft>
              <a:defRPr/>
            </a:pPr>
            <a:r>
              <a:rPr lang="zh-CN" altLang="en-US" sz="5400" kern="0" dirty="0">
                <a:solidFill>
                  <a:srgbClr val="000000"/>
                </a:solidFill>
                <a:effectLst>
                  <a:outerShdw blurRad="38100" dist="19050" dir="2700000" algn="tl">
                    <a:srgbClr val="990000">
                      <a:alpha val="40000"/>
                    </a:srgbClr>
                  </a:outerShdw>
                </a:effectLst>
                <a:latin typeface="Weibei SC Bold"/>
                <a:ea typeface="UWCXMF (Big5)"/>
              </a:rPr>
              <a:t>　</a:t>
            </a:r>
            <a:r>
              <a:rPr lang="en-US" sz="5400" kern="0" dirty="0">
                <a:solidFill>
                  <a:srgbClr val="000000"/>
                </a:solidFill>
                <a:effectLst>
                  <a:outerShdw blurRad="38100" dist="19050" dir="2700000" algn="tl">
                    <a:srgbClr val="990000">
                      <a:alpha val="40000"/>
                    </a:srgbClr>
                  </a:outerShdw>
                </a:effectLst>
                <a:latin typeface="Weibei SC Bold"/>
                <a:ea typeface="UWCXMF (Big5)"/>
              </a:rPr>
              <a:t> </a:t>
            </a:r>
            <a:r>
              <a:rPr lang="en-US" altLang="zh-CN" sz="11500" kern="0" dirty="0">
                <a:solidFill>
                  <a:srgbClr val="000000"/>
                </a:solidFill>
                <a:effectLst>
                  <a:outerShdw blurRad="38100" dist="19050" dir="2700000" algn="tl">
                    <a:srgbClr val="990000">
                      <a:alpha val="40000"/>
                    </a:srgbClr>
                  </a:outerShdw>
                </a:effectLst>
                <a:latin typeface="Times New Roman" panose="02020603050405020304" pitchFamily="18" charset="0"/>
                <a:ea typeface="UWCXMF (Big5)"/>
                <a:cs typeface="Times New Roman" panose="02020603050405020304" pitchFamily="18" charset="0"/>
              </a:rPr>
              <a:t>Praise</a:t>
            </a:r>
            <a:r>
              <a:rPr lang="zh-CN" altLang="en-US" sz="11500" kern="0" dirty="0">
                <a:solidFill>
                  <a:srgbClr val="000000"/>
                </a:solidFill>
                <a:effectLst>
                  <a:outerShdw blurRad="38100" dist="19050" dir="2700000" algn="tl">
                    <a:srgbClr val="990000">
                      <a:alpha val="40000"/>
                    </a:srgbClr>
                  </a:outerShdw>
                </a:effectLst>
                <a:latin typeface="Times New Roman" panose="02020603050405020304" pitchFamily="18" charset="0"/>
                <a:ea typeface="UWCXMF (Big5)"/>
                <a:cs typeface="Times New Roman" panose="02020603050405020304" pitchFamily="18" charset="0"/>
              </a:rPr>
              <a:t>　</a:t>
            </a:r>
            <a:r>
              <a:rPr lang="en-US" altLang="zh-CN" sz="11500" kern="0" dirty="0">
                <a:solidFill>
                  <a:srgbClr val="000000"/>
                </a:solidFill>
                <a:effectLst>
                  <a:outerShdw blurRad="38100" dist="19050" dir="2700000" algn="tl">
                    <a:srgbClr val="990000">
                      <a:alpha val="40000"/>
                    </a:srgbClr>
                  </a:outerShdw>
                </a:effectLst>
                <a:latin typeface="Times New Roman" panose="02020603050405020304" pitchFamily="18" charset="0"/>
                <a:ea typeface="UWCXMF (Big5)"/>
                <a:cs typeface="Times New Roman" panose="02020603050405020304" pitchFamily="18" charset="0"/>
              </a:rPr>
              <a:t>in</a:t>
            </a:r>
            <a:r>
              <a:rPr lang="zh-CN" altLang="en-US" sz="11500" kern="0" dirty="0">
                <a:solidFill>
                  <a:srgbClr val="000000"/>
                </a:solidFill>
                <a:effectLst>
                  <a:outerShdw blurRad="38100" dist="19050" dir="2700000" algn="tl">
                    <a:srgbClr val="990000">
                      <a:alpha val="40000"/>
                    </a:srgbClr>
                  </a:outerShdw>
                </a:effectLst>
                <a:latin typeface="Times New Roman" panose="02020603050405020304" pitchFamily="18" charset="0"/>
                <a:ea typeface="UWCXMF (Big5)"/>
                <a:cs typeface="Times New Roman" panose="02020603050405020304" pitchFamily="18" charset="0"/>
              </a:rPr>
              <a:t>　</a:t>
            </a:r>
            <a:r>
              <a:rPr lang="en-US" altLang="zh-CN" sz="11500" kern="0" dirty="0">
                <a:solidFill>
                  <a:srgbClr val="000000"/>
                </a:solidFill>
                <a:effectLst>
                  <a:outerShdw blurRad="38100" dist="19050" dir="2700000" algn="tl">
                    <a:srgbClr val="990000">
                      <a:alpha val="40000"/>
                    </a:srgbClr>
                  </a:outerShdw>
                </a:effectLst>
                <a:latin typeface="Times New Roman" panose="02020603050405020304" pitchFamily="18" charset="0"/>
                <a:ea typeface="UWCXMF (Big5)"/>
                <a:cs typeface="Times New Roman" panose="02020603050405020304" pitchFamily="18" charset="0"/>
              </a:rPr>
              <a:t>Glory!</a:t>
            </a:r>
            <a:r>
              <a:rPr lang="zh-CN" altLang="en-US" sz="5400" kern="0" dirty="0">
                <a:solidFill>
                  <a:srgbClr val="000000"/>
                </a:solidFill>
                <a:effectLst>
                  <a:outerShdw blurRad="38100" dist="19050" dir="2700000" algn="tl">
                    <a:srgbClr val="990000">
                      <a:alpha val="40000"/>
                    </a:srgbClr>
                  </a:outerShdw>
                </a:effectLst>
                <a:latin typeface="Weibei SC Bold"/>
                <a:ea typeface="UWCXMF (Big5)"/>
              </a:rPr>
              <a:t>　</a:t>
            </a:r>
            <a:endParaRPr lang="en-US" sz="1400" dirty="0">
              <a:solidFill>
                <a:srgbClr val="FFFFFF"/>
              </a:solidFill>
              <a:latin typeface="Times New Roman" panose="02020603050405020304" pitchFamily="18" charset="0"/>
              <a:ea typeface="宋体" panose="02010600030101010101" pitchFamily="2" charset="-122"/>
            </a:endParaRPr>
          </a:p>
        </p:txBody>
      </p:sp>
      <p:grpSp>
        <p:nvGrpSpPr>
          <p:cNvPr id="3" name="Group 2"/>
          <p:cNvGrpSpPr/>
          <p:nvPr/>
        </p:nvGrpSpPr>
        <p:grpSpPr>
          <a:xfrm>
            <a:off x="3739045" y="1989576"/>
            <a:ext cx="5252554" cy="4563624"/>
            <a:chOff x="4124222" y="1988900"/>
            <a:chExt cx="4943580" cy="3911238"/>
          </a:xfrm>
        </p:grpSpPr>
        <p:sp>
          <p:nvSpPr>
            <p:cNvPr id="6" name="Text Box 6"/>
            <p:cNvSpPr txBox="1">
              <a:spLocks noChangeArrowheads="1"/>
            </p:cNvSpPr>
            <p:nvPr/>
          </p:nvSpPr>
          <p:spPr bwMode="auto">
            <a:xfrm>
              <a:off x="4124222" y="1988900"/>
              <a:ext cx="2057398" cy="3258168"/>
            </a:xfrm>
            <a:prstGeom prst="rect">
              <a:avLst/>
            </a:prstGeom>
            <a:noFill/>
            <a:ln>
              <a:noFill/>
            </a:ln>
          </p:spPr>
          <p:txBody>
            <a:bodyPr/>
            <a:lstStyle/>
            <a:p>
              <a:pPr>
                <a:defRPr/>
              </a:pP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牧羊的人回去了，因所听见、所看见的一切事正如天使向他们所说的，就归荣耀于神，赞美他</a:t>
              </a: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TW"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lgn="ctr">
                <a:defRPr/>
              </a:pPr>
              <a:endParaRPr lang="en-US" altLang="zh-TW"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lgn="ctr">
                <a:defRPr/>
              </a:pPr>
              <a:endParaRPr lang="en-US" altLang="zh-TW"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lgn="ctr">
                <a:defRPr/>
              </a:pPr>
              <a:endPar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lgn="ctr">
                <a:defRPr/>
              </a:pPr>
              <a:r>
                <a:rPr lang="en-US" altLang="zh-CN"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路 </a:t>
              </a:r>
              <a:r>
                <a:rPr lang="en-US" altLang="zh-CN"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Luke</a:t>
              </a:r>
              <a:r>
                <a:rPr lang="en-US" altLang="zh-TW"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 2:20</a:t>
              </a:r>
              <a:r>
                <a:rPr lang="en-US" altLang="zh-CN"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3000"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Text Box 6"/>
            <p:cNvSpPr txBox="1">
              <a:spLocks noChangeArrowheads="1"/>
            </p:cNvSpPr>
            <p:nvPr/>
          </p:nvSpPr>
          <p:spPr bwMode="auto">
            <a:xfrm>
              <a:off x="6104967" y="1988900"/>
              <a:ext cx="2962835" cy="3911238"/>
            </a:xfrm>
            <a:prstGeom prst="rect">
              <a:avLst/>
            </a:prstGeom>
            <a:noFill/>
            <a:ln>
              <a:noFill/>
            </a:ln>
          </p:spPr>
          <p:txBody>
            <a:bodyPr/>
            <a:lstStyle/>
            <a:p>
              <a:pPr>
                <a:defRPr/>
              </a:pP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唱神仆人摩西的歌和羔羊的歌，说：“主神，全能者啊，你的作为大哉，奇哉！万世*之王啊，你的道途义哉，诚哉！主啊，谁敢不敬畏你，不将荣耀归于你的名呢？因为独有你是圣的。万民都要来在你面前敬拜，因你公义的作为已经显出来了。”</a:t>
              </a: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endPar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lgn="ctr">
                <a:defRPr/>
              </a:pPr>
              <a:r>
                <a:rPr lang="en-US" altLang="zh-CN"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TW" altLang="en-US"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啟 </a:t>
              </a:r>
              <a:r>
                <a:rPr lang="en-US" altLang="zh-TW"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Rev 15:3-4</a:t>
              </a:r>
              <a:r>
                <a:rPr lang="en-US" altLang="zh-CN" sz="2000" b="1"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3000" dirty="0">
                <a:solidFill>
                  <a:srgbClr val="000000"/>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790950" y="3082131"/>
            <a:ext cx="1562100" cy="1562100"/>
          </a:xfrm>
        </p:spPr>
      </p:pic>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5000"/>
          <a:stretch>
            <a:fillRect/>
          </a:stretch>
        </p:blipFill>
        <p:spPr bwMode="auto">
          <a:xfrm>
            <a:off x="1" y="3"/>
            <a:ext cx="914400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760" y="1016849"/>
            <a:ext cx="1032144" cy="110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08189" y="2423403"/>
            <a:ext cx="6928500" cy="1246495"/>
          </a:xfrm>
          <a:prstGeom prst="rect">
            <a:avLst/>
          </a:prstGeom>
          <a:no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defRPr/>
            </a:pPr>
            <a:r>
              <a:rPr lang="en-US" sz="5000" b="1">
                <a:solidFill>
                  <a:srgbClr val="333399"/>
                </a:solidFill>
                <a:latin typeface="Segoe Script" panose="030B0504020000000003" pitchFamily="34" charset="0"/>
              </a:rPr>
              <a:t>Welcome to Church</a:t>
            </a:r>
            <a:endParaRPr lang="en-US" sz="5000" b="1" dirty="0">
              <a:solidFill>
                <a:srgbClr val="333399"/>
              </a:solidFill>
              <a:latin typeface="Segoe Script" panose="030B0504020000000003" pitchFamily="34" charset="0"/>
            </a:endParaRPr>
          </a:p>
          <a:p>
            <a:pPr algn="ctr">
              <a:defRPr/>
            </a:pPr>
            <a:r>
              <a:rPr lang="en-US" sz="2500">
                <a:solidFill>
                  <a:srgbClr val="333399"/>
                </a:solidFill>
                <a:latin typeface="Arial" panose="020B0604020202020204"/>
              </a:rPr>
              <a:t>We’re glad you are here</a:t>
            </a:r>
            <a:r>
              <a:rPr lang="en-US" sz="2500" dirty="0">
                <a:solidFill>
                  <a:srgbClr val="333399"/>
                </a:solidFill>
                <a:latin typeface="Arial" panose="020B0604020202020204"/>
              </a:rPr>
              <a:t>!</a:t>
            </a:r>
            <a:endParaRPr lang="en-US" sz="2500" dirty="0">
              <a:solidFill>
                <a:srgbClr val="333399"/>
              </a:solidFill>
              <a:latin typeface="Arial" panose="020B0604020202020204"/>
            </a:endParaRPr>
          </a:p>
        </p:txBody>
      </p:sp>
      <p:sp>
        <p:nvSpPr>
          <p:cNvPr id="6" name="Rectangle 5"/>
          <p:cNvSpPr/>
          <p:nvPr/>
        </p:nvSpPr>
        <p:spPr>
          <a:xfrm>
            <a:off x="3062029" y="3852462"/>
            <a:ext cx="3231974" cy="769441"/>
          </a:xfrm>
          <a:prstGeom prst="rect">
            <a:avLst/>
          </a:prstGeom>
          <a:noFill/>
        </p:spPr>
        <p:txBody>
          <a:bodyPr wrap="none" lIns="91440" tIns="45720" rIns="91440" bIns="45720">
            <a:spAutoFit/>
          </a:bodyPr>
          <a:lstStyle/>
          <a:p>
            <a:pPr algn="ctr">
              <a:defRPr/>
            </a:pPr>
            <a:r>
              <a:rPr lang="zh-TW" altLang="en-US" sz="4400" b="1" spc="5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rPr>
              <a:t>教會歡迎您</a:t>
            </a:r>
            <a:r>
              <a:rPr lang="en-US" altLang="zh-TW" sz="4400" b="1" spc="5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rPr>
              <a:t>!</a:t>
            </a:r>
            <a:endParaRPr lang="en-US" sz="4400" b="1" spc="5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endParaRPr>
          </a:p>
        </p:txBody>
      </p:sp>
      <p:pic>
        <p:nvPicPr>
          <p:cNvPr id="8" name="Picture 7"/>
          <p:cNvPicPr>
            <a:picLocks noChangeAspect="1"/>
          </p:cNvPicPr>
          <p:nvPr/>
        </p:nvPicPr>
        <p:blipFill>
          <a:blip r:embed="rId4"/>
          <a:stretch>
            <a:fillRect/>
          </a:stretch>
        </p:blipFill>
        <p:spPr>
          <a:xfrm>
            <a:off x="7210427" y="274640"/>
            <a:ext cx="1704975" cy="1685925"/>
          </a:xfrm>
          <a:prstGeom prst="rect">
            <a:avLst/>
          </a:prstGeom>
        </p:spPr>
      </p:pic>
      <p:sp>
        <p:nvSpPr>
          <p:cNvPr id="10" name="Rectangle 8"/>
          <p:cNvSpPr>
            <a:spLocks noChangeArrowheads="1"/>
          </p:cNvSpPr>
          <p:nvPr/>
        </p:nvSpPr>
        <p:spPr bwMode="auto">
          <a:xfrm>
            <a:off x="420739" y="5302963"/>
            <a:ext cx="8517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2800" b="1" u="sng" dirty="0">
                <a:solidFill>
                  <a:srgbClr val="FF0000"/>
                </a:solidFill>
                <a:latin typeface="楷体" panose="02010609060101010101" pitchFamily="49" charset="-122"/>
                <a:ea typeface="楷体" panose="02010609060101010101" pitchFamily="49" charset="-122"/>
              </a:rPr>
              <a:t>請掃碼填聯繫方式，方便同工聯繫您</a:t>
            </a:r>
            <a:endParaRPr lang="en-US" altLang="zh-CN" sz="2800" b="1" u="sng" dirty="0">
              <a:solidFill>
                <a:srgbClr val="FF0000"/>
              </a:solidFill>
              <a:latin typeface="楷体" panose="02010609060101010101" pitchFamily="49" charset="-122"/>
              <a:ea typeface="楷体" panose="02010609060101010101" pitchFamily="49" charset="-122"/>
            </a:endParaRPr>
          </a:p>
          <a:p>
            <a:pPr>
              <a:defRPr/>
            </a:pPr>
            <a:r>
              <a:rPr lang="en-US" altLang="en-US" sz="2800" b="1" u="sng" dirty="0">
                <a:solidFill>
                  <a:srgbClr val="FF0000"/>
                </a:solidFill>
                <a:latin typeface="楷体" panose="02010609060101010101" pitchFamily="49" charset="-122"/>
                <a:ea typeface="楷体" panose="02010609060101010101" pitchFamily="49" charset="-122"/>
              </a:rPr>
              <a:t>Pleas scan 2D barcode for filling contact info</a:t>
            </a:r>
            <a:endParaRPr lang="en-US" altLang="en-US" sz="2800" b="1" u="sng" dirty="0">
              <a:solidFill>
                <a:srgbClr val="FF0000"/>
              </a:solidFill>
              <a:ea typeface="PMingLiU"/>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283464" y="225427"/>
            <a:ext cx="70317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r>
              <a:rPr lang="zh-CN" altLang="en-US" sz="2800"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報告</a:t>
            </a:r>
            <a:r>
              <a:rPr lang="zh-CN" altLang="en-US" sz="2800">
                <a:solidFill>
                  <a:prstClr val="white"/>
                </a:solidFill>
                <a:latin typeface="Times New Roman" panose="02020603050405020304" pitchFamily="18" charset="0"/>
                <a:ea typeface="楷体" panose="02010609060101010101" pitchFamily="49" charset="-122"/>
                <a:cs typeface="Times New Roman" panose="02020603050405020304" pitchFamily="18" charset="0"/>
              </a:rPr>
              <a:t>事项 </a:t>
            </a:r>
            <a:r>
              <a:rPr lang="en-US" altLang="zh-CN" sz="2800">
                <a:solidFill>
                  <a:prstClr val="white"/>
                </a:solidFill>
                <a:latin typeface="Times New Roman" panose="02020603050405020304" pitchFamily="18" charset="0"/>
                <a:ea typeface="楷体" panose="02010609060101010101" pitchFamily="49" charset="-122"/>
                <a:cs typeface="Times New Roman" panose="02020603050405020304" pitchFamily="18" charset="0"/>
              </a:rPr>
              <a:t>Announcements</a:t>
            </a:r>
            <a:endParaRPr lang="en-US" altLang="zh-CN" sz="2800" b="1"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085" name="Content Placeholder 2"/>
          <p:cNvSpPr txBox="1"/>
          <p:nvPr/>
        </p:nvSpPr>
        <p:spPr bwMode="auto">
          <a:xfrm>
            <a:off x="90805" y="685800"/>
            <a:ext cx="9015730" cy="6031230"/>
          </a:xfrm>
          <a:prstGeom prst="rect">
            <a:avLst/>
          </a:prstGeom>
          <a:noFill/>
          <a:ln>
            <a:noFill/>
          </a:ln>
        </p:spPr>
        <p:txBody>
          <a:bodyPr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1200"/>
              </a:spcAft>
              <a:buFont typeface="Wingdings" panose="05000000000000000000" pitchFamily="2" charset="2"/>
              <a:buChar char="Ø"/>
              <a:defRPr/>
            </a:pPr>
            <a:r>
              <a:rPr lang="en-US" altLang="zh-TW"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 2024</a:t>
            </a:r>
            <a:r>
              <a:rPr lang="zh-TW" altLang="en-US"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雲彩集在徵文當中願弟兄姐妹將生命見證寫成</a:t>
            </a:r>
            <a:endParaRPr lang="zh-TW" altLang="en-US"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a:p>
            <a:pPr marL="0" indent="0">
              <a:lnSpc>
                <a:spcPct val="100000"/>
              </a:lnSpc>
              <a:spcBef>
                <a:spcPct val="0"/>
              </a:spcBef>
              <a:spcAft>
                <a:spcPts val="1200"/>
              </a:spcAft>
              <a:buFont typeface="Wingdings" panose="05000000000000000000" pitchFamily="2" charset="2"/>
              <a:buNone/>
              <a:defRPr/>
            </a:pPr>
            <a:r>
              <a:rPr lang="en-US" altLang="zh-TW"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  </a:t>
            </a:r>
            <a:r>
              <a:rPr lang="zh-TW" altLang="en-US"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文章交給清傳弟兄。</a:t>
            </a:r>
            <a:endParaRPr lang="en-US" altLang="zh-TW"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00000"/>
              </a:lnSpc>
              <a:spcBef>
                <a:spcPct val="0"/>
              </a:spcBef>
              <a:spcAft>
                <a:spcPts val="1200"/>
              </a:spcAft>
              <a:buFont typeface="Wingdings" panose="05000000000000000000" pitchFamily="2" charset="2"/>
              <a:buChar char="Ø"/>
              <a:defRPr/>
            </a:pPr>
            <a:r>
              <a:rPr lang="en-US" altLang="zh-TW"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 </a:t>
            </a:r>
            <a:r>
              <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12/31有跨年禱告會在教會7-9pm,周三晚禱告會暫停。</a:t>
            </a:r>
            <a:endPar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00000"/>
              </a:lnSpc>
              <a:spcBef>
                <a:spcPct val="0"/>
              </a:spcBef>
              <a:spcAft>
                <a:spcPts val="1200"/>
              </a:spcAft>
              <a:buFont typeface="Wingdings" panose="05000000000000000000" pitchFamily="2" charset="2"/>
              <a:buChar char="Ø"/>
              <a:defRPr/>
            </a:pPr>
            <a:r>
              <a:rPr lang="en-US"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 </a:t>
            </a:r>
            <a:r>
              <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感謝主周五教會聖誕晚會主的保守與同在,願主使聖誕</a:t>
            </a:r>
            <a:endPar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a:p>
            <a:pPr marL="0" indent="0">
              <a:lnSpc>
                <a:spcPct val="100000"/>
              </a:lnSpc>
              <a:spcBef>
                <a:spcPct val="0"/>
              </a:spcBef>
              <a:spcAft>
                <a:spcPts val="1200"/>
              </a:spcAft>
              <a:buFont typeface="Wingdings" panose="05000000000000000000" pitchFamily="2" charset="2"/>
              <a:buNone/>
              <a:defRPr/>
            </a:pPr>
            <a:r>
              <a:rPr lang="en-US"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  </a:t>
            </a:r>
            <a:r>
              <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大好消息傳臨萬邦!</a:t>
            </a:r>
            <a:endParaRPr sz="2800"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283464" y="225427"/>
            <a:ext cx="70317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r>
              <a:rPr lang="zh-CN" altLang="en-US" sz="2800"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報告</a:t>
            </a:r>
            <a:r>
              <a:rPr lang="zh-CN" altLang="en-US" sz="2800">
                <a:solidFill>
                  <a:prstClr val="white"/>
                </a:solidFill>
                <a:latin typeface="Times New Roman" panose="02020603050405020304" pitchFamily="18" charset="0"/>
                <a:ea typeface="楷体" panose="02010609060101010101" pitchFamily="49" charset="-122"/>
                <a:cs typeface="Times New Roman" panose="02020603050405020304" pitchFamily="18" charset="0"/>
              </a:rPr>
              <a:t>事项 </a:t>
            </a:r>
            <a:r>
              <a:rPr lang="en-US" altLang="zh-CN" sz="2800">
                <a:solidFill>
                  <a:prstClr val="white"/>
                </a:solidFill>
                <a:latin typeface="Times New Roman" panose="02020603050405020304" pitchFamily="18" charset="0"/>
                <a:ea typeface="楷体" panose="02010609060101010101" pitchFamily="49" charset="-122"/>
                <a:cs typeface="Times New Roman" panose="02020603050405020304" pitchFamily="18" charset="0"/>
              </a:rPr>
              <a:t>Announcements</a:t>
            </a:r>
            <a:endParaRPr lang="en-US" altLang="zh-CN" sz="2800" b="1"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085" name="Content Placeholder 2"/>
          <p:cNvSpPr txBox="1"/>
          <p:nvPr/>
        </p:nvSpPr>
        <p:spPr bwMode="auto">
          <a:xfrm>
            <a:off x="48260" y="724535"/>
            <a:ext cx="9096375" cy="4854575"/>
          </a:xfrm>
          <a:prstGeom prst="rect">
            <a:avLst/>
          </a:prstGeom>
          <a:noFill/>
          <a:ln>
            <a:noFill/>
          </a:ln>
        </p:spPr>
        <p:txBody>
          <a:bodyPr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20000"/>
              </a:lnSpc>
              <a:spcBef>
                <a:spcPct val="0"/>
              </a:spcBef>
              <a:spcAft>
                <a:spcPts val="1200"/>
              </a:spcAft>
              <a:buFont typeface="Wingdings" panose="05000000000000000000" pitchFamily="2" charset="2"/>
              <a:buChar char="Ø"/>
              <a:defRPr/>
            </a:pP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感謝主</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22</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年復活節（</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4/17/22</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主日開始教會主日崇拜全部現場（包括飯食），彼此面面相見許多新老面孔。感謝主保守眾聖徒艱難時期仍有主同在與供應保守教會同心合意仰望洪水之上坐著為王的主見證經歷榮耀主。我們鼓勵弟兄姐妹們繼續一起同心合意禱告</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參加禁食、周三晚上的禱告會和主日晨禱，堵住教會破口，贏得屬靈爭戰！求主繼續保守看顧現場聚會平穩過渡。</a:t>
            </a:r>
            <a:endParaRPr lang="en-US" altLang="zh-CN" sz="2800"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99647" y="229788"/>
            <a:ext cx="68793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endParaRPr lang="en-US" altLang="zh-CN" sz="2800" dirty="0">
              <a:solidFill>
                <a:prstClr val="white"/>
              </a:solidFill>
              <a:latin typeface="楷体" panose="02010609060101010101" pitchFamily="49" charset="-122"/>
              <a:ea typeface="楷体" panose="02010609060101010101" pitchFamily="49" charset="-122"/>
            </a:endParaRPr>
          </a:p>
          <a:p>
            <a:pPr eaLnBrk="1" hangingPunct="1">
              <a:buNone/>
              <a:defRPr/>
            </a:pPr>
            <a:r>
              <a:rPr lang="zh-CN" altLang="en-US" sz="2800" dirty="0">
                <a:solidFill>
                  <a:prstClr val="white"/>
                </a:solidFill>
                <a:latin typeface="楷体" panose="02010609060101010101" pitchFamily="49" charset="-122"/>
                <a:ea typeface="楷体" panose="02010609060101010101" pitchFamily="49" charset="-122"/>
              </a:rPr>
              <a:t>報告事项 </a:t>
            </a:r>
            <a:r>
              <a:rPr lang="en-US" altLang="zh-CN" sz="2800" dirty="0">
                <a:solidFill>
                  <a:prstClr val="white"/>
                </a:solidFill>
                <a:latin typeface="楷体" panose="02010609060101010101" pitchFamily="49" charset="-122"/>
                <a:ea typeface="楷体" panose="02010609060101010101" pitchFamily="49" charset="-122"/>
              </a:rPr>
              <a:t>Announcements</a:t>
            </a:r>
            <a:endParaRPr lang="en-US" altLang="zh-CN" sz="2800" b="1" dirty="0">
              <a:solidFill>
                <a:srgbClr val="00B0F0"/>
              </a:solidFill>
              <a:latin typeface="Monotype Corsiva" panose="03010101010201010101" pitchFamily="66" charset="0"/>
              <a:ea typeface="等线" panose="02010600030101010101" pitchFamily="2" charset="-122"/>
            </a:endParaRPr>
          </a:p>
          <a:p>
            <a:pPr eaLnBrk="1" hangingPunct="1">
              <a:buNone/>
              <a:defRPr/>
            </a:pPr>
            <a:r>
              <a:rPr lang="en-US" altLang="zh-CN" sz="2800" dirty="0">
                <a:solidFill>
                  <a:prstClr val="white"/>
                </a:solidFill>
                <a:latin typeface="楷体" panose="02010609060101010101" pitchFamily="49" charset="-122"/>
                <a:ea typeface="楷体" panose="02010609060101010101" pitchFamily="49" charset="-122"/>
              </a:rPr>
              <a:t> </a:t>
            </a:r>
            <a:endParaRPr lang="en-US" altLang="zh-CN" sz="2800" dirty="0">
              <a:solidFill>
                <a:prstClr val="white"/>
              </a:solidFill>
              <a:latin typeface="Monotype Corsiva" panose="03010101010201010101" pitchFamily="66" charset="0"/>
              <a:ea typeface="等线" panose="02010600030101010101" pitchFamily="2" charset="-122"/>
            </a:endParaRPr>
          </a:p>
        </p:txBody>
      </p:sp>
      <p:sp>
        <p:nvSpPr>
          <p:cNvPr id="46085" name="Content Placeholder 2"/>
          <p:cNvSpPr txBox="1"/>
          <p:nvPr/>
        </p:nvSpPr>
        <p:spPr bwMode="auto">
          <a:xfrm>
            <a:off x="99649" y="1010194"/>
            <a:ext cx="8918575" cy="5847806"/>
          </a:xfrm>
          <a:prstGeom prst="rect">
            <a:avLst/>
          </a:prstGeom>
          <a:noFill/>
          <a:ln>
            <a:noFill/>
          </a:ln>
        </p:spPr>
        <p:txBody>
          <a:bodyPr lIns="91440" tIns="45720" rIns="91440" bIns="45720"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0"/>
              </a:spcAft>
              <a:buFont typeface="Wingdings" panose="05000000000000000000" pitchFamily="2" charset="2"/>
              <a:buChar char="Ø"/>
              <a:defRPr/>
            </a:pPr>
            <a:r>
              <a:rPr lang="zh-TW" altLang="en-US" sz="28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為世局禱告，新冠稍緩、戰爭繼續、槍暴時起、以伊衝突升級。</a:t>
            </a:r>
            <a:r>
              <a:rPr lang="zh-TW" altLang="en-US" sz="2800" dirty="0">
                <a:solidFill>
                  <a:srgbClr val="FF0000"/>
                </a:solidFill>
                <a:latin typeface="Monotype Corsiva" panose="03010101010201010101" pitchFamily="66" charset="0"/>
                <a:ea typeface="楷体" panose="02010609060101010101" pitchFamily="49" charset="-122"/>
                <a:cs typeface="Times New Roman" panose="02020603050405020304" pitchFamily="18" charset="0"/>
              </a:rPr>
              <a:t>以哈戰爭進入</a:t>
            </a:r>
            <a:r>
              <a:rPr lang="en-US" altLang="zh-TW" sz="2800" dirty="0">
                <a:solidFill>
                  <a:srgbClr val="FF0000"/>
                </a:solidFill>
                <a:latin typeface="Monotype Corsiva" panose="03010101010201010101" pitchFamily="66" charset="0"/>
                <a:ea typeface="楷体" panose="02010609060101010101" pitchFamily="49" charset="-122"/>
                <a:cs typeface="Times New Roman" panose="02020603050405020304" pitchFamily="18" charset="0"/>
              </a:rPr>
              <a:t>79</a:t>
            </a:r>
            <a:r>
              <a:rPr lang="zh-TW" altLang="en-US" sz="2800" dirty="0">
                <a:solidFill>
                  <a:srgbClr val="FF0000"/>
                </a:solidFill>
                <a:latin typeface="Monotype Corsiva" panose="03010101010201010101" pitchFamily="66" charset="0"/>
                <a:ea typeface="楷体" panose="02010609060101010101" pitchFamily="49" charset="-122"/>
                <a:cs typeface="Times New Roman" panose="02020603050405020304" pitchFamily="18" charset="0"/>
              </a:rPr>
              <a:t>天，以開啟地面軍事行動進入加沙，為神的選民禱告、為耶路撒冷求平安，求主給以政府人民存敬畏耶和華的心有屬天智慧能力治民治國處理戰事世事、除掉邪惡勢力、順利解救人質、減少戰爭傷亡。</a:t>
            </a:r>
            <a:r>
              <a:rPr lang="zh-TW" altLang="en-US" sz="28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求主施恩憐憫驚醒祂眾兒女艱難危機時期仍不失初愛、忠心事主！全然奉獻！</a:t>
            </a:r>
            <a:endParaRPr lang="zh-TW" altLang="en-US" sz="28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endParaRPr>
          </a:p>
          <a:p>
            <a:pPr>
              <a:lnSpc>
                <a:spcPct val="100000"/>
              </a:lnSpc>
              <a:spcBef>
                <a:spcPct val="0"/>
              </a:spcBef>
              <a:spcAft>
                <a:spcPts val="0"/>
              </a:spcAft>
              <a:buFont typeface="Wingdings" panose="05000000000000000000" pitchFamily="2" charset="2"/>
              <a:buChar char="Ø"/>
              <a:defRPr/>
            </a:pPr>
            <a:r>
              <a:rPr lang="zh-TW" altLang="en-US" sz="2800" dirty="0">
                <a:latin typeface="Monotype Corsiva" panose="03010101010201010101" pitchFamily="66" charset="0"/>
                <a:ea typeface="楷体" panose="02010609060101010101" pitchFamily="49" charset="-122"/>
                <a:cs typeface="Times New Roman" panose="02020603050405020304" pitchFamily="18" charset="0"/>
              </a:rPr>
              <a:t>為執委會禱告求主賜長執同心合意有足夠聰明智慧按主旨意行。願主幫助每位長老執事有忠心愛心與眾聖徒同心合意興旺祂的國度。</a:t>
            </a:r>
            <a:endParaRPr lang="zh-TW" altLang="en-US" sz="2800" dirty="0">
              <a:latin typeface="Monotype Corsiva" panose="03010101010201010101" pitchFamily="66" charset="0"/>
              <a:ea typeface="楷体" panose="02010609060101010101" pitchFamily="49" charset="-122"/>
              <a:cs typeface="Times New Roman" panose="02020603050405020304" pitchFamily="18" charset="0"/>
            </a:endParaRPr>
          </a:p>
          <a:p>
            <a:pPr>
              <a:lnSpc>
                <a:spcPct val="100000"/>
              </a:lnSpc>
              <a:spcBef>
                <a:spcPct val="0"/>
              </a:spcBef>
              <a:spcAft>
                <a:spcPts val="1200"/>
              </a:spcAft>
              <a:buFont typeface="Wingdings" panose="05000000000000000000" pitchFamily="2" charset="2"/>
              <a:buChar char="Ø"/>
              <a:defRPr/>
            </a:pPr>
            <a:endParaRPr lang="zh-TW" altLang="en-US" sz="2800" dirty="0">
              <a:solidFill>
                <a:srgbClr val="FFC000"/>
              </a:solidFill>
              <a:latin typeface="Monotype Corsiva" panose="03010101010201010101" pitchFamily="66" charset="0"/>
              <a:ea typeface="楷体" panose="02010609060101010101" pitchFamily="49"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283464" y="225427"/>
            <a:ext cx="68793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endParaRPr lang="en-US" altLang="zh-CN" sz="2800" dirty="0">
              <a:solidFill>
                <a:prstClr val="white"/>
              </a:solidFill>
              <a:latin typeface="楷体" panose="02010609060101010101" pitchFamily="49" charset="-122"/>
              <a:ea typeface="楷体" panose="02010609060101010101" pitchFamily="49" charset="-122"/>
            </a:endParaRPr>
          </a:p>
          <a:p>
            <a:pPr eaLnBrk="1" hangingPunct="1">
              <a:buNone/>
              <a:defRPr/>
            </a:pPr>
            <a:r>
              <a:rPr lang="zh-CN" altLang="en-US" sz="2800" dirty="0">
                <a:solidFill>
                  <a:prstClr val="white"/>
                </a:solidFill>
                <a:latin typeface="楷体" panose="02010609060101010101" pitchFamily="49" charset="-122"/>
                <a:ea typeface="楷体" panose="02010609060101010101" pitchFamily="49" charset="-122"/>
              </a:rPr>
              <a:t>報告事项 </a:t>
            </a:r>
            <a:r>
              <a:rPr lang="en-US" altLang="zh-CN" sz="2800" dirty="0">
                <a:solidFill>
                  <a:prstClr val="white"/>
                </a:solidFill>
                <a:latin typeface="楷体" panose="02010609060101010101" pitchFamily="49" charset="-122"/>
                <a:ea typeface="楷体" panose="02010609060101010101" pitchFamily="49" charset="-122"/>
              </a:rPr>
              <a:t>Announcements</a:t>
            </a:r>
            <a:endParaRPr lang="en-US" altLang="zh-CN" sz="2800" b="1" dirty="0">
              <a:solidFill>
                <a:srgbClr val="00B0F0"/>
              </a:solidFill>
              <a:latin typeface="Monotype Corsiva" panose="03010101010201010101" pitchFamily="66" charset="0"/>
              <a:ea typeface="等线" panose="02010600030101010101" pitchFamily="2" charset="-122"/>
            </a:endParaRPr>
          </a:p>
          <a:p>
            <a:pPr eaLnBrk="1" hangingPunct="1">
              <a:buNone/>
              <a:defRPr/>
            </a:pPr>
            <a:r>
              <a:rPr lang="en-US" altLang="zh-CN" sz="2800" dirty="0">
                <a:solidFill>
                  <a:prstClr val="white"/>
                </a:solidFill>
                <a:latin typeface="楷体" panose="02010609060101010101" pitchFamily="49" charset="-122"/>
                <a:ea typeface="楷体" panose="02010609060101010101" pitchFamily="49" charset="-122"/>
              </a:rPr>
              <a:t> </a:t>
            </a:r>
            <a:endParaRPr lang="en-US" altLang="zh-CN" sz="2800" dirty="0">
              <a:solidFill>
                <a:prstClr val="white"/>
              </a:solidFill>
              <a:latin typeface="Monotype Corsiva" panose="03010101010201010101" pitchFamily="66" charset="0"/>
              <a:ea typeface="等线" panose="02010600030101010101" pitchFamily="2" charset="-122"/>
            </a:endParaRPr>
          </a:p>
        </p:txBody>
      </p:sp>
      <p:sp>
        <p:nvSpPr>
          <p:cNvPr id="46085" name="Content Placeholder 2"/>
          <p:cNvSpPr txBox="1"/>
          <p:nvPr/>
        </p:nvSpPr>
        <p:spPr bwMode="auto">
          <a:xfrm>
            <a:off x="135255" y="762000"/>
            <a:ext cx="8994775" cy="5981065"/>
          </a:xfrm>
          <a:prstGeom prst="rect">
            <a:avLst/>
          </a:prstGeom>
          <a:noFill/>
          <a:ln>
            <a:noFill/>
          </a:ln>
        </p:spPr>
        <p:txBody>
          <a:bodyPr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500"/>
              </a:lnSpc>
              <a:spcBef>
                <a:spcPct val="0"/>
              </a:spcBef>
              <a:spcAft>
                <a:spcPts val="1200"/>
              </a:spcAft>
              <a:buFont typeface="Wingdings" panose="05000000000000000000" pitchFamily="2" charset="2"/>
              <a:buChar char="Ø"/>
              <a:defRPr/>
            </a:pPr>
            <a:r>
              <a:rPr lang="zh-TW" altLang="en-US" sz="2800" dirty="0">
                <a:solidFill>
                  <a:srgbClr val="FFFFFF"/>
                </a:solidFill>
                <a:latin typeface="楷体" panose="02010609060101010101" pitchFamily="49" charset="-122"/>
                <a:ea typeface="楷体" panose="02010609060101010101" pitchFamily="49" charset="-122"/>
                <a:cs typeface="Times New Roman" panose="02020603050405020304" pitchFamily="18" charset="0"/>
              </a:rPr>
              <a:t>為福音興旺廣傳禱告，願聖靈感動將信主、願意受洗願意委身的人數多多加給教會。</a:t>
            </a:r>
            <a:endParaRPr lang="en-US" altLang="zh-TW" sz="2800" dirty="0">
              <a:solidFill>
                <a:srgbClr val="FFFFFF"/>
              </a:solidFill>
              <a:latin typeface="楷体" panose="02010609060101010101" pitchFamily="49" charset="-122"/>
              <a:ea typeface="楷体" panose="02010609060101010101" pitchFamily="49" charset="-122"/>
              <a:cs typeface="Times New Roman" panose="02020603050405020304" pitchFamily="18" charset="0"/>
            </a:endParaRPr>
          </a:p>
          <a:p>
            <a:pPr>
              <a:lnSpc>
                <a:spcPts val="2500"/>
              </a:lnSpc>
              <a:spcBef>
                <a:spcPct val="0"/>
              </a:spcBef>
              <a:spcAft>
                <a:spcPts val="1200"/>
              </a:spcAft>
              <a:buFont typeface="Wingdings" panose="05000000000000000000" pitchFamily="2" charset="2"/>
              <a:buChar char="Ø"/>
              <a:defRPr/>
            </a:pP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特別紀念教會青年</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英文事工，求主保守帶領看顧，興起賜福同工</a:t>
            </a:r>
            <a:endPar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a:p>
            <a:pPr>
              <a:lnSpc>
                <a:spcPts val="2500"/>
              </a:lnSpc>
              <a:spcBef>
                <a:spcPct val="0"/>
              </a:spcBef>
              <a:spcAft>
                <a:spcPts val="1200"/>
              </a:spcAft>
              <a:buFont typeface="Wingdings" panose="05000000000000000000" pitchFamily="2" charset="2"/>
              <a:buChar char="Ø"/>
              <a:defRPr/>
            </a:pP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繼續特別紀念跨國婚姻家庭，求主吸引全家一同敬拜事奉</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a:t>
            </a:r>
            <a:endPar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a:p>
            <a:pPr>
              <a:lnSpc>
                <a:spcPts val="2500"/>
              </a:lnSpc>
              <a:spcBef>
                <a:spcPct val="0"/>
              </a:spcBef>
              <a:spcAft>
                <a:spcPts val="1200"/>
              </a:spcAft>
              <a:buFont typeface="Wingdings" panose="05000000000000000000" pitchFamily="2" charset="2"/>
              <a:buChar char="Ø"/>
              <a:defRPr/>
            </a:pP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代禱事項告訴太岩長老</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elder_zhang@tcccaz.org</a:t>
            </a:r>
            <a:endPar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a:p>
            <a:pPr>
              <a:lnSpc>
                <a:spcPts val="2500"/>
              </a:lnSpc>
              <a:spcBef>
                <a:spcPct val="0"/>
              </a:spcBef>
              <a:spcAft>
                <a:spcPts val="1200"/>
              </a:spcAft>
              <a:buFont typeface="Wingdings" panose="05000000000000000000" pitchFamily="2" charset="2"/>
              <a:buChar char="Ø"/>
              <a:defRPr/>
            </a:pP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鼓勵大家參加禁食禱告</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與潘桃聯繫</a:t>
            </a:r>
            <a:r>
              <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a:t>
            </a:r>
            <a:r>
              <a:rPr lang="zh-TW" altLang="en-US" sz="2800" dirty="0">
                <a:solidFill>
                  <a:prstClr val="white"/>
                </a:solidFill>
                <a:latin typeface="楷体" panose="02010609060101010101" pitchFamily="49" charset="-122"/>
                <a:ea typeface="楷体" panose="02010609060101010101" pitchFamily="49" charset="-122"/>
                <a:cs typeface="Times New Roman" panose="02020603050405020304" pitchFamily="18" charset="0"/>
              </a:rPr>
              <a:t>和週三禱告會，同心合一禱告；若無法參加，無論身在何處都望屆時禱告之祭獻給神。</a:t>
            </a:r>
            <a:endParaRPr lang="en-US" altLang="zh-TW" sz="2800"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a:p>
            <a:pPr>
              <a:lnSpc>
                <a:spcPts val="2500"/>
              </a:lnSpc>
              <a:spcBef>
                <a:spcPct val="0"/>
              </a:spcBef>
              <a:spcAft>
                <a:spcPts val="1200"/>
              </a:spcAft>
              <a:buFont typeface="Wingdings" panose="05000000000000000000" pitchFamily="2" charset="2"/>
              <a:buChar char="Ø"/>
              <a:defRPr/>
            </a:pPr>
            <a:r>
              <a:rPr lang="en-US" altLang="zh-CN" sz="2600" b="1" dirty="0">
                <a:solidFill>
                  <a:schemeClr val="tx1"/>
                </a:solidFill>
                <a:latin typeface="Monotype Corsiva" panose="03010101010201010101" pitchFamily="66" charset="0"/>
                <a:ea typeface="楷体" panose="02010609060101010101" pitchFamily="49" charset="-122"/>
                <a:cs typeface="Times New Roman" panose="02020603050405020304" pitchFamily="18" charset="0"/>
              </a:rPr>
              <a:t>2023 </a:t>
            </a:r>
            <a:r>
              <a:rPr lang="zh-CN" altLang="en-US" sz="2600" b="1" dirty="0">
                <a:solidFill>
                  <a:schemeClr val="tx1"/>
                </a:solidFill>
                <a:latin typeface="Monotype Corsiva" panose="03010101010201010101" pitchFamily="66" charset="0"/>
                <a:ea typeface="楷体" panose="02010609060101010101" pitchFamily="49" charset="-122"/>
                <a:cs typeface="Times New Roman" panose="02020603050405020304" pitchFamily="18" charset="0"/>
              </a:rPr>
              <a:t>雲彩集已出版</a:t>
            </a:r>
            <a:r>
              <a:rPr lang="en-US" altLang="zh-CN"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 </a:t>
            </a:r>
            <a:r>
              <a:rPr lang="en-US" altLang="zh-TW"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hlinkClick r:id="rId1"/>
              </a:rPr>
              <a:t>https://www.tcccaz.org/wp-content/uploads/2023/04/2023-cloud.pdf</a:t>
            </a:r>
            <a:endParaRPr lang="en-US" altLang="zh-TW" sz="2600" b="1" u="sng" dirty="0">
              <a:solidFill>
                <a:srgbClr val="FFC000"/>
              </a:solidFill>
              <a:latin typeface="Monotype Corsiva" panose="03010101010201010101" pitchFamily="66" charset="0"/>
              <a:ea typeface="楷体" panose="02010609060101010101" pitchFamily="49" charset="-122"/>
              <a:cs typeface="Times New Roman" panose="02020603050405020304" pitchFamily="18" charset="0"/>
            </a:endParaRPr>
          </a:p>
          <a:p>
            <a:pPr marL="0" indent="0">
              <a:lnSpc>
                <a:spcPts val="2500"/>
              </a:lnSpc>
              <a:spcBef>
                <a:spcPct val="0"/>
              </a:spcBef>
              <a:spcAft>
                <a:spcPts val="1200"/>
              </a:spcAft>
              <a:buFont typeface="Wingdings" panose="05000000000000000000" pitchFamily="2" charset="2"/>
              <a:buChar char="Ø"/>
              <a:defRPr/>
            </a:pPr>
            <a:r>
              <a:rPr lang="en-US" altLang="zh-TW"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 </a:t>
            </a:r>
            <a:r>
              <a:rPr lang="zh-CN" altLang="en-US" sz="28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录音资料网址</a:t>
            </a:r>
            <a:r>
              <a:rPr lang="zh-CN" altLang="en-US"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 </a:t>
            </a:r>
            <a:r>
              <a:rPr lang="en-US" altLang="zh-TW"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mixcloud.com/</a:t>
            </a:r>
            <a:r>
              <a:rPr lang="en-US" altLang="zh-TW" sz="2600" dirty="0" err="1">
                <a:solidFill>
                  <a:prstClr val="white"/>
                </a:solidFill>
                <a:latin typeface="Monotype Corsiva" panose="03010101010201010101" pitchFamily="66" charset="0"/>
                <a:ea typeface="楷体" panose="02010609060101010101" pitchFamily="49" charset="-122"/>
                <a:cs typeface="Times New Roman" panose="02020603050405020304" pitchFamily="18" charset="0"/>
              </a:rPr>
              <a:t>tccc</a:t>
            </a:r>
            <a:endParaRPr lang="en-US" altLang="zh-TW" sz="26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283464" y="225427"/>
            <a:ext cx="68793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endParaRPr lang="en-US" altLang="zh-CN" sz="2800" dirty="0">
              <a:solidFill>
                <a:prstClr val="white"/>
              </a:solidFill>
              <a:latin typeface="楷体" panose="02010609060101010101" pitchFamily="49" charset="-122"/>
              <a:ea typeface="楷体" panose="02010609060101010101" pitchFamily="49" charset="-122"/>
            </a:endParaRPr>
          </a:p>
          <a:p>
            <a:pPr eaLnBrk="1" hangingPunct="1">
              <a:buNone/>
              <a:defRPr/>
            </a:pPr>
            <a:r>
              <a:rPr lang="zh-CN" altLang="en-US" sz="2800" dirty="0">
                <a:solidFill>
                  <a:prstClr val="white"/>
                </a:solidFill>
                <a:latin typeface="楷体" panose="02010609060101010101" pitchFamily="49" charset="-122"/>
                <a:ea typeface="楷体" panose="02010609060101010101" pitchFamily="49" charset="-122"/>
              </a:rPr>
              <a:t>報告</a:t>
            </a:r>
            <a:r>
              <a:rPr lang="zh-CN" altLang="en-US" sz="2800">
                <a:solidFill>
                  <a:prstClr val="white"/>
                </a:solidFill>
                <a:latin typeface="楷体" panose="02010609060101010101" pitchFamily="49" charset="-122"/>
                <a:ea typeface="楷体" panose="02010609060101010101" pitchFamily="49" charset="-122"/>
              </a:rPr>
              <a:t>事项 </a:t>
            </a:r>
            <a:r>
              <a:rPr lang="en-US" altLang="zh-CN" sz="2800">
                <a:solidFill>
                  <a:prstClr val="white"/>
                </a:solidFill>
                <a:latin typeface="楷体" panose="02010609060101010101" pitchFamily="49" charset="-122"/>
                <a:ea typeface="楷体" panose="02010609060101010101" pitchFamily="49" charset="-122"/>
              </a:rPr>
              <a:t>Announcements</a:t>
            </a:r>
            <a:endParaRPr lang="en-US" altLang="zh-CN" sz="2800" b="1" dirty="0">
              <a:solidFill>
                <a:srgbClr val="00B0F0"/>
              </a:solidFill>
              <a:latin typeface="Monotype Corsiva" panose="03010101010201010101" pitchFamily="66" charset="0"/>
              <a:ea typeface="等线" panose="02010600030101010101" pitchFamily="2" charset="-122"/>
            </a:endParaRPr>
          </a:p>
          <a:p>
            <a:pPr eaLnBrk="1" hangingPunct="1">
              <a:buNone/>
              <a:defRPr/>
            </a:pPr>
            <a:r>
              <a:rPr lang="en-US" altLang="zh-CN" sz="2800">
                <a:solidFill>
                  <a:prstClr val="white"/>
                </a:solidFill>
                <a:latin typeface="楷体" panose="02010609060101010101" pitchFamily="49" charset="-122"/>
                <a:ea typeface="楷体" panose="02010609060101010101" pitchFamily="49" charset="-122"/>
              </a:rPr>
              <a:t> </a:t>
            </a:r>
            <a:endParaRPr lang="en-US" altLang="zh-CN" sz="2800" dirty="0">
              <a:solidFill>
                <a:prstClr val="white"/>
              </a:solidFill>
              <a:latin typeface="Monotype Corsiva" panose="03010101010201010101" pitchFamily="66" charset="0"/>
              <a:ea typeface="等线" panose="02010600030101010101" pitchFamily="2" charset="-122"/>
            </a:endParaRPr>
          </a:p>
        </p:txBody>
      </p:sp>
      <p:sp>
        <p:nvSpPr>
          <p:cNvPr id="46085" name="Content Placeholder 2"/>
          <p:cNvSpPr txBox="1"/>
          <p:nvPr/>
        </p:nvSpPr>
        <p:spPr bwMode="auto">
          <a:xfrm>
            <a:off x="228600" y="838200"/>
            <a:ext cx="8763000" cy="5903976"/>
          </a:xfrm>
          <a:prstGeom prst="rect">
            <a:avLst/>
          </a:prstGeom>
          <a:noFill/>
          <a:ln>
            <a:noFill/>
          </a:ln>
        </p:spPr>
        <p:txBody>
          <a:bodyPr lIns="91440" tIns="45720" rIns="91440" bIns="45720"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spcAft>
                <a:spcPts val="1200"/>
              </a:spcAft>
              <a:buFont typeface="Wingdings" panose="05000000000000000000" pitchFamily="2" charset="2"/>
              <a:buChar char="Ø"/>
              <a:defRPr/>
            </a:pPr>
            <a:r>
              <a:rPr lang="en-US" altLang="zh-TW" sz="2800" dirty="0">
                <a:solidFill>
                  <a:prstClr val="white"/>
                </a:solidFill>
                <a:ea typeface="楷体" panose="02010609060101010101" pitchFamily="49" charset="-122"/>
                <a:cs typeface="Calibri" panose="020F0502020204030204" pitchFamily="34" charset="0"/>
              </a:rPr>
              <a:t> </a:t>
            </a:r>
            <a:r>
              <a:rPr lang="zh-TW" altLang="en-US" sz="2800" dirty="0">
                <a:solidFill>
                  <a:prstClr val="white"/>
                </a:solidFill>
                <a:ea typeface="楷体" panose="02010609060101010101" pitchFamily="49" charset="-122"/>
                <a:cs typeface="Calibri" panose="020F0502020204030204" pitchFamily="34" charset="0"/>
              </a:rPr>
              <a:t>主日晨禱時間</a:t>
            </a:r>
            <a:r>
              <a:rPr lang="en-US" altLang="zh-TW" sz="2800" dirty="0">
                <a:solidFill>
                  <a:prstClr val="white"/>
                </a:solidFill>
                <a:ea typeface="楷体" panose="02010609060101010101" pitchFamily="49" charset="-122"/>
                <a:cs typeface="Calibri" panose="020F0502020204030204" pitchFamily="34" charset="0"/>
              </a:rPr>
              <a:t>9:00-9:20AM</a:t>
            </a:r>
            <a:r>
              <a:rPr lang="zh-TW" altLang="en-US" sz="2800" dirty="0">
                <a:solidFill>
                  <a:prstClr val="white"/>
                </a:solidFill>
                <a:ea typeface="楷体" panose="02010609060101010101" pitchFamily="49" charset="-122"/>
                <a:cs typeface="Calibri" panose="020F0502020204030204" pitchFamily="34" charset="0"/>
              </a:rPr>
              <a:t>，鼓勵所有弟兄姐妹提早預備參加禱告。</a:t>
            </a:r>
            <a:endParaRPr lang="en-US" altLang="zh-TW" sz="2800" dirty="0">
              <a:solidFill>
                <a:prstClr val="white"/>
              </a:solidFill>
              <a:ea typeface="楷体" panose="02010609060101010101" pitchFamily="49" charset="-122"/>
              <a:cs typeface="Calibri" panose="020F0502020204030204" pitchFamily="34" charset="0"/>
            </a:endParaRPr>
          </a:p>
          <a:p>
            <a:pPr marL="0" indent="0">
              <a:lnSpc>
                <a:spcPct val="100000"/>
              </a:lnSpc>
              <a:spcBef>
                <a:spcPct val="0"/>
              </a:spcBef>
              <a:spcAft>
                <a:spcPts val="1200"/>
              </a:spcAft>
              <a:buFont typeface="Wingdings" panose="05000000000000000000" pitchFamily="2" charset="2"/>
              <a:buChar char="Ø"/>
              <a:defRPr/>
            </a:pPr>
            <a:r>
              <a:rPr lang="en-US" altLang="zh-TW" sz="2800" dirty="0">
                <a:solidFill>
                  <a:prstClr val="white"/>
                </a:solidFill>
                <a:ea typeface="楷体" panose="02010609060101010101" pitchFamily="49" charset="-122"/>
                <a:cs typeface="Calibri" panose="020F0502020204030204" pitchFamily="34" charset="0"/>
              </a:rPr>
              <a:t>《</a:t>
            </a:r>
            <a:r>
              <a:rPr lang="zh-TW" altLang="en-US" sz="2800" dirty="0">
                <a:solidFill>
                  <a:prstClr val="white"/>
                </a:solidFill>
                <a:ea typeface="楷体" panose="02010609060101010101" pitchFamily="49" charset="-122"/>
                <a:cs typeface="Calibri" panose="020F0502020204030204" pitchFamily="34" charset="0"/>
              </a:rPr>
              <a:t>簡明聖經</a:t>
            </a:r>
            <a:r>
              <a:rPr lang="en-US" altLang="zh-TW" sz="2800" dirty="0">
                <a:solidFill>
                  <a:prstClr val="white"/>
                </a:solidFill>
                <a:ea typeface="楷体" panose="02010609060101010101" pitchFamily="49" charset="-122"/>
                <a:cs typeface="Calibri" panose="020F0502020204030204" pitchFamily="34" charset="0"/>
              </a:rPr>
              <a:t>》</a:t>
            </a:r>
            <a:r>
              <a:rPr lang="zh-TW" altLang="en-US" sz="2800" dirty="0">
                <a:solidFill>
                  <a:prstClr val="white"/>
                </a:solidFill>
                <a:ea typeface="楷体" panose="02010609060101010101" pitchFamily="49" charset="-122"/>
                <a:cs typeface="Calibri" panose="020F0502020204030204" pitchFamily="34" charset="0"/>
              </a:rPr>
              <a:t>好讀易懂，慕道朋友有需要者向馬晶免費索取。有感動為簡明聖經事工奉獻的可支票註明“簡明聖經事工”。</a:t>
            </a:r>
            <a:endParaRPr lang="zh-TW" altLang="en-US" sz="2800" dirty="0">
              <a:solidFill>
                <a:prstClr val="white"/>
              </a:solidFill>
              <a:ea typeface="楷体" panose="02010609060101010101" pitchFamily="49" charset="-122"/>
              <a:cs typeface="Calibri" panose="020F0502020204030204" pitchFamily="34" charset="0"/>
            </a:endParaRPr>
          </a:p>
          <a:p>
            <a:pPr marL="0" indent="0">
              <a:lnSpc>
                <a:spcPct val="100000"/>
              </a:lnSpc>
              <a:spcBef>
                <a:spcPct val="0"/>
              </a:spcBef>
              <a:spcAft>
                <a:spcPts val="1200"/>
              </a:spcAft>
              <a:buFont typeface="Wingdings" panose="05000000000000000000" pitchFamily="2" charset="2"/>
              <a:buChar char="Ø"/>
              <a:defRPr/>
            </a:pPr>
            <a:r>
              <a:rPr lang="en-US" altLang="zh-TW" sz="2800" dirty="0">
                <a:solidFill>
                  <a:prstClr val="white"/>
                </a:solidFill>
                <a:ea typeface="楷体" panose="02010609060101010101" pitchFamily="49" charset="-122"/>
                <a:cs typeface="Calibri" panose="020F0502020204030204" pitchFamily="34" charset="0"/>
              </a:rPr>
              <a:t> </a:t>
            </a:r>
            <a:r>
              <a:rPr lang="zh-TW" altLang="en-US" sz="2800" dirty="0">
                <a:solidFill>
                  <a:prstClr val="white"/>
                </a:solidFill>
                <a:ea typeface="楷体" panose="02010609060101010101" pitchFamily="49" charset="-122"/>
                <a:cs typeface="Calibri" panose="020F0502020204030204" pitchFamily="34" charset="0"/>
              </a:rPr>
              <a:t>奉獻愛心基金</a:t>
            </a:r>
            <a:r>
              <a:rPr lang="zh-CN" altLang="zh-TW" sz="2800" dirty="0">
                <a:solidFill>
                  <a:prstClr val="white"/>
                </a:solidFill>
                <a:ea typeface="楷体" panose="02010609060101010101" pitchFamily="49" charset="-122"/>
                <a:cs typeface="Calibri" panose="020F0502020204030204" pitchFamily="34" charset="0"/>
              </a:rPr>
              <a:t>（</a:t>
            </a:r>
            <a:r>
              <a:rPr lang="en-US" altLang="zh-TW" sz="2800" dirty="0">
                <a:solidFill>
                  <a:prstClr val="white"/>
                </a:solidFill>
                <a:ea typeface="楷体" panose="02010609060101010101" pitchFamily="49" charset="-122"/>
                <a:cs typeface="Calibri" panose="020F0502020204030204" pitchFamily="34" charset="0"/>
              </a:rPr>
              <a:t>Agape Fund</a:t>
            </a:r>
            <a:r>
              <a:rPr lang="zh-CN" altLang="en-US" sz="2800" dirty="0">
                <a:solidFill>
                  <a:prstClr val="white"/>
                </a:solidFill>
                <a:ea typeface="楷体" panose="02010609060101010101" pitchFamily="49" charset="-122"/>
                <a:cs typeface="Calibri" panose="020F0502020204030204" pitchFamily="34" charset="0"/>
              </a:rPr>
              <a:t>）</a:t>
            </a:r>
            <a:r>
              <a:rPr lang="zh-TW" altLang="en-US" sz="2800" dirty="0">
                <a:solidFill>
                  <a:prstClr val="white"/>
                </a:solidFill>
                <a:ea typeface="楷体" panose="02010609060101010101" pitchFamily="49" charset="-122"/>
                <a:cs typeface="Calibri" panose="020F0502020204030204" pitchFamily="34" charset="0"/>
              </a:rPr>
              <a:t>，請註明「愛心」或</a:t>
            </a:r>
            <a:r>
              <a:rPr lang="en-US" altLang="zh-TW" sz="2800" dirty="0">
                <a:solidFill>
                  <a:prstClr val="white"/>
                </a:solidFill>
                <a:ea typeface="楷体" panose="02010609060101010101" pitchFamily="49" charset="-122"/>
                <a:cs typeface="Calibri" panose="020F0502020204030204" pitchFamily="34" charset="0"/>
              </a:rPr>
              <a:t>   </a:t>
            </a:r>
            <a:r>
              <a:rPr lang="zh-TW" altLang="en-US" sz="2800" dirty="0">
                <a:solidFill>
                  <a:prstClr val="white"/>
                </a:solidFill>
                <a:ea typeface="楷体" panose="02010609060101010101" pitchFamily="49" charset="-122"/>
                <a:cs typeface="Calibri" panose="020F0502020204030204" pitchFamily="34" charset="0"/>
              </a:rPr>
              <a:t>「</a:t>
            </a:r>
            <a:r>
              <a:rPr lang="en-US" altLang="zh-TW" sz="2800" dirty="0">
                <a:solidFill>
                  <a:prstClr val="white"/>
                </a:solidFill>
                <a:ea typeface="楷体" panose="02010609060101010101" pitchFamily="49" charset="-122"/>
                <a:cs typeface="Calibri" panose="020F0502020204030204" pitchFamily="34" charset="0"/>
              </a:rPr>
              <a:t>Agape</a:t>
            </a:r>
            <a:r>
              <a:rPr lang="zh-TW" altLang="en-US" sz="2800" dirty="0">
                <a:solidFill>
                  <a:prstClr val="white"/>
                </a:solidFill>
                <a:ea typeface="楷体" panose="02010609060101010101" pitchFamily="49" charset="-122"/>
                <a:cs typeface="Calibri" panose="020F0502020204030204" pitchFamily="34" charset="0"/>
              </a:rPr>
              <a:t>」；奉獻恩典旋律基金，請註明「恩典旋律」或「</a:t>
            </a:r>
            <a:r>
              <a:rPr lang="en-US" altLang="zh-TW" sz="2800" dirty="0">
                <a:solidFill>
                  <a:prstClr val="white"/>
                </a:solidFill>
                <a:ea typeface="楷体" panose="02010609060101010101" pitchFamily="49" charset="-122"/>
                <a:cs typeface="Calibri" panose="020F0502020204030204" pitchFamily="34" charset="0"/>
              </a:rPr>
              <a:t>Melody of Grace</a:t>
            </a:r>
            <a:r>
              <a:rPr lang="zh-TW" altLang="en-US" sz="2800" dirty="0">
                <a:solidFill>
                  <a:prstClr val="white"/>
                </a:solidFill>
                <a:ea typeface="楷体" panose="02010609060101010101" pitchFamily="49" charset="-122"/>
                <a:cs typeface="Calibri" panose="020F0502020204030204" pitchFamily="34" charset="0"/>
              </a:rPr>
              <a:t>」。 </a:t>
            </a:r>
            <a:endParaRPr lang="zh-TW" altLang="en-US" sz="2800" dirty="0">
              <a:solidFill>
                <a:prstClr val="white"/>
              </a:solidFill>
              <a:ea typeface="楷体" panose="02010609060101010101" pitchFamily="49" charset="-122"/>
              <a:cs typeface="Calibri" panose="020F0502020204030204" pitchFamily="34" charset="0"/>
            </a:endParaRPr>
          </a:p>
          <a:p>
            <a:pPr marL="0" indent="0">
              <a:lnSpc>
                <a:spcPct val="100000"/>
              </a:lnSpc>
              <a:spcBef>
                <a:spcPct val="0"/>
              </a:spcBef>
              <a:spcAft>
                <a:spcPts val="1200"/>
              </a:spcAft>
              <a:buFont typeface="Wingdings" panose="05000000000000000000" pitchFamily="2" charset="2"/>
              <a:buChar char="Ø"/>
              <a:defRPr/>
            </a:pPr>
            <a:r>
              <a:rPr lang="en-US" altLang="zh-TW" sz="2800" dirty="0">
                <a:solidFill>
                  <a:prstClr val="white"/>
                </a:solidFill>
                <a:ea typeface="楷体" panose="02010609060101010101" pitchFamily="49" charset="-122"/>
                <a:cs typeface="Calibri" panose="020F0502020204030204" pitchFamily="34" charset="0"/>
              </a:rPr>
              <a:t> </a:t>
            </a:r>
            <a:r>
              <a:rPr lang="zh-TW" altLang="en-US" sz="2800" dirty="0">
                <a:solidFill>
                  <a:prstClr val="white"/>
                </a:solidFill>
                <a:ea typeface="楷体" panose="02010609060101010101" pitchFamily="49" charset="-122"/>
                <a:cs typeface="Calibri" panose="020F0502020204030204" pitchFamily="34" charset="0"/>
              </a:rPr>
              <a:t>為病痛肢體代禱（紉茝, 牟耘, 周美, 叢伯伯, 曉鷗, </a:t>
            </a:r>
            <a:r>
              <a:rPr lang="en-US" altLang="zh-TW" sz="2800" dirty="0">
                <a:solidFill>
                  <a:prstClr val="white"/>
                </a:solidFill>
                <a:ea typeface="楷体" panose="02010609060101010101" pitchFamily="49" charset="-122"/>
                <a:cs typeface="Calibri" panose="020F0502020204030204" pitchFamily="34" charset="0"/>
              </a:rPr>
              <a:t>    </a:t>
            </a:r>
            <a:r>
              <a:rPr lang="zh-TW" altLang="en-US" sz="2800" dirty="0">
                <a:solidFill>
                  <a:prstClr val="white"/>
                </a:solidFill>
                <a:ea typeface="楷体" panose="02010609060101010101" pitchFamily="49" charset="-122"/>
                <a:cs typeface="Calibri" panose="020F0502020204030204" pitchFamily="34" charset="0"/>
              </a:rPr>
              <a:t>春艷, </a:t>
            </a:r>
            <a:r>
              <a:rPr lang="en-US" altLang="zh-TW" sz="2800" dirty="0">
                <a:solidFill>
                  <a:prstClr val="white"/>
                </a:solidFill>
                <a:ea typeface="楷体" panose="02010609060101010101" pitchFamily="49" charset="-122"/>
                <a:cs typeface="Calibri" panose="020F0502020204030204" pitchFamily="34" charset="0"/>
              </a:rPr>
              <a:t>Ibrahim, James Walcott, Ron Hart, </a:t>
            </a:r>
            <a:r>
              <a:rPr lang="zh-TW" altLang="en-US" sz="2800" dirty="0">
                <a:solidFill>
                  <a:prstClr val="white"/>
                </a:solidFill>
                <a:ea typeface="楷体" panose="02010609060101010101" pitchFamily="49" charset="-122"/>
                <a:cs typeface="Calibri" panose="020F0502020204030204" pitchFamily="34" charset="0"/>
              </a:rPr>
              <a:t>壽鴻, 趙庚,</a:t>
            </a:r>
            <a:r>
              <a:rPr lang="en-US" altLang="zh-TW" sz="2800" dirty="0">
                <a:solidFill>
                  <a:prstClr val="white"/>
                </a:solidFill>
                <a:ea typeface="楷体" panose="02010609060101010101" pitchFamily="49" charset="-122"/>
                <a:cs typeface="Calibri" panose="020F0502020204030204" pitchFamily="34" charset="0"/>
              </a:rPr>
              <a:t> Cindy, Tim, </a:t>
            </a:r>
            <a:r>
              <a:rPr lang="en-US" altLang="zh-TW" sz="2800" dirty="0" err="1">
                <a:solidFill>
                  <a:prstClr val="white"/>
                </a:solidFill>
                <a:ea typeface="楷体" panose="02010609060101010101" pitchFamily="49" charset="-122"/>
                <a:cs typeface="Calibri" panose="020F0502020204030204" pitchFamily="34" charset="0"/>
              </a:rPr>
              <a:t>朱伯母</a:t>
            </a:r>
            <a:r>
              <a:rPr lang="en-US" altLang="zh-TW" sz="2800" dirty="0">
                <a:solidFill>
                  <a:prstClr val="white"/>
                </a:solidFill>
                <a:ea typeface="楷体" panose="02010609060101010101" pitchFamily="49" charset="-122"/>
                <a:cs typeface="Calibri" panose="020F0502020204030204" pitchFamily="34" charset="0"/>
              </a:rPr>
              <a:t>, Kelly, Daniel, </a:t>
            </a:r>
            <a:r>
              <a:rPr lang="zh-CN" altLang="en-US" sz="2800" dirty="0">
                <a:solidFill>
                  <a:prstClr val="white"/>
                </a:solidFill>
                <a:ea typeface="楷体" panose="02010609060101010101" pitchFamily="49" charset="-122"/>
                <a:cs typeface="Calibri" panose="020F0502020204030204" pitchFamily="34" charset="0"/>
              </a:rPr>
              <a:t>萬媽媽</a:t>
            </a:r>
            <a:r>
              <a:rPr lang="en-US" altLang="zh-CN" sz="2800" dirty="0">
                <a:solidFill>
                  <a:prstClr val="white"/>
                </a:solidFill>
                <a:ea typeface="楷体" panose="02010609060101010101" pitchFamily="49" charset="-122"/>
                <a:cs typeface="Calibri" panose="020F0502020204030204" pitchFamily="34" charset="0"/>
              </a:rPr>
              <a:t>,</a:t>
            </a:r>
            <a:r>
              <a:rPr lang="zh-CN" altLang="en-US" sz="2800" dirty="0">
                <a:solidFill>
                  <a:prstClr val="white"/>
                </a:solidFill>
                <a:ea typeface="楷体" panose="02010609060101010101" pitchFamily="49" charset="-122"/>
                <a:cs typeface="Calibri" panose="020F0502020204030204" pitchFamily="34" charset="0"/>
              </a:rPr>
              <a:t> 莉娟</a:t>
            </a:r>
            <a:r>
              <a:rPr lang="zh-TW" altLang="en-US" sz="2800" dirty="0">
                <a:solidFill>
                  <a:prstClr val="white"/>
                </a:solidFill>
                <a:ea typeface="楷体" panose="02010609060101010101" pitchFamily="49" charset="-122"/>
                <a:cs typeface="Calibri" panose="020F0502020204030204" pitchFamily="34" charset="0"/>
              </a:rPr>
              <a:t>）</a:t>
            </a:r>
            <a:endParaRPr lang="en-US" altLang="zh-TW" sz="2800" dirty="0">
              <a:solidFill>
                <a:prstClr val="white"/>
              </a:solidFill>
              <a:ea typeface="楷体" panose="02010609060101010101" pitchFamily="49" charset="-122"/>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http://www.visitscotland.com/blog/wp-content/uploads/2013/04/shetland-sunris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 y="0"/>
            <a:ext cx="9169400" cy="6858000"/>
          </a:xfrm>
          <a:prstGeom prst="rect">
            <a:avLst/>
          </a:prstGeom>
          <a:noFill/>
          <a:ln>
            <a:noFill/>
          </a:ln>
        </p:spPr>
      </p:pic>
      <p:sp>
        <p:nvSpPr>
          <p:cNvPr id="4" name="Title 1"/>
          <p:cNvSpPr txBox="1"/>
          <p:nvPr/>
        </p:nvSpPr>
        <p:spPr>
          <a:xfrm>
            <a:off x="3" y="1040606"/>
            <a:ext cx="9143999" cy="3378994"/>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TW" altLang="en-US" sz="440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楷体" panose="02010609060101010101" pitchFamily="49" charset="-122"/>
                <a:ea typeface="楷体" panose="02010609060101010101" pitchFamily="49" charset="-122"/>
              </a:rPr>
              <a:t>惟耶和華在他的聖殿中</a:t>
            </a:r>
            <a:br>
              <a:rPr lang="en-US" altLang="zh-TW" sz="440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楷体" panose="02010609060101010101" pitchFamily="49" charset="-122"/>
                <a:ea typeface="楷体" panose="02010609060101010101" pitchFamily="49" charset="-122"/>
              </a:rPr>
            </a:br>
            <a:r>
              <a:rPr lang="zh-TW" altLang="en-US" sz="440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楷体" panose="02010609060101010101" pitchFamily="49" charset="-122"/>
                <a:ea typeface="楷体" panose="02010609060101010101" pitchFamily="49" charset="-122"/>
              </a:rPr>
              <a:t>全地的人都當在他面前</a:t>
            </a:r>
            <a:br>
              <a:rPr lang="en-US" altLang="zh-TW" sz="440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楷体" panose="02010609060101010101" pitchFamily="49" charset="-122"/>
                <a:ea typeface="楷体" panose="02010609060101010101" pitchFamily="49" charset="-122"/>
              </a:rPr>
            </a:br>
            <a:r>
              <a:rPr lang="zh-TW" altLang="en-US" sz="54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楷体" panose="02010609060101010101" pitchFamily="49" charset="-122"/>
                <a:ea typeface="楷体" panose="02010609060101010101" pitchFamily="49" charset="-122"/>
              </a:rPr>
              <a:t>肅敬靜默</a:t>
            </a:r>
            <a:br>
              <a:rPr lang="en-US" altLang="zh-CN" sz="44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br>
            <a:br>
              <a:rPr lang="en-US" altLang="zh-CN" sz="16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b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Times New Roman" panose="02020603050405020304" pitchFamily="18" charset="0"/>
              </a:rPr>
              <a:t>The LORD is in His Holy temple</a:t>
            </a:r>
            <a:b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Times New Roman" panose="02020603050405020304" pitchFamily="18" charset="0"/>
              </a:rPr>
            </a:b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Times New Roman" panose="02020603050405020304" pitchFamily="18" charset="0"/>
              </a:rPr>
              <a:t>Let all the earth keep silence before Him</a:t>
            </a:r>
            <a:b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Times New Roman" panose="02020603050405020304" pitchFamily="18" charset="0"/>
              </a:rPr>
            </a:b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Times New Roman" panose="02020603050405020304" pitchFamily="18" charset="0"/>
              </a:rPr>
              <a:t>(H</a:t>
            </a: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楷体" panose="02010609060101010101" pitchFamily="49" charset="-122"/>
                <a:cs typeface="Mongolian Baiti" panose="03000500000000000000" charset="0"/>
              </a:rPr>
              <a:t>ab. </a:t>
            </a: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Mongolian Baiti" panose="03000500000000000000" charset="0"/>
              </a:rPr>
              <a:t>2</a:t>
            </a:r>
            <a:r>
              <a:rPr lang="zh-CN" altLang="en-US"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Mongolian Baiti" panose="03000500000000000000" charset="0"/>
              </a:rPr>
              <a:t>：</a:t>
            </a:r>
            <a:r>
              <a:rPr lang="en-US" altLang="zh-CN" sz="3200" b="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Mongolian Baiti" panose="03000500000000000000" charset="0"/>
              </a:rPr>
              <a:t>20)</a:t>
            </a:r>
            <a:endParaRPr lang="en-US" altLang="en-US" sz="5400" b="1">
              <a:solidFill>
                <a:srgbClr val="FFFF00"/>
              </a:solidFill>
              <a:latin typeface="Monotype Corsiva" panose="03010101010201010101" pitchFamily="66" charset="0"/>
              <a:ea typeface="Tahoma" panose="020B0604030504040204" charset="0"/>
              <a:cs typeface="Mongolian Baiti" panose="03000500000000000000"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txBox="1"/>
          <p:nvPr/>
        </p:nvSpPr>
        <p:spPr bwMode="auto">
          <a:xfrm>
            <a:off x="283464" y="225427"/>
            <a:ext cx="7031736"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r>
              <a:rPr lang="zh-CN" altLang="en-US" sz="2800" dirty="0">
                <a:solidFill>
                  <a:prstClr val="white"/>
                </a:solidFill>
                <a:latin typeface="楷体" panose="02010609060101010101" pitchFamily="49" charset="-122"/>
                <a:ea typeface="楷体" panose="02010609060101010101" pitchFamily="49" charset="-122"/>
              </a:rPr>
              <a:t>報告</a:t>
            </a:r>
            <a:r>
              <a:rPr lang="zh-CN" altLang="en-US" sz="2800">
                <a:solidFill>
                  <a:prstClr val="white"/>
                </a:solidFill>
                <a:latin typeface="楷体" panose="02010609060101010101" pitchFamily="49" charset="-122"/>
                <a:ea typeface="楷体" panose="02010609060101010101" pitchFamily="49" charset="-122"/>
              </a:rPr>
              <a:t>事项 </a:t>
            </a:r>
            <a:r>
              <a:rPr lang="en-US" altLang="zh-CN" sz="2800">
                <a:solidFill>
                  <a:prstClr val="white"/>
                </a:solidFill>
                <a:latin typeface="楷体" panose="02010609060101010101" pitchFamily="49" charset="-122"/>
                <a:ea typeface="楷体" panose="02010609060101010101" pitchFamily="49" charset="-122"/>
              </a:rPr>
              <a:t>Announcements</a:t>
            </a:r>
            <a:endParaRPr lang="en-US" altLang="zh-CN" sz="2800" b="1" dirty="0">
              <a:solidFill>
                <a:srgbClr val="00B0F0"/>
              </a:solidFill>
              <a:latin typeface="Monotype Corsiva" panose="03010101010201010101" pitchFamily="66" charset="0"/>
              <a:ea typeface="等线" panose="02010600030101010101" pitchFamily="2" charset="-122"/>
            </a:endParaRPr>
          </a:p>
        </p:txBody>
      </p:sp>
      <p:sp>
        <p:nvSpPr>
          <p:cNvPr id="46085" name="Content Placeholder 2"/>
          <p:cNvSpPr txBox="1"/>
          <p:nvPr/>
        </p:nvSpPr>
        <p:spPr bwMode="auto">
          <a:xfrm>
            <a:off x="228600" y="1066800"/>
            <a:ext cx="8915400" cy="1905000"/>
          </a:xfrm>
          <a:prstGeom prst="rect">
            <a:avLst/>
          </a:prstGeom>
          <a:noFill/>
          <a:ln>
            <a:noFill/>
          </a:ln>
        </p:spPr>
        <p:txBody>
          <a:bodyPr anchor="ctr"/>
          <a:lstStyle>
            <a:lvl1pPr marL="171450" indent="-1714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spcAft>
                <a:spcPts val="1200"/>
              </a:spcAft>
              <a:buFont typeface="Wingdings" panose="05000000000000000000" pitchFamily="2" charset="2"/>
              <a:buChar char="Ø"/>
              <a:defRPr/>
            </a:pPr>
            <a:r>
              <a:rPr lang="zh-CN" altLang="en-US"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奉獻可支票寄到教會或用</a:t>
            </a:r>
            <a:r>
              <a:rPr lang="en-US" altLang="zh-TW"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PayPal</a:t>
            </a:r>
            <a:r>
              <a:rPr lang="zh-CN" altLang="en-US"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掃描以下二維碼</a:t>
            </a:r>
            <a:r>
              <a:rPr lang="zh-TW" altLang="en-US"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rPr>
              <a:t>：</a:t>
            </a:r>
            <a:endParaRPr lang="en-US" altLang="zh-TW"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endParaRPr>
          </a:p>
          <a:p>
            <a:pPr marL="0" indent="0">
              <a:lnSpc>
                <a:spcPct val="100000"/>
              </a:lnSpc>
              <a:spcBef>
                <a:spcPct val="0"/>
              </a:spcBef>
              <a:spcAft>
                <a:spcPts val="1200"/>
              </a:spcAft>
              <a:buFont typeface="Wingdings" panose="05000000000000000000" pitchFamily="2" charset="2"/>
              <a:buChar char="Ø"/>
              <a:defRPr/>
            </a:pPr>
            <a:endParaRPr lang="en-US" altLang="zh-TW"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endParaRPr>
          </a:p>
          <a:p>
            <a:pPr marL="0" indent="0">
              <a:lnSpc>
                <a:spcPct val="100000"/>
              </a:lnSpc>
              <a:spcBef>
                <a:spcPct val="0"/>
              </a:spcBef>
              <a:spcAft>
                <a:spcPts val="1200"/>
              </a:spcAft>
              <a:buFont typeface="Wingdings" panose="05000000000000000000" pitchFamily="2" charset="2"/>
              <a:buChar char="Ø"/>
              <a:defRPr/>
            </a:pPr>
            <a:endParaRPr lang="en-US" altLang="zh-TW" sz="3000" dirty="0">
              <a:solidFill>
                <a:prstClr val="white"/>
              </a:solidFill>
              <a:latin typeface="Monotype Corsiva" panose="03010101010201010101" pitchFamily="66"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2209800"/>
            <a:ext cx="3810000" cy="381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9" descr="http://www.village-missions.org/partner/prayer-spotlight/wp-content/uploads/2013/07/praisethelord.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771" r="24985" b="22414"/>
          <a:stretch>
            <a:fillRect/>
          </a:stretch>
        </p:blipFill>
        <p:spPr bwMode="auto">
          <a:xfrm>
            <a:off x="0" y="0"/>
            <a:ext cx="9144000" cy="6858000"/>
          </a:xfrm>
          <a:prstGeom prst="rect">
            <a:avLst/>
          </a:prstGeom>
          <a:noFill/>
          <a:ln>
            <a:noFill/>
          </a:ln>
        </p:spPr>
      </p:pic>
      <p:sp>
        <p:nvSpPr>
          <p:cNvPr id="48131" name="Title 1"/>
          <p:cNvSpPr>
            <a:spLocks noGrp="1"/>
          </p:cNvSpPr>
          <p:nvPr>
            <p:ph type="ctrTitle"/>
          </p:nvPr>
        </p:nvSpPr>
        <p:spPr>
          <a:xfrm>
            <a:off x="371475" y="612775"/>
            <a:ext cx="8401050" cy="4687570"/>
          </a:xfrm>
        </p:spPr>
        <p:txBody>
          <a:bodyPr>
            <a:normAutofit/>
          </a:bodyPr>
          <a:lstStyle/>
          <a:p>
            <a:pPr algn="ctr" eaLnBrk="1" hangingPunct="1">
              <a:lnSpc>
                <a:spcPct val="100000"/>
              </a:lnSpc>
              <a:spcBef>
                <a:spcPts val="600"/>
              </a:spcBef>
              <a:spcAft>
                <a:spcPts val="600"/>
              </a:spcAft>
              <a:defRPr/>
            </a:pPr>
            <a:r>
              <a:rPr lang="zh-TW" altLang="en-US"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讚美真神萬福之根</a:t>
            </a:r>
            <a:br>
              <a:rPr lang="zh-TW" altLang="en-US"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br>
            <a:r>
              <a:rPr lang="zh-TW" altLang="en-US"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世上萬民讚美主恩</a:t>
            </a:r>
            <a:br>
              <a:rPr lang="zh-TW" altLang="en-US"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br>
            <a:r>
              <a:rPr lang="zh-TW" altLang="en-US"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天使天軍讚美主名</a:t>
            </a:r>
            <a:br>
              <a:rPr lang="zh-TW" altLang="en-US"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br>
            <a:r>
              <a:rPr lang="zh-TW" altLang="en-US"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讚美聖父聖子</a:t>
            </a:r>
            <a:r>
              <a:rPr lang="zh-TW" altLang="en-US"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聖靈</a:t>
            </a:r>
            <a:r>
              <a:rPr lang="en-US" altLang="zh-TW"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  </a:t>
            </a:r>
            <a:r>
              <a:rPr lang="zh-TW" altLang="en-US" sz="36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阿</a:t>
            </a:r>
            <a:r>
              <a:rPr lang="zh-TW" altLang="en-US"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們</a:t>
            </a:r>
            <a:r>
              <a:rPr lang="en-US" altLang="zh-TW"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a:t>
            </a:r>
            <a:br>
              <a:rPr lang="en-US" altLang="zh-TW" sz="36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br>
            <a:br>
              <a:rPr lang="en-US" altLang="zh-TW" sz="1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br>
            <a:r>
              <a:rPr lang="en-US" altLang="zh-TW" sz="3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Praise God, from Whom all blessings flow</a:t>
            </a:r>
            <a: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a:t>
            </a:r>
            <a:b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br>
            <a:r>
              <a:rPr lang="en-US" altLang="zh-TW" sz="3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Praise Him, all creatures here below</a:t>
            </a:r>
            <a: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a:t>
            </a:r>
            <a:b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br>
            <a:r>
              <a:rPr lang="en-US" altLang="zh-TW" sz="3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Praise Him above, ye heavenly host</a:t>
            </a:r>
            <a: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t>;</a:t>
            </a:r>
            <a:br>
              <a:rPr lang="en-US" altLang="zh-TW"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sym typeface="+mn-ea"/>
              </a:rPr>
            </a:br>
            <a:r>
              <a:rPr lang="en-US" altLang="zh-TW" sz="3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Praise Father, Son, and Holy Ghost.</a:t>
            </a:r>
            <a:r>
              <a:rPr lang="en-US" altLang="zh-CN" sz="3200" b="1">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 Amen</a:t>
            </a:r>
            <a:r>
              <a:rPr lang="en-US" altLang="zh-CN" sz="3200" b="1" dirty="0">
                <a:effectLst>
                  <a:outerShdw blurRad="38100" dist="38100" dir="2700000" algn="tl">
                    <a:srgbClr val="000000">
                      <a:alpha val="43137"/>
                    </a:srgbClr>
                  </a:outerShdw>
                </a:effectLst>
                <a:latin typeface="Monotype Corsiva" panose="03010101010201010101" pitchFamily="66" charset="0"/>
                <a:ea typeface="楷体" panose="02010609060101010101" pitchFamily="49" charset="-122"/>
              </a:rPr>
              <a:t>!</a:t>
            </a:r>
            <a:endParaRPr lang="en-US" altLang="en-US" sz="3200" b="1" dirty="0">
              <a:effectLst>
                <a:outerShdw blurRad="38100" dist="38100" dir="2700000" algn="tl">
                  <a:srgbClr val="000000">
                    <a:alpha val="43137"/>
                  </a:srgbClr>
                </a:outerShdw>
              </a:effectLst>
              <a:latin typeface="Monotype Corsiva" panose="03010101010201010101" pitchFamily="66" charset="0"/>
            </a:endParaRPr>
          </a:p>
        </p:txBody>
      </p:sp>
      <p:sp>
        <p:nvSpPr>
          <p:cNvPr id="49156" name="Text Placeholder 2"/>
          <p:cNvSpPr txBox="1"/>
          <p:nvPr/>
        </p:nvSpPr>
        <p:spPr bwMode="auto">
          <a:xfrm>
            <a:off x="371477" y="152402"/>
            <a:ext cx="2981325"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r>
              <a:rPr lang="zh-CN" altLang="en-US" sz="2800">
                <a:solidFill>
                  <a:prstClr val="white"/>
                </a:solidFill>
                <a:latin typeface="楷体" panose="02010609060101010101" pitchFamily="49" charset="-122"/>
                <a:ea typeface="楷体" panose="02010609060101010101" pitchFamily="49" charset="-122"/>
              </a:rPr>
              <a:t>三一頌</a:t>
            </a:r>
            <a:endParaRPr lang="en-US" altLang="zh-CN" sz="2800">
              <a:solidFill>
                <a:prstClr val="white"/>
              </a:solidFill>
              <a:latin typeface="Monotype Corsiva" panose="03010101010201010101" pitchFamily="66" charset="0"/>
              <a:ea typeface="等线" panose="02010600030101010101" pitchFamily="2" charset="-122"/>
            </a:endParaRPr>
          </a:p>
        </p:txBody>
      </p:sp>
      <p:sp>
        <p:nvSpPr>
          <p:cNvPr id="49157" name="Text Placeholder 2"/>
          <p:cNvSpPr txBox="1"/>
          <p:nvPr/>
        </p:nvSpPr>
        <p:spPr bwMode="auto">
          <a:xfrm>
            <a:off x="6553202" y="6242052"/>
            <a:ext cx="2219325" cy="461963"/>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r>
              <a:rPr lang="en-US" altLang="zh-CN" sz="2800" dirty="0">
                <a:solidFill>
                  <a:prstClr val="white"/>
                </a:solidFill>
                <a:effectLst>
                  <a:outerShdw blurRad="38100" dist="38100" dir="2700000" algn="tl">
                    <a:srgbClr val="000000">
                      <a:alpha val="43137"/>
                    </a:srgbClr>
                  </a:outerShdw>
                </a:effectLst>
                <a:latin typeface="Monotype Corsiva" panose="03010101010201010101" pitchFamily="66" charset="0"/>
                <a:ea typeface="等线" panose="02010600030101010101" pitchFamily="2" charset="-122"/>
              </a:rPr>
              <a:t>Doxology</a:t>
            </a:r>
            <a:endParaRPr lang="en-US" altLang="zh-CN" sz="2800" dirty="0">
              <a:solidFill>
                <a:prstClr val="white"/>
              </a:solidFill>
              <a:effectLst>
                <a:outerShdw blurRad="38100" dist="38100" dir="2700000" algn="tl">
                  <a:srgbClr val="000000">
                    <a:alpha val="43137"/>
                  </a:srgbClr>
                </a:outerShdw>
              </a:effectLst>
              <a:latin typeface="Monotype Corsiva" panose="03010101010201010101" pitchFamily="66" charset="0"/>
              <a:ea typeface="等线" panose="02010600030101010101" pitchFamily="2" charset="-122"/>
            </a:endParaRPr>
          </a:p>
        </p:txBody>
      </p:sp>
      <p:pic>
        <p:nvPicPr>
          <p:cNvPr id="2" name="doxology">
            <a:hlinkClick r:id="" action="ppaction://media"/>
          </p:cNvPr>
          <p:cNvPicPr>
            <a:picLocks noChangeAspect="1"/>
          </p:cNvPicPr>
          <p:nvPr>
            <a:audioFile r:link="rId3"/>
            <p:extLst>
              <p:ext uri="{DAA4B4D4-6D71-4841-9C94-3DE7FCFB9230}">
                <p14:media xmlns:p14="http://schemas.microsoft.com/office/powerpoint/2010/main" r:embed="rId4">
                  <p14:trim end="112.000000"/>
                </p14:media>
              </p:ext>
            </p:extLst>
          </p:nvPr>
        </p:nvPicPr>
        <p:blipFill>
          <a:blip r:embed="rId5" cstate="print"/>
          <a:stretch>
            <a:fillRect/>
          </a:stretch>
        </p:blipFill>
        <p:spPr>
          <a:xfrm>
            <a:off x="838200" y="58293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http://www.village-missions.org/partner/prayer-spotlight/wp-content/uploads/2013/07/praisethelord.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771" r="24985" b="22414"/>
          <a:stretch>
            <a:fillRect/>
          </a:stretch>
        </p:blipFill>
        <p:spPr bwMode="auto">
          <a:xfrm>
            <a:off x="0" y="0"/>
            <a:ext cx="9144000" cy="6858000"/>
          </a:xfrm>
          <a:prstGeom prst="rect">
            <a:avLst/>
          </a:prstGeom>
          <a:noFill/>
          <a:ln>
            <a:noFill/>
          </a:ln>
        </p:spPr>
      </p:pic>
      <p:sp>
        <p:nvSpPr>
          <p:cNvPr id="4" name="Title 1"/>
          <p:cNvSpPr txBox="1"/>
          <p:nvPr/>
        </p:nvSpPr>
        <p:spPr>
          <a:xfrm>
            <a:off x="0" y="1739900"/>
            <a:ext cx="9144000" cy="2679700"/>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CN" altLang="en-US" sz="6000" noProof="1">
                <a:ln>
                  <a:noFill/>
                </a:ln>
                <a:solidFill>
                  <a:prstClr val="white"/>
                </a:solidFill>
                <a:effectLst/>
                <a:latin typeface="Monotype Corsiva" panose="03010101010201010101" pitchFamily="66" charset="0"/>
                <a:ea typeface="楷体" panose="02010609060101010101" pitchFamily="49" charset="-122"/>
                <a:cs typeface="+mj-cs"/>
              </a:rPr>
              <a:t>祝福</a:t>
            </a:r>
            <a:br>
              <a:rPr lang="zh-CN" altLang="en-US" sz="6000">
                <a:ln>
                  <a:noFill/>
                </a:ln>
                <a:solidFill>
                  <a:prstClr val="white"/>
                </a:solidFill>
                <a:effectLst/>
                <a:latin typeface="Monotype Corsiva" panose="03010101010201010101" pitchFamily="66" charset="0"/>
                <a:ea typeface="楷体" panose="02010609060101010101" pitchFamily="49" charset="-122"/>
                <a:cs typeface="+mj-cs"/>
              </a:rPr>
            </a:br>
            <a:r>
              <a:rPr lang="en-US" altLang="zh-CN" sz="6000" noProof="1">
                <a:ln>
                  <a:noFill/>
                </a:ln>
                <a:solidFill>
                  <a:prstClr val="white"/>
                </a:solidFill>
                <a:effectLst/>
                <a:latin typeface="Monotype Corsiva" panose="03010101010201010101" pitchFamily="66" charset="0"/>
                <a:ea typeface="楷体" panose="02010609060101010101" pitchFamily="49" charset="-122"/>
                <a:cs typeface="+mj-cs"/>
              </a:rPr>
              <a:t>Blessing Prayer</a:t>
            </a:r>
            <a:endParaRPr lang="en-US" altLang="zh-CN" sz="6000" noProof="1">
              <a:ln>
                <a:noFill/>
              </a:ln>
              <a:solidFill>
                <a:prstClr val="white"/>
              </a:solidFill>
              <a:effectLst/>
              <a:latin typeface="Monotype Corsiva" panose="03010101010201010101" pitchFamily="66" charset="0"/>
              <a:ea typeface="楷体" panose="02010609060101010101" pitchFamily="49" charset="-122"/>
              <a:cs typeface="+mj-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http://204.16.129.115/wp-content/uploads/2012/06/OpenBibleLightRays.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49155" name="Title 1"/>
          <p:cNvSpPr>
            <a:spLocks noGrp="1"/>
          </p:cNvSpPr>
          <p:nvPr>
            <p:ph type="ctrTitle"/>
          </p:nvPr>
        </p:nvSpPr>
        <p:spPr>
          <a:xfrm>
            <a:off x="228600" y="1080135"/>
            <a:ext cx="8869680" cy="3876040"/>
          </a:xfrm>
        </p:spPr>
        <p:txBody>
          <a:bodyPr>
            <a:normAutofit fontScale="90000"/>
          </a:bodyPr>
          <a:lstStyle/>
          <a:p>
            <a:pPr eaLnBrk="1" hangingPunct="1">
              <a:lnSpc>
                <a:spcPct val="100000"/>
              </a:lnSpc>
              <a:spcBef>
                <a:spcPts val="600"/>
              </a:spcBef>
              <a:defRPr/>
            </a:pPr>
            <a:r>
              <a:rPr lang="zh-TW" altLang="en-US" sz="2890" b="1" dirty="0">
                <a:solidFill>
                  <a:srgbClr val="FFFF00"/>
                </a:solidFill>
                <a:latin typeface="Monotype Corsiva" panose="03010101010201010101" pitchFamily="66" charset="0"/>
                <a:ea typeface="楷体" panose="02010609060101010101" pitchFamily="49" charset="-122"/>
              </a:rPr>
              <a:t>我們在天上的父：願人都尊你的名為聖。願你的國降臨；</a:t>
            </a:r>
            <a:br>
              <a:rPr lang="en-US" altLang="zh-TW" sz="2890" b="1">
                <a:solidFill>
                  <a:srgbClr val="FFFF00"/>
                </a:solidFill>
                <a:latin typeface="Monotype Corsiva" panose="03010101010201010101" pitchFamily="66" charset="0"/>
                <a:ea typeface="楷体" panose="02010609060101010101" pitchFamily="49" charset="-122"/>
              </a:rPr>
            </a:br>
            <a:r>
              <a:rPr lang="zh-TW" altLang="en-US" sz="2890" b="1" dirty="0">
                <a:solidFill>
                  <a:srgbClr val="FFFF00"/>
                </a:solidFill>
                <a:latin typeface="Monotype Corsiva" panose="03010101010201010101" pitchFamily="66" charset="0"/>
                <a:ea typeface="楷体" panose="02010609060101010101" pitchFamily="49" charset="-122"/>
                <a:sym typeface="+mn-ea"/>
              </a:rPr>
              <a:t>願你的旨意行在地上，如同行在天上。我們日用的飲食，</a:t>
            </a:r>
            <a:br>
              <a:rPr lang="en-US" altLang="zh-TW" sz="2890" b="1">
                <a:solidFill>
                  <a:srgbClr val="FEA8FA"/>
                </a:solidFill>
                <a:latin typeface="Monotype Corsiva" panose="03010101010201010101" pitchFamily="66" charset="0"/>
                <a:ea typeface="楷体" panose="02010609060101010101" pitchFamily="49" charset="-122"/>
                <a:sym typeface="+mn-ea"/>
              </a:rPr>
            </a:br>
            <a:r>
              <a:rPr lang="zh-TW" altLang="en-US" sz="2890" b="1" dirty="0">
                <a:solidFill>
                  <a:srgbClr val="FFFF00"/>
                </a:solidFill>
                <a:latin typeface="Monotype Corsiva" panose="03010101010201010101" pitchFamily="66" charset="0"/>
                <a:ea typeface="楷体" panose="02010609060101010101" pitchFamily="49" charset="-122"/>
                <a:sym typeface="+mn-ea"/>
              </a:rPr>
              <a:t>今日賜給我們。免我們的債，如同我們免了人的債。</a:t>
            </a:r>
            <a:br>
              <a:rPr lang="en-US" altLang="zh-TW" sz="2890" b="1">
                <a:solidFill>
                  <a:srgbClr val="FEA8FA"/>
                </a:solidFill>
                <a:latin typeface="Monotype Corsiva" panose="03010101010201010101" pitchFamily="66" charset="0"/>
                <a:ea typeface="楷体" panose="02010609060101010101" pitchFamily="49" charset="-122"/>
                <a:sym typeface="+mn-ea"/>
              </a:rPr>
            </a:br>
            <a:r>
              <a:rPr lang="zh-TW" altLang="en-US" sz="2890" b="1" dirty="0">
                <a:solidFill>
                  <a:srgbClr val="FFFF00"/>
                </a:solidFill>
                <a:latin typeface="Monotype Corsiva" panose="03010101010201010101" pitchFamily="66" charset="0"/>
                <a:ea typeface="楷体" panose="02010609060101010101" pitchFamily="49" charset="-122"/>
                <a:sym typeface="+mn-ea"/>
              </a:rPr>
              <a:t>不叫我們遇見試探；救我們脫離兇惡。</a:t>
            </a:r>
            <a:br>
              <a:rPr lang="en-US" altLang="zh-TW" sz="2890" b="1">
                <a:solidFill>
                  <a:srgbClr val="FFFF00"/>
                </a:solidFill>
                <a:latin typeface="Monotype Corsiva" panose="03010101010201010101" pitchFamily="66" charset="0"/>
                <a:ea typeface="楷体" panose="02010609060101010101" pitchFamily="49" charset="-122"/>
                <a:sym typeface="+mn-ea"/>
              </a:rPr>
            </a:br>
            <a:r>
              <a:rPr lang="zh-TW" altLang="en-US" sz="2890" b="1" dirty="0">
                <a:solidFill>
                  <a:srgbClr val="FFFF00"/>
                </a:solidFill>
                <a:latin typeface="Monotype Corsiva" panose="03010101010201010101" pitchFamily="66" charset="0"/>
                <a:ea typeface="楷体" panose="02010609060101010101" pitchFamily="49" charset="-122"/>
                <a:sym typeface="+mn-ea"/>
              </a:rPr>
              <a:t>因為國度、權柄、榮耀，全是你的，直到永遠。阿們！</a:t>
            </a:r>
            <a:br>
              <a:rPr lang="zh-TW" altLang="en-US" sz="2890" b="1" dirty="0">
                <a:solidFill>
                  <a:srgbClr val="FFFF00"/>
                </a:solidFill>
                <a:latin typeface="Monotype Corsiva" panose="03010101010201010101" pitchFamily="66" charset="0"/>
                <a:ea typeface="楷体" panose="02010609060101010101" pitchFamily="49" charset="-122"/>
                <a:sym typeface="+mn-ea"/>
              </a:rPr>
            </a:br>
            <a:br>
              <a:rPr lang="en-US" altLang="zh-TW" sz="1335" b="1">
                <a:solidFill>
                  <a:srgbClr val="FFFF00"/>
                </a:solidFill>
                <a:latin typeface="Tahoma" panose="020B0604030504040204" charset="0"/>
                <a:ea typeface="楷体" panose="02010609060101010101" pitchFamily="49" charset="-122"/>
                <a:cs typeface="Tahoma" panose="020B0604030504040204" charset="0"/>
                <a:sym typeface="+mn-ea"/>
              </a:rPr>
            </a:br>
            <a:r>
              <a:rPr lang="en-US" altLang="zh-TW" sz="2400" b="1">
                <a:latin typeface="Times New Roman" panose="02020603050405020304" pitchFamily="18" charset="0"/>
                <a:ea typeface="楷体" panose="02010609060101010101" pitchFamily="49" charset="-122"/>
                <a:cs typeface="Times New Roman" panose="02020603050405020304" pitchFamily="18" charset="0"/>
              </a:rPr>
              <a:t>Our Father in heaven,  hallowed be Your name. Your kingdom come</a:t>
            </a:r>
            <a: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t>,</a:t>
            </a:r>
            <a:b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br>
            <a:r>
              <a:rPr lang="en-US" altLang="zh-TW" sz="2400" b="1">
                <a:latin typeface="Times New Roman" panose="02020603050405020304" pitchFamily="18" charset="0"/>
                <a:ea typeface="楷体" panose="02010609060101010101" pitchFamily="49" charset="-122"/>
                <a:cs typeface="Times New Roman" panose="02020603050405020304" pitchFamily="18" charset="0"/>
              </a:rPr>
              <a:t>Your will be done, On earth as it is in heaven. Give us today our daily bread. And forgive us our debts, as we also have forgiven our debtors. </a:t>
            </a:r>
            <a:b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br>
            <a:r>
              <a:rPr lang="en-US" altLang="zh-TW" sz="2400" b="1">
                <a:latin typeface="Times New Roman" panose="02020603050405020304" pitchFamily="18" charset="0"/>
                <a:ea typeface="楷体" panose="02010609060101010101" pitchFamily="49" charset="-122"/>
                <a:cs typeface="Times New Roman" panose="02020603050405020304" pitchFamily="18" charset="0"/>
              </a:rPr>
              <a:t>And lead us not into temptation, but deliver us from the evil one</a:t>
            </a:r>
            <a: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t>.</a:t>
            </a:r>
            <a:b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br>
            <a:r>
              <a:rPr lang="en-US" altLang="zh-TW" sz="2400" b="1">
                <a:latin typeface="Times New Roman" panose="02020603050405020304" pitchFamily="18" charset="0"/>
                <a:ea typeface="楷体" panose="02010609060101010101" pitchFamily="49" charset="-122"/>
                <a:cs typeface="Times New Roman" panose="02020603050405020304" pitchFamily="18" charset="0"/>
              </a:rPr>
              <a:t>For Yours is the kingdom and the power and the glory forever. Amen</a:t>
            </a:r>
            <a:r>
              <a:rPr lang="en-US" altLang="zh-TW" sz="2400" b="1" dirty="0">
                <a:latin typeface="Times New Roman" panose="02020603050405020304" pitchFamily="18" charset="0"/>
                <a:ea typeface="楷体" panose="02010609060101010101" pitchFamily="49" charset="-122"/>
                <a:cs typeface="Times New Roman" panose="02020603050405020304" pitchFamily="18" charset="0"/>
              </a:rPr>
              <a:t>.</a:t>
            </a:r>
            <a:endParaRPr lang="zh-TW"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0180" name="Text Placeholder 2"/>
          <p:cNvSpPr txBox="1"/>
          <p:nvPr/>
        </p:nvSpPr>
        <p:spPr bwMode="auto">
          <a:xfrm>
            <a:off x="2286000" y="533400"/>
            <a:ext cx="4472940" cy="462280"/>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defRPr/>
            </a:pPr>
            <a:r>
              <a:rPr lang="en-US" altLang="zh-CN" sz="2000" b="1">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rPr>
              <a:t>The Lord’s Prayer (Matt. 6: 9-13</a:t>
            </a:r>
            <a:r>
              <a:rPr lang="en-US" altLang="zh-CN" sz="2000" b="1" dirty="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rPr>
              <a:t>)</a:t>
            </a:r>
            <a:endParaRPr lang="en-US" altLang="zh-CN" sz="2000" b="1" dirty="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181" name="Text Placeholder 2"/>
          <p:cNvSpPr txBox="1"/>
          <p:nvPr/>
        </p:nvSpPr>
        <p:spPr bwMode="auto">
          <a:xfrm>
            <a:off x="2886077" y="188915"/>
            <a:ext cx="3743325" cy="460375"/>
          </a:xfrm>
          <a:prstGeom prst="rect">
            <a:avLst/>
          </a:prstGeom>
          <a:noFill/>
          <a:ln>
            <a:noFill/>
          </a:ln>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defRPr/>
            </a:pPr>
            <a:r>
              <a:rPr lang="zh-CN" altLang="en-US"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主禱文（太</a:t>
            </a:r>
            <a:r>
              <a:rPr lang="en-US" altLang="zh-CN"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6</a:t>
            </a:r>
            <a:r>
              <a:rPr lang="zh-CN" altLang="en-US"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9-13</a:t>
            </a:r>
            <a:r>
              <a:rPr lang="zh-CN" altLang="en-US"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1">
            <a:extLst>
              <a:ext uri="{28A0092B-C50C-407E-A947-70E740481C1C}">
                <a14:useLocalDpi xmlns:a14="http://schemas.microsoft.com/office/drawing/2010/main" val="0"/>
              </a:ext>
            </a:extLst>
          </a:blip>
          <a:srcRect l="25000"/>
          <a:stretch>
            <a:fillRect/>
          </a:stretch>
        </p:blipFill>
        <p:spPr bwMode="auto">
          <a:xfrm>
            <a:off x="1" y="3"/>
            <a:ext cx="914400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2015413" y="435362"/>
            <a:ext cx="6111550" cy="708025"/>
          </a:xfrm>
          <a:prstGeom prst="rect">
            <a:avLst/>
          </a:prstGeom>
          <a:noFill/>
          <a:ln>
            <a:noFill/>
          </a:ln>
        </p:spPr>
        <p:txBody>
          <a:bodyPr wrap="square">
            <a:spAutoFit/>
          </a:bodyPr>
          <a:lstStyle/>
          <a:p>
            <a:pPr>
              <a:defRPr/>
            </a:pPr>
            <a:r>
              <a:rPr lang="zh-CN" altLang="en-US" sz="4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教會</a:t>
            </a:r>
            <a:r>
              <a:rPr lang="zh-CN" altLang="en-US" sz="40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資源   </a:t>
            </a:r>
            <a:r>
              <a:rPr lang="en-US" altLang="zh-CN" sz="40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Useful Links</a:t>
            </a:r>
            <a:endParaRPr lang="en-US" altLang="en-US" sz="4000" b="1" dirty="0">
              <a:solidFill>
                <a:srgbClr val="000000"/>
              </a:solidFill>
              <a:latin typeface="Times New Roman" panose="02020603050405020304" pitchFamily="18" charset="0"/>
              <a:cs typeface="Times New Roman" panose="02020603050405020304" pitchFamily="18" charset="0"/>
            </a:endParaRPr>
          </a:p>
        </p:txBody>
      </p:sp>
      <p:pic>
        <p:nvPicPr>
          <p:cNvPr id="11"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2" y="330200"/>
            <a:ext cx="1222633" cy="1303776"/>
          </a:xfrm>
          <a:prstGeom prst="rect">
            <a:avLst/>
          </a:prstGeom>
          <a:noFill/>
          <a:ln>
            <a:noFill/>
          </a:ln>
        </p:spPr>
      </p:pic>
      <p:graphicFrame>
        <p:nvGraphicFramePr>
          <p:cNvPr id="12" name="Table 11"/>
          <p:cNvGraphicFramePr>
            <a:graphicFrameLocks noGrp="1"/>
          </p:cNvGraphicFramePr>
          <p:nvPr/>
        </p:nvGraphicFramePr>
        <p:xfrm>
          <a:off x="1188336" y="1839425"/>
          <a:ext cx="6809772" cy="1048772"/>
        </p:xfrm>
        <a:graphic>
          <a:graphicData uri="http://schemas.openxmlformats.org/drawingml/2006/table">
            <a:tbl>
              <a:tblPr firstRow="1" bandRow="1">
                <a:tableStyleId>{5C22544A-7EE6-4342-B048-85BDC9FD1C3A}</a:tableStyleId>
              </a:tblPr>
              <a:tblGrid>
                <a:gridCol w="3404886"/>
                <a:gridCol w="3404886"/>
              </a:tblGrid>
              <a:tr h="1048772">
                <a:tc>
                  <a:txBody>
                    <a:bodyPr/>
                    <a:lstStyle/>
                    <a:p>
                      <a:endParaRPr lang="en-US" dirty="0"/>
                    </a:p>
                  </a:txBody>
                  <a:tcPr>
                    <a:solidFill>
                      <a:schemeClr val="accent1">
                        <a:alpha val="90000"/>
                      </a:schemeClr>
                    </a:solidFill>
                  </a:tcPr>
                </a:tc>
                <a:tc>
                  <a:txBody>
                    <a:bodyPr/>
                    <a:lstStyle/>
                    <a:p>
                      <a:endParaRPr lang="en-US" dirty="0"/>
                    </a:p>
                  </a:txBody>
                  <a:tcPr>
                    <a:solidFill>
                      <a:schemeClr val="accent1">
                        <a:alpha val="90000"/>
                      </a:schemeClr>
                    </a:solidFill>
                  </a:tcPr>
                </a:tc>
              </a:tr>
            </a:tbl>
          </a:graphicData>
        </a:graphic>
      </p:graphicFrame>
      <p:grpSp>
        <p:nvGrpSpPr>
          <p:cNvPr id="13" name="Group 12"/>
          <p:cNvGrpSpPr/>
          <p:nvPr/>
        </p:nvGrpSpPr>
        <p:grpSpPr>
          <a:xfrm>
            <a:off x="1521874" y="1916563"/>
            <a:ext cx="2565018" cy="923330"/>
            <a:chOff x="1035734" y="1916563"/>
            <a:chExt cx="2565018" cy="923330"/>
          </a:xfrm>
        </p:grpSpPr>
        <p:sp>
          <p:nvSpPr>
            <p:cNvPr id="14" name="Rectangle 8"/>
            <p:cNvSpPr>
              <a:spLocks noChangeArrowheads="1"/>
            </p:cNvSpPr>
            <p:nvPr/>
          </p:nvSpPr>
          <p:spPr bwMode="auto">
            <a:xfrm>
              <a:off x="1961838" y="1916563"/>
              <a:ext cx="1638914" cy="923330"/>
            </a:xfrm>
            <a:prstGeom prst="rect">
              <a:avLst/>
            </a:prstGeom>
            <a:noFill/>
            <a:ln>
              <a:noFill/>
            </a:ln>
          </p:spPr>
          <p:txBody>
            <a:bodyPr wrap="square">
              <a:spAutoFit/>
            </a:bodyPr>
            <a:lstStyle/>
            <a:p>
              <a:pPr>
                <a:defRPr/>
              </a:pPr>
              <a:r>
                <a:rPr lang="zh-CN" altLang="en-US"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網址</a:t>
              </a:r>
              <a:endParaRPr lang="en-US" altLang="zh-CN"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Website</a:t>
              </a:r>
              <a:endParaRPr lang="en-US" altLang="en-US" sz="2400" b="1" dirty="0">
                <a:solidFill>
                  <a:srgbClr val="000000"/>
                </a:solidFill>
                <a:latin typeface="Arial" panose="020B0604020202020204"/>
                <a:cs typeface="Times New Roman" panose="02020603050405020304" pitchFamily="18" charset="0"/>
              </a:endParaRPr>
            </a:p>
          </p:txBody>
        </p:sp>
        <p:pic>
          <p:nvPicPr>
            <p:cNvPr id="15" name="Picture 14" descr="Icon homepage 96x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734" y="1922141"/>
              <a:ext cx="914528" cy="914528"/>
            </a:xfrm>
            <a:prstGeom prst="rect">
              <a:avLst/>
            </a:prstGeom>
          </p:spPr>
        </p:pic>
      </p:grpSp>
      <p:sp>
        <p:nvSpPr>
          <p:cNvPr id="16" name="Rectangle 15"/>
          <p:cNvSpPr>
            <a:spLocks noChangeArrowheads="1"/>
          </p:cNvSpPr>
          <p:nvPr/>
        </p:nvSpPr>
        <p:spPr bwMode="auto">
          <a:xfrm>
            <a:off x="4897117" y="2011143"/>
            <a:ext cx="3362132" cy="584775"/>
          </a:xfrm>
          <a:prstGeom prst="rect">
            <a:avLst/>
          </a:prstGeom>
          <a:noFill/>
          <a:ln>
            <a:noFill/>
          </a:ln>
        </p:spPr>
        <p:txBody>
          <a:bodyPr wrap="square">
            <a:spAutoFit/>
          </a:bodyPr>
          <a:lstStyle/>
          <a:p>
            <a:pPr>
              <a:defRPr/>
            </a:pPr>
            <a:r>
              <a:rPr lang="en-US" altLang="zh-CN" sz="3200" b="1" dirty="0">
                <a:solidFill>
                  <a:srgbClr val="0070C0"/>
                </a:solidFill>
                <a:latin typeface="Arial" panose="020B0604020202020204"/>
                <a:ea typeface="楷体" panose="02010609060101010101" pitchFamily="49" charset="-122"/>
                <a:cs typeface="Times New Roman" panose="02020603050405020304" pitchFamily="18" charset="0"/>
              </a:rPr>
              <a:t>tcccaz.org</a:t>
            </a:r>
            <a:endParaRPr lang="en-US" altLang="en-US" sz="3200" b="1" dirty="0">
              <a:solidFill>
                <a:srgbClr val="0070C0"/>
              </a:solidFill>
              <a:latin typeface="Arial" panose="020B0604020202020204"/>
              <a:cs typeface="Times New Roman" panose="02020603050405020304" pitchFamily="18" charset="0"/>
            </a:endParaRPr>
          </a:p>
        </p:txBody>
      </p:sp>
      <p:graphicFrame>
        <p:nvGraphicFramePr>
          <p:cNvPr id="17" name="Table 16"/>
          <p:cNvGraphicFramePr>
            <a:graphicFrameLocks noGrp="1"/>
          </p:cNvGraphicFramePr>
          <p:nvPr/>
        </p:nvGraphicFramePr>
        <p:xfrm>
          <a:off x="347240" y="3156657"/>
          <a:ext cx="8530660" cy="1285707"/>
        </p:xfrm>
        <a:graphic>
          <a:graphicData uri="http://schemas.openxmlformats.org/drawingml/2006/table">
            <a:tbl>
              <a:tblPr firstRow="1" bandRow="1">
                <a:tableStyleId>{5C22544A-7EE6-4342-B048-85BDC9FD1C3A}</a:tableStyleId>
              </a:tblPr>
              <a:tblGrid>
                <a:gridCol w="4265330"/>
                <a:gridCol w="4265330"/>
              </a:tblGrid>
              <a:tr h="1285707">
                <a:tc>
                  <a:txBody>
                    <a:bodyPr/>
                    <a:lstStyle/>
                    <a:p>
                      <a:endParaRPr lang="en-US" dirty="0"/>
                    </a:p>
                  </a:txBody>
                  <a:tcPr>
                    <a:solidFill>
                      <a:schemeClr val="accent1">
                        <a:alpha val="90000"/>
                      </a:schemeClr>
                    </a:solidFill>
                  </a:tcPr>
                </a:tc>
                <a:tc>
                  <a:txBody>
                    <a:bodyPr/>
                    <a:lstStyle/>
                    <a:p>
                      <a:endParaRPr lang="en-US" dirty="0"/>
                    </a:p>
                  </a:txBody>
                  <a:tcPr>
                    <a:solidFill>
                      <a:schemeClr val="accent1">
                        <a:alpha val="90000"/>
                      </a:schemeClr>
                    </a:solidFill>
                  </a:tcPr>
                </a:tc>
              </a:tr>
            </a:tbl>
          </a:graphicData>
        </a:graphic>
      </p:graphicFrame>
      <p:grpSp>
        <p:nvGrpSpPr>
          <p:cNvPr id="18" name="Group 17"/>
          <p:cNvGrpSpPr/>
          <p:nvPr/>
        </p:nvGrpSpPr>
        <p:grpSpPr>
          <a:xfrm>
            <a:off x="138901" y="3377315"/>
            <a:ext cx="4833261" cy="1001257"/>
            <a:chOff x="57874" y="3157394"/>
            <a:chExt cx="4833261" cy="1001257"/>
          </a:xfrm>
        </p:grpSpPr>
        <p:sp>
          <p:nvSpPr>
            <p:cNvPr id="19" name="Rectangle 8"/>
            <p:cNvSpPr>
              <a:spLocks noChangeArrowheads="1"/>
            </p:cNvSpPr>
            <p:nvPr/>
          </p:nvSpPr>
          <p:spPr bwMode="auto">
            <a:xfrm>
              <a:off x="903850" y="3157394"/>
              <a:ext cx="3987285" cy="923330"/>
            </a:xfrm>
            <a:prstGeom prst="rect">
              <a:avLst/>
            </a:prstGeom>
            <a:noFill/>
            <a:ln>
              <a:noFill/>
            </a:ln>
          </p:spPr>
          <p:txBody>
            <a:bodyPr wrap="square">
              <a:spAutoFit/>
            </a:bodyPr>
            <a:lstStyle/>
            <a:p>
              <a:pPr>
                <a:defRPr/>
              </a:pPr>
              <a:r>
                <a:rPr lang="zh-CN" altLang="en-US"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主日敬拜講道</a:t>
              </a:r>
              <a:r>
                <a:rPr lang="zh-CN" altLang="en-US" sz="30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錄音</a:t>
              </a:r>
              <a:r>
                <a:rPr lang="en-US" altLang="zh-CN" sz="30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Sunday Service Recording</a:t>
              </a:r>
              <a:endParaRPr lang="en-US" altLang="en-US" sz="2400" b="1" dirty="0">
                <a:solidFill>
                  <a:srgbClr val="000000"/>
                </a:solidFill>
                <a:latin typeface="Arial" panose="020B0604020202020204"/>
                <a:cs typeface="Times New Roman" panose="02020603050405020304" pitchFamily="18" charset="0"/>
              </a:endParaRPr>
            </a:p>
          </p:txBody>
        </p:sp>
        <p:pic>
          <p:nvPicPr>
            <p:cNvPr id="20" name="Picture 19" descr="現今常見的麥克風圖示，源自於 RCA 77型鋁帶式麥克風"/>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4" y="3195483"/>
              <a:ext cx="963168" cy="963168"/>
            </a:xfrm>
            <a:prstGeom prst="rect">
              <a:avLst/>
            </a:prstGeom>
          </p:spPr>
        </p:pic>
      </p:grpSp>
      <p:sp>
        <p:nvSpPr>
          <p:cNvPr id="21" name="Rectangle 8"/>
          <p:cNvSpPr>
            <a:spLocks noChangeArrowheads="1"/>
          </p:cNvSpPr>
          <p:nvPr/>
        </p:nvSpPr>
        <p:spPr bwMode="auto">
          <a:xfrm>
            <a:off x="4780685" y="3550847"/>
            <a:ext cx="4340285" cy="584775"/>
          </a:xfrm>
          <a:prstGeom prst="rect">
            <a:avLst/>
          </a:prstGeom>
          <a:noFill/>
          <a:ln>
            <a:noFill/>
          </a:ln>
        </p:spPr>
        <p:txBody>
          <a:bodyPr wrap="square">
            <a:spAutoFit/>
          </a:bodyPr>
          <a:lstStyle/>
          <a:p>
            <a:pPr>
              <a:defRPr/>
            </a:pPr>
            <a:r>
              <a:rPr lang="en-US" altLang="zh-CN" sz="3200" b="1" dirty="0">
                <a:solidFill>
                  <a:srgbClr val="0070C0"/>
                </a:solidFill>
                <a:latin typeface="Arial" panose="020B0604020202020204"/>
                <a:ea typeface="楷体" panose="02010609060101010101" pitchFamily="49" charset="-122"/>
                <a:cs typeface="Times New Roman" panose="02020603050405020304" pitchFamily="18" charset="0"/>
              </a:rPr>
              <a:t>mixcloud.com/</a:t>
            </a:r>
            <a:r>
              <a:rPr lang="en-US" altLang="zh-CN" sz="3200" b="1" dirty="0" err="1">
                <a:solidFill>
                  <a:srgbClr val="0070C0"/>
                </a:solidFill>
                <a:latin typeface="Arial" panose="020B0604020202020204"/>
                <a:ea typeface="楷体" panose="02010609060101010101" pitchFamily="49" charset="-122"/>
                <a:cs typeface="Times New Roman" panose="02020603050405020304" pitchFamily="18" charset="0"/>
              </a:rPr>
              <a:t>tccc</a:t>
            </a:r>
            <a:endParaRPr lang="en-US" altLang="en-US" sz="3200" b="1" dirty="0">
              <a:solidFill>
                <a:srgbClr val="0070C0"/>
              </a:solidFill>
              <a:latin typeface="Arial" panose="020B0604020202020204"/>
              <a:cs typeface="Times New Roman" panose="02020603050405020304" pitchFamily="18" charset="0"/>
            </a:endParaRPr>
          </a:p>
        </p:txBody>
      </p:sp>
      <p:graphicFrame>
        <p:nvGraphicFramePr>
          <p:cNvPr id="22" name="Table 21"/>
          <p:cNvGraphicFramePr>
            <a:graphicFrameLocks noGrp="1"/>
          </p:cNvGraphicFramePr>
          <p:nvPr/>
        </p:nvGraphicFramePr>
        <p:xfrm>
          <a:off x="219922" y="4663022"/>
          <a:ext cx="8739001" cy="1819291"/>
        </p:xfrm>
        <a:graphic>
          <a:graphicData uri="http://schemas.openxmlformats.org/drawingml/2006/table">
            <a:tbl>
              <a:tblPr firstRow="1" bandRow="1">
                <a:tableStyleId>{5C22544A-7EE6-4342-B048-85BDC9FD1C3A}</a:tableStyleId>
              </a:tblPr>
              <a:tblGrid>
                <a:gridCol w="4428280"/>
                <a:gridCol w="4310721"/>
              </a:tblGrid>
              <a:tr h="1819291">
                <a:tc>
                  <a:txBody>
                    <a:bodyPr/>
                    <a:lstStyle/>
                    <a:p>
                      <a:endParaRPr lang="en-US" dirty="0"/>
                    </a:p>
                  </a:txBody>
                  <a:tcPr>
                    <a:solidFill>
                      <a:schemeClr val="accent1">
                        <a:alpha val="80000"/>
                      </a:schemeClr>
                    </a:solidFill>
                  </a:tcPr>
                </a:tc>
                <a:tc>
                  <a:txBody>
                    <a:bodyPr/>
                    <a:lstStyle/>
                    <a:p>
                      <a:endParaRPr lang="en-US" dirty="0"/>
                    </a:p>
                  </a:txBody>
                  <a:tcPr>
                    <a:solidFill>
                      <a:schemeClr val="accent1">
                        <a:alpha val="80000"/>
                      </a:schemeClr>
                    </a:solidFill>
                  </a:tcPr>
                </a:tc>
              </a:tr>
            </a:tbl>
          </a:graphicData>
        </a:graphic>
      </p:graphicFrame>
      <p:grpSp>
        <p:nvGrpSpPr>
          <p:cNvPr id="23" name="Group 22"/>
          <p:cNvGrpSpPr/>
          <p:nvPr/>
        </p:nvGrpSpPr>
        <p:grpSpPr>
          <a:xfrm>
            <a:off x="888167" y="4990691"/>
            <a:ext cx="3150435" cy="1029111"/>
            <a:chOff x="102054" y="4678562"/>
            <a:chExt cx="3150435" cy="1029111"/>
          </a:xfrm>
        </p:grpSpPr>
        <p:sp>
          <p:nvSpPr>
            <p:cNvPr id="24" name="Rectangle 8"/>
            <p:cNvSpPr>
              <a:spLocks noChangeArrowheads="1"/>
            </p:cNvSpPr>
            <p:nvPr/>
          </p:nvSpPr>
          <p:spPr bwMode="auto">
            <a:xfrm>
              <a:off x="964477" y="4678562"/>
              <a:ext cx="2288012" cy="954107"/>
            </a:xfrm>
            <a:prstGeom prst="rect">
              <a:avLst/>
            </a:prstGeom>
            <a:noFill/>
            <a:ln>
              <a:noFill/>
            </a:ln>
          </p:spPr>
          <p:txBody>
            <a:bodyPr wrap="square">
              <a:spAutoFit/>
            </a:bodyPr>
            <a:lstStyle/>
            <a:p>
              <a:pPr>
                <a:defRPr/>
              </a:pPr>
              <a:r>
                <a:rPr lang="en-US" altLang="zh-CN"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2023</a:t>
              </a:r>
              <a:r>
                <a:rPr lang="zh-CN" altLang="en-US" sz="3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雲彩集</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en-US" sz="26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Testimonies</a:t>
              </a:r>
              <a:endParaRPr lang="en-US" altLang="en-US" sz="2600" b="1" dirty="0">
                <a:solidFill>
                  <a:srgbClr val="000000"/>
                </a:solidFill>
                <a:latin typeface="Arial" panose="020B0604020202020204"/>
                <a:cs typeface="Times New Roman" panose="02020603050405020304" pitchFamily="18" charset="0"/>
              </a:endParaRPr>
            </a:p>
          </p:txBody>
        </p:sp>
        <p:pic>
          <p:nvPicPr>
            <p:cNvPr id="25" name="Picture 24" descr="leather noteboo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54" y="4703139"/>
              <a:ext cx="868922" cy="1004534"/>
            </a:xfrm>
            <a:prstGeom prst="rect">
              <a:avLst/>
            </a:prstGeom>
          </p:spPr>
        </p:pic>
      </p:grpSp>
      <p:sp>
        <p:nvSpPr>
          <p:cNvPr id="26" name="Rectangle 8"/>
          <p:cNvSpPr>
            <a:spLocks noChangeArrowheads="1"/>
          </p:cNvSpPr>
          <p:nvPr/>
        </p:nvSpPr>
        <p:spPr bwMode="auto">
          <a:xfrm>
            <a:off x="4700821" y="4955763"/>
            <a:ext cx="4196292" cy="1200329"/>
          </a:xfrm>
          <a:prstGeom prst="rect">
            <a:avLst/>
          </a:prstGeom>
          <a:noFill/>
          <a:ln>
            <a:noFill/>
          </a:ln>
        </p:spPr>
        <p:txBody>
          <a:bodyPr wrap="square">
            <a:spAutoFit/>
          </a:bodyPr>
          <a:lstStyle/>
          <a:p>
            <a:pPr eaLnBrk="1" hangingPunct="1">
              <a:defRPr/>
            </a:pPr>
            <a:r>
              <a:rPr lang="en-US" altLang="zh-CN" sz="2400" b="1" dirty="0">
                <a:solidFill>
                  <a:srgbClr val="0070C0"/>
                </a:solidFill>
                <a:ea typeface="宋体" panose="02010600030101010101" pitchFamily="2" charset="-122"/>
              </a:rPr>
              <a:t>https://www.tcccaz.org/wp-content/uploads/2023/04/2023-cloud.pdf</a:t>
            </a:r>
            <a:endParaRPr lang="en-US" altLang="en-US" sz="2400" b="1" dirty="0">
              <a:solidFill>
                <a:srgbClr val="0070C0"/>
              </a:solidFill>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6793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2330452"/>
            <a:ext cx="1131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1"/>
          <p:cNvSpPr>
            <a:spLocks noGrp="1" noChangeArrowheads="1"/>
          </p:cNvSpPr>
          <p:nvPr>
            <p:ph type="title"/>
          </p:nvPr>
        </p:nvSpPr>
        <p:spPr/>
        <p:txBody>
          <a:bodyPr/>
          <a:lstStyle/>
          <a:p>
            <a:endParaRPr lang="en-US" altLang="zh-CN">
              <a:ea typeface="PMingLiU" pitchFamily="18" charset="-120"/>
            </a:endParaRPr>
          </a:p>
        </p:txBody>
      </p:sp>
      <p:pic>
        <p:nvPicPr>
          <p:cNvPr id="167940" name="Content Placeholder 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505200" y="2795588"/>
            <a:ext cx="2133600" cy="2133600"/>
          </a:xfrm>
        </p:spPr>
      </p:pic>
      <p:pic>
        <p:nvPicPr>
          <p:cNvPr id="167941"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25000"/>
          <a:stretch>
            <a:fillRect/>
          </a:stretch>
        </p:blipFill>
        <p:spPr bwMode="auto">
          <a:xfrm>
            <a:off x="0" y="-47117"/>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Rectangle 8"/>
          <p:cNvSpPr>
            <a:spLocks noChangeArrowheads="1"/>
          </p:cNvSpPr>
          <p:nvPr/>
        </p:nvSpPr>
        <p:spPr bwMode="auto">
          <a:xfrm>
            <a:off x="1835150" y="655640"/>
            <a:ext cx="6110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en-US" sz="4000" b="1" dirty="0">
                <a:solidFill>
                  <a:srgbClr val="000000"/>
                </a:solidFill>
                <a:latin typeface="Times New Roman" panose="02020603050405020304" pitchFamily="18" charset="0"/>
                <a:ea typeface="楷体" panose="02010609060101010101" pitchFamily="49" charset="-122"/>
              </a:rPr>
              <a:t>主日學分組</a:t>
            </a:r>
            <a:endParaRPr lang="en-US" altLang="en-US" sz="4000" b="1" dirty="0">
              <a:solidFill>
                <a:srgbClr val="000000"/>
              </a:solidFill>
              <a:latin typeface="Times New Roman" panose="02020603050405020304" pitchFamily="18" charset="0"/>
              <a:ea typeface="楷体" panose="02010609060101010101" pitchFamily="49" charset="-122"/>
            </a:endParaRPr>
          </a:p>
        </p:txBody>
      </p:sp>
      <p:pic>
        <p:nvPicPr>
          <p:cNvPr id="16794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2" y="330200"/>
            <a:ext cx="12223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4" name="Picture 14" descr="Icon homepage 96x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525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4051" y="2200075"/>
            <a:ext cx="7001588" cy="461665"/>
          </a:xfrm>
          <a:prstGeom prst="rect">
            <a:avLst/>
          </a:prstGeom>
          <a:noFill/>
        </p:spPr>
        <p:txBody>
          <a:bodyPr wrap="square">
            <a:spAutoFit/>
          </a:bodyPr>
          <a:lstStyle/>
          <a:p>
            <a:pPr marL="171450" indent="-171450">
              <a:spcAft>
                <a:spcPts val="1200"/>
              </a:spcAft>
              <a:buFont typeface="Wingdings" panose="05000000000000000000" pitchFamily="2" charset="2"/>
              <a:buChar char="Ø"/>
              <a:defRPr/>
            </a:pPr>
            <a:r>
              <a:rPr lang="zh-TW" altLang="en-US" sz="2400" dirty="0">
                <a:solidFill>
                  <a:srgbClr val="000000"/>
                </a:solidFill>
                <a:latin typeface="Monotype Corsiva" panose="03010101010201010101" pitchFamily="66" charset="0"/>
                <a:ea typeface="楷体" panose="02010609060101010101" pitchFamily="49" charset="-122"/>
                <a:cs typeface="Times New Roman" panose="02020603050405020304" pitchFamily="18" charset="0"/>
              </a:rPr>
              <a:t> </a:t>
            </a:r>
            <a:r>
              <a:rPr lang="zh-TW" altLang="en-US"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秋季主日學（</a:t>
            </a:r>
            <a:r>
              <a:rPr lang="en-US" altLang="zh-TW"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8/27-12/24</a:t>
            </a:r>
            <a:r>
              <a:rPr lang="zh-TW" altLang="en-US"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）分班學習。</a:t>
            </a:r>
            <a:endParaRPr lang="en-US" altLang="zh-TW"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457202" y="2992721"/>
            <a:ext cx="8372135" cy="2255783"/>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6793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2330452"/>
            <a:ext cx="1131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1"/>
          <p:cNvSpPr>
            <a:spLocks noGrp="1" noChangeArrowheads="1"/>
          </p:cNvSpPr>
          <p:nvPr>
            <p:ph type="title"/>
          </p:nvPr>
        </p:nvSpPr>
        <p:spPr/>
        <p:txBody>
          <a:bodyPr/>
          <a:lstStyle/>
          <a:p>
            <a:endParaRPr lang="en-US" altLang="zh-CN">
              <a:ea typeface="PMingLiU" pitchFamily="18" charset="-120"/>
            </a:endParaRPr>
          </a:p>
        </p:txBody>
      </p:sp>
      <p:pic>
        <p:nvPicPr>
          <p:cNvPr id="167940" name="Content Placeholder 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505200" y="2795588"/>
            <a:ext cx="2133600" cy="2133600"/>
          </a:xfrm>
        </p:spPr>
      </p:pic>
      <p:pic>
        <p:nvPicPr>
          <p:cNvPr id="167941"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25000"/>
          <a:stretch>
            <a:fillRect/>
          </a:stretch>
        </p:blipFill>
        <p:spPr bwMode="auto">
          <a:xfrm>
            <a:off x="-5080" y="-63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Rectangle 8"/>
          <p:cNvSpPr>
            <a:spLocks noChangeArrowheads="1"/>
          </p:cNvSpPr>
          <p:nvPr/>
        </p:nvSpPr>
        <p:spPr bwMode="auto">
          <a:xfrm>
            <a:off x="1665788" y="443484"/>
            <a:ext cx="628813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eaLnBrk="1" hangingPunct="1">
              <a:defRPr/>
            </a:pPr>
            <a:r>
              <a:rPr lang="zh-TW" altLang="en-US" sz="3200" b="1" dirty="0">
                <a:solidFill>
                  <a:srgbClr val="000000"/>
                </a:solidFill>
                <a:latin typeface="Times New Roman" panose="02020603050405020304"/>
                <a:ea typeface="楷体" panose="02010609060101010101" pitchFamily="49" charset="-122"/>
                <a:cs typeface="Times New Roman" panose="02020603050405020304"/>
              </a:rPr>
              <a:t>中</a:t>
            </a:r>
            <a:r>
              <a:rPr lang="zh-CN" altLang="en-US" sz="3200" b="1" dirty="0">
                <a:solidFill>
                  <a:srgbClr val="000000"/>
                </a:solidFill>
                <a:latin typeface="Times New Roman" panose="02020603050405020304"/>
                <a:ea typeface="楷体" panose="02010609060101010101" pitchFamily="49" charset="-122"/>
                <a:cs typeface="Times New Roman" panose="02020603050405020304"/>
              </a:rPr>
              <a:t>英</a:t>
            </a:r>
            <a:r>
              <a:rPr lang="zh-TW" altLang="en-US" sz="3200" b="1" dirty="0">
                <a:solidFill>
                  <a:srgbClr val="000000"/>
                </a:solidFill>
                <a:latin typeface="Times New Roman" panose="02020603050405020304"/>
                <a:ea typeface="楷体" panose="02010609060101010101" pitchFamily="49" charset="-122"/>
                <a:cs typeface="Times New Roman" panose="02020603050405020304"/>
              </a:rPr>
              <a:t>文</a:t>
            </a:r>
            <a:r>
              <a:rPr lang="en-US" altLang="zh-TW" sz="3200" b="1" dirty="0">
                <a:solidFill>
                  <a:srgbClr val="000000"/>
                </a:solidFill>
                <a:latin typeface="Times New Roman" panose="02020603050405020304"/>
                <a:ea typeface="楷体" panose="02010609060101010101" pitchFamily="49" charset="-122"/>
                <a:cs typeface="Times New Roman" panose="02020603050405020304"/>
              </a:rPr>
              <a:t>1</a:t>
            </a:r>
            <a:r>
              <a:rPr lang="en-US" altLang="zh-CN" sz="3200" b="1" dirty="0">
                <a:solidFill>
                  <a:srgbClr val="000000"/>
                </a:solidFill>
                <a:latin typeface="Times New Roman" panose="02020603050405020304"/>
                <a:ea typeface="楷体" panose="02010609060101010101" pitchFamily="49" charset="-122"/>
                <a:cs typeface="Times New Roman" panose="02020603050405020304"/>
              </a:rPr>
              <a:t>2</a:t>
            </a:r>
            <a:r>
              <a:rPr lang="zh-CN" altLang="en-US" sz="3200" b="1" dirty="0">
                <a:solidFill>
                  <a:srgbClr val="000000"/>
                </a:solidFill>
                <a:latin typeface="Times New Roman" panose="02020603050405020304"/>
                <a:ea typeface="楷体" panose="02010609060101010101" pitchFamily="49" charset="-122"/>
                <a:cs typeface="Times New Roman" panose="02020603050405020304"/>
              </a:rPr>
              <a:t>月主日</a:t>
            </a:r>
            <a:r>
              <a:rPr lang="zh-TW" altLang="en-US" sz="3200" b="1" dirty="0">
                <a:solidFill>
                  <a:srgbClr val="000000"/>
                </a:solidFill>
                <a:latin typeface="Times New Roman" panose="02020603050405020304"/>
                <a:ea typeface="楷体" panose="02010609060101010101" pitchFamily="49" charset="-122"/>
                <a:cs typeface="Times New Roman" panose="02020603050405020304"/>
              </a:rPr>
              <a:t>聚會服侍安排</a:t>
            </a:r>
            <a:endParaRPr lang="en-US" altLang="en-US" sz="3200" b="1" dirty="0">
              <a:solidFill>
                <a:srgbClr val="000000"/>
              </a:solidFill>
              <a:latin typeface="Times New Roman" panose="02020603050405020304"/>
              <a:ea typeface="楷体" panose="02010609060101010101" pitchFamily="49" charset="-122"/>
              <a:cs typeface="Times New Roman" panose="02020603050405020304"/>
            </a:endParaRPr>
          </a:p>
        </p:txBody>
      </p:sp>
      <p:pic>
        <p:nvPicPr>
          <p:cNvPr id="16794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2" y="330200"/>
            <a:ext cx="12223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4" name="Picture 14" descr="Icon homepage 96x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280" y="38068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1450977" y="4524597"/>
            <a:ext cx="7235823" cy="2313222"/>
          </a:xfrm>
          <a:prstGeom prst="rect">
            <a:avLst/>
          </a:prstGeom>
        </p:spPr>
      </p:pic>
      <p:pic>
        <p:nvPicPr>
          <p:cNvPr id="2" name="图片 1"/>
          <p:cNvPicPr>
            <a:picLocks noChangeAspect="1"/>
          </p:cNvPicPr>
          <p:nvPr>
            <p:custDataLst>
              <p:tags r:id="rId6"/>
            </p:custDataLst>
          </p:nvPr>
        </p:nvPicPr>
        <p:blipFill>
          <a:blip r:embed="rId7"/>
          <a:stretch>
            <a:fillRect/>
          </a:stretch>
        </p:blipFill>
        <p:spPr>
          <a:xfrm>
            <a:off x="1450975" y="1195070"/>
            <a:ext cx="7227570" cy="3329305"/>
          </a:xfrm>
          <a:prstGeom prst="rect">
            <a:avLst/>
          </a:prstGeom>
        </p:spPr>
      </p:pic>
      <p:sp>
        <p:nvSpPr>
          <p:cNvPr id="5" name="Rectangle 4"/>
          <p:cNvSpPr/>
          <p:nvPr/>
        </p:nvSpPr>
        <p:spPr>
          <a:xfrm>
            <a:off x="6234430" y="1233805"/>
            <a:ext cx="1258570" cy="5603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http://www.visitscotland.com/blog/wp-content/uploads/2013/04/shetland-sunris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 y="0"/>
            <a:ext cx="9169400" cy="6858000"/>
          </a:xfrm>
          <a:prstGeom prst="rect">
            <a:avLst/>
          </a:prstGeom>
          <a:noFill/>
          <a:ln>
            <a:noFill/>
          </a:ln>
        </p:spPr>
      </p:pic>
      <p:sp>
        <p:nvSpPr>
          <p:cNvPr id="4" name="Title 1"/>
          <p:cNvSpPr txBox="1"/>
          <p:nvPr/>
        </p:nvSpPr>
        <p:spPr>
          <a:xfrm>
            <a:off x="3" y="1040606"/>
            <a:ext cx="9143999" cy="3378994"/>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830" defTabSz="914400" eaLnBrk="0" fontAlgn="auto" hangingPunct="0">
              <a:defRPr/>
            </a:pPr>
            <a:r>
              <a:rPr lang="en-US" altLang="zh-TW" sz="3200" b="1">
                <a:ln>
                  <a:noFill/>
                </a:ln>
                <a:solidFill>
                  <a:srgbClr val="FFFF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TW" altLang="en-US" sz="3200" b="1">
                <a:ln>
                  <a:noFill/>
                </a:ln>
                <a:solidFill>
                  <a:srgbClr val="FFFF00"/>
                </a:solidFill>
                <a:effectLst/>
                <a:latin typeface="Times New Roman" panose="02020603050405020304" pitchFamily="18" charset="0"/>
                <a:ea typeface="楷体" panose="02010609060101010101" pitchFamily="49" charset="-122"/>
                <a:cs typeface="Times New Roman" panose="02020603050405020304" pitchFamily="18" charset="0"/>
              </a:rPr>
              <a:t>弗 </a:t>
            </a:r>
            <a:r>
              <a:rPr lang="en-US" altLang="zh-TW" sz="3200" b="1">
                <a:ln>
                  <a:noFill/>
                </a:ln>
                <a:solidFill>
                  <a:srgbClr val="FFFF00"/>
                </a:solidFill>
                <a:effectLst/>
                <a:latin typeface="Times New Roman" panose="02020603050405020304" pitchFamily="18" charset="0"/>
                <a:ea typeface="楷体" panose="02010609060101010101" pitchFamily="49" charset="-122"/>
                <a:cs typeface="Times New Roman" panose="02020603050405020304" pitchFamily="18" charset="0"/>
              </a:rPr>
              <a:t>6:18]</a:t>
            </a:r>
            <a:endParaRPr lang="en-US" altLang="zh-TW" sz="3200" b="1">
              <a:ln>
                <a:noFill/>
              </a:ln>
              <a:solidFill>
                <a:srgbClr val="FFFF00"/>
              </a:solidFill>
              <a:effectLst/>
              <a:latin typeface="Times New Roman" panose="02020603050405020304" pitchFamily="18" charset="0"/>
              <a:ea typeface="楷体" panose="02010609060101010101" pitchFamily="49" charset="-122"/>
              <a:cs typeface="Times New Roman" panose="02020603050405020304" pitchFamily="18" charset="0"/>
            </a:endParaRPr>
          </a:p>
          <a:p>
            <a:pPr marL="36830" defTabSz="914400" eaLnBrk="0" fontAlgn="auto" hangingPunct="0">
              <a:defRPr/>
            </a:pPr>
            <a:r>
              <a:rPr lang="zh-TW" altLang="en-US" sz="4400" b="1">
                <a:ln>
                  <a:noFill/>
                </a:ln>
                <a:solidFill>
                  <a:srgbClr val="FFFF00"/>
                </a:solidFill>
                <a:effectLst/>
                <a:latin typeface="楷体" panose="02010609060101010101" pitchFamily="49" charset="-122"/>
                <a:ea typeface="楷体" panose="02010609060101010101" pitchFamily="49" charset="-122"/>
                <a:cs typeface="+mn-cs"/>
              </a:rPr>
              <a:t>靠著聖靈，隨時多方</a:t>
            </a:r>
            <a:endParaRPr lang="zh-TW" altLang="en-US" sz="4400" b="1">
              <a:ln>
                <a:noFill/>
              </a:ln>
              <a:solidFill>
                <a:srgbClr val="FFFF00"/>
              </a:solidFill>
              <a:effectLst/>
              <a:latin typeface="楷体" panose="02010609060101010101" pitchFamily="49" charset="-122"/>
              <a:ea typeface="楷体" panose="02010609060101010101" pitchFamily="49" charset="-122"/>
              <a:cs typeface="+mn-cs"/>
            </a:endParaRPr>
          </a:p>
          <a:p>
            <a:pPr marL="36830" defTabSz="914400" eaLnBrk="0" fontAlgn="auto" hangingPunct="0">
              <a:defRPr/>
            </a:pPr>
            <a:r>
              <a:rPr lang="zh-TW" altLang="en-US" sz="4400" b="1">
                <a:ln>
                  <a:noFill/>
                </a:ln>
                <a:solidFill>
                  <a:srgbClr val="FFFF00"/>
                </a:solidFill>
                <a:effectLst/>
                <a:latin typeface="楷体" panose="02010609060101010101" pitchFamily="49" charset="-122"/>
                <a:ea typeface="楷体" panose="02010609060101010101" pitchFamily="49" charset="-122"/>
                <a:cs typeface="+mn-cs"/>
              </a:rPr>
              <a:t>禱告祈求；並要在此</a:t>
            </a:r>
            <a:endParaRPr lang="zh-TW" altLang="en-US" sz="4400" b="1">
              <a:ln>
                <a:noFill/>
              </a:ln>
              <a:solidFill>
                <a:srgbClr val="FFFF00"/>
              </a:solidFill>
              <a:effectLst/>
              <a:latin typeface="楷体" panose="02010609060101010101" pitchFamily="49" charset="-122"/>
              <a:ea typeface="楷体" panose="02010609060101010101" pitchFamily="49" charset="-122"/>
              <a:cs typeface="+mn-cs"/>
            </a:endParaRPr>
          </a:p>
          <a:p>
            <a:pPr marL="36830" defTabSz="914400" eaLnBrk="0" fontAlgn="auto" hangingPunct="0">
              <a:defRPr/>
            </a:pPr>
            <a:r>
              <a:rPr lang="zh-TW" altLang="en-US" sz="4400" b="1">
                <a:ln>
                  <a:noFill/>
                </a:ln>
                <a:solidFill>
                  <a:srgbClr val="FFFF00"/>
                </a:solidFill>
                <a:effectLst/>
                <a:latin typeface="楷体" panose="02010609060101010101" pitchFamily="49" charset="-122"/>
                <a:ea typeface="楷体" panose="02010609060101010101" pitchFamily="49" charset="-122"/>
                <a:cs typeface="+mn-cs"/>
              </a:rPr>
              <a:t>警醒不倦，為眾聖徒</a:t>
            </a:r>
            <a:r>
              <a:rPr lang="en-US" altLang="zh-TW" sz="4400" b="1">
                <a:ln>
                  <a:noFill/>
                </a:ln>
                <a:solidFill>
                  <a:srgbClr val="FFFF00"/>
                </a:solidFill>
                <a:effectLst/>
                <a:latin typeface="楷体" panose="02010609060101010101" pitchFamily="49" charset="-122"/>
                <a:ea typeface="楷体" panose="02010609060101010101" pitchFamily="49" charset="-122"/>
                <a:cs typeface="+mn-cs"/>
              </a:rPr>
              <a:t>	</a:t>
            </a:r>
            <a:r>
              <a:rPr lang="zh-TW" altLang="en-US" sz="4400" b="1">
                <a:ln>
                  <a:noFill/>
                </a:ln>
                <a:solidFill>
                  <a:srgbClr val="FFFF00"/>
                </a:solidFill>
                <a:effectLst/>
                <a:latin typeface="楷体" panose="02010609060101010101" pitchFamily="49" charset="-122"/>
                <a:ea typeface="楷体" panose="02010609060101010101" pitchFamily="49" charset="-122"/>
                <a:cs typeface="+mn-cs"/>
              </a:rPr>
              <a:t>祈求。</a:t>
            </a:r>
            <a:endParaRPr lang="en-US" altLang="zh-CN" sz="4400" b="1">
              <a:ln>
                <a:noFill/>
              </a:ln>
              <a:solidFill>
                <a:srgbClr val="FFFF00"/>
              </a:solidFill>
              <a:effectLst/>
              <a:latin typeface="楷体" panose="02010609060101010101" pitchFamily="49" charset="-122"/>
              <a:ea typeface="楷体" panose="02010609060101010101" pitchFamily="49" charset="-122"/>
              <a:cs typeface="+mn-cs"/>
            </a:endParaRPr>
          </a:p>
        </p:txBody>
      </p:sp>
      <p:sp>
        <p:nvSpPr>
          <p:cNvPr id="5" name="Title 1"/>
          <p:cNvSpPr txBox="1"/>
          <p:nvPr/>
        </p:nvSpPr>
        <p:spPr>
          <a:xfrm>
            <a:off x="609600" y="126250"/>
            <a:ext cx="7765322" cy="970450"/>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CN" altLang="en-US" sz="6600" b="1">
                <a:solidFill>
                  <a:srgbClr val="FFFF00"/>
                </a:solidFill>
                <a:latin typeface="楷体" panose="02010609060101010101" pitchFamily="49" charset="-122"/>
                <a:ea typeface="楷体" panose="02010609060101010101" pitchFamily="49" charset="-122"/>
              </a:rPr>
              <a:t>禱告</a:t>
            </a:r>
            <a:endParaRPr lang="en-US" sz="6600" b="1">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5" name="Picture 4"/>
          <p:cNvPicPr>
            <a:picLocks noChangeAspect="1"/>
          </p:cNvPicPr>
          <p:nvPr/>
        </p:nvPicPr>
        <p:blipFill>
          <a:blip r:embed="rId1"/>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http://www.visitscotland.com/blog/wp-content/uploads/2013/04/shetland-sunris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 y="0"/>
            <a:ext cx="9169400" cy="6858000"/>
          </a:xfrm>
          <a:prstGeom prst="rect">
            <a:avLst/>
          </a:prstGeom>
          <a:noFill/>
          <a:ln>
            <a:noFill/>
          </a:ln>
        </p:spPr>
      </p:pic>
      <p:sp>
        <p:nvSpPr>
          <p:cNvPr id="4" name="Title 1"/>
          <p:cNvSpPr txBox="1"/>
          <p:nvPr/>
        </p:nvSpPr>
        <p:spPr>
          <a:xfrm>
            <a:off x="3" y="1040606"/>
            <a:ext cx="9143999" cy="3378994"/>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eaLnBrk="0" fontAlgn="auto" hangingPunct="0">
              <a:spcAft>
                <a:spcPts val="0"/>
              </a:spcAft>
              <a:defRPr/>
            </a:pPr>
            <a:r>
              <a:rPr lang="zh-TW" altLang="en-US" sz="5400" b="1">
                <a:ln>
                  <a:noFill/>
                </a:ln>
                <a:solidFill>
                  <a:srgbClr val="FFFF00"/>
                </a:solidFill>
                <a:effectLst/>
                <a:latin typeface="楷体" panose="02010609060101010101" pitchFamily="49" charset="-122"/>
                <a:ea typeface="楷体" panose="02010609060101010101" pitchFamily="49" charset="-122"/>
                <a:cs typeface="+mn-cs"/>
              </a:rPr>
              <a:t>聚會即將開始</a:t>
            </a:r>
            <a:endParaRPr lang="en-US" altLang="zh-TW" sz="5400" b="1">
              <a:ln>
                <a:noFill/>
              </a:ln>
              <a:solidFill>
                <a:srgbClr val="FFFF00"/>
              </a:solidFill>
              <a:effectLst/>
              <a:latin typeface="楷体" panose="02010609060101010101" pitchFamily="49" charset="-122"/>
              <a:ea typeface="楷体" panose="02010609060101010101" pitchFamily="49" charset="-122"/>
              <a:cs typeface="+mn-cs"/>
            </a:endParaRPr>
          </a:p>
          <a:p>
            <a:pPr defTabSz="914400" eaLnBrk="0" fontAlgn="auto" hangingPunct="0">
              <a:spcAft>
                <a:spcPts val="0"/>
              </a:spcAft>
              <a:defRPr/>
            </a:pPr>
            <a:r>
              <a:rPr lang="zh-TW" altLang="en-US" sz="5400" b="1">
                <a:ln>
                  <a:noFill/>
                </a:ln>
                <a:solidFill>
                  <a:srgbClr val="FFFF00"/>
                </a:solidFill>
                <a:effectLst/>
                <a:latin typeface="楷体" panose="02010609060101010101" pitchFamily="49" charset="-122"/>
                <a:ea typeface="楷体" panose="02010609060101010101" pitchFamily="49" charset="-122"/>
                <a:cs typeface="+mn-cs"/>
              </a:rPr>
              <a:t>請關閉</a:t>
            </a:r>
            <a:r>
              <a:rPr lang="en-US" altLang="zh-TW" sz="5400" b="1">
                <a:ln>
                  <a:noFill/>
                </a:ln>
                <a:solidFill>
                  <a:srgbClr val="FFFF00"/>
                </a:solidFill>
                <a:effectLst/>
                <a:latin typeface="楷体" panose="02010609060101010101" pitchFamily="49" charset="-122"/>
                <a:ea typeface="楷体" panose="02010609060101010101" pitchFamily="49" charset="-122"/>
                <a:cs typeface="+mn-cs"/>
              </a:rPr>
              <a:t>/</a:t>
            </a:r>
            <a:r>
              <a:rPr lang="zh-CN" altLang="en-US" sz="5400" b="1">
                <a:ln>
                  <a:noFill/>
                </a:ln>
                <a:solidFill>
                  <a:srgbClr val="FFFF00"/>
                </a:solidFill>
                <a:effectLst/>
                <a:latin typeface="楷体" panose="02010609060101010101" pitchFamily="49" charset="-122"/>
                <a:ea typeface="楷体" panose="02010609060101010101" pitchFamily="49" charset="-122"/>
                <a:cs typeface="+mn-cs"/>
              </a:rPr>
              <a:t>靜音手機</a:t>
            </a:r>
            <a:r>
              <a:rPr lang="zh-TW" altLang="en-US" sz="5400" b="1">
                <a:ln>
                  <a:noFill/>
                </a:ln>
                <a:solidFill>
                  <a:srgbClr val="FFFF00"/>
                </a:solidFill>
                <a:effectLst/>
                <a:latin typeface="楷体" panose="02010609060101010101" pitchFamily="49" charset="-122"/>
                <a:ea typeface="楷体" panose="02010609060101010101" pitchFamily="49" charset="-122"/>
                <a:cs typeface="+mn-cs"/>
              </a:rPr>
              <a:t>！</a:t>
            </a:r>
            <a:br>
              <a:rPr lang="en-US" altLang="zh-CN" sz="2000" b="1">
                <a:ln>
                  <a:noFill/>
                </a:ln>
                <a:solidFill>
                  <a:srgbClr val="FFFF00"/>
                </a:solidFill>
                <a:effectLst/>
                <a:latin typeface="Arial" panose="020B0604020202020204" pitchFamily="34" charset="0"/>
                <a:cs typeface="+mn-cs"/>
              </a:rPr>
            </a:br>
            <a:r>
              <a:rPr lang="en-US" altLang="zh-CN" sz="4400" b="1">
                <a:ln>
                  <a:noFill/>
                </a:ln>
                <a:solidFill>
                  <a:srgbClr val="FFFF00"/>
                </a:solidFill>
                <a:effectLst/>
                <a:latin typeface="Monotype Corsiva" panose="03010101010201010101" pitchFamily="66" charset="0"/>
                <a:ea typeface="Tahoma" panose="020B0604030504040204" charset="0"/>
                <a:cs typeface="Times New Roman" panose="02020603050405020304" pitchFamily="18" charset="0"/>
              </a:rPr>
              <a:t>The worship will begin, </a:t>
            </a:r>
            <a:endParaRPr lang="en-US" altLang="zh-CN" sz="4400" b="1">
              <a:ln>
                <a:noFill/>
              </a:ln>
              <a:solidFill>
                <a:srgbClr val="FFFF00"/>
              </a:solidFill>
              <a:effectLst/>
              <a:latin typeface="Monotype Corsiva" panose="03010101010201010101" pitchFamily="66" charset="0"/>
              <a:ea typeface="Tahoma" panose="020B0604030504040204" charset="0"/>
              <a:cs typeface="Times New Roman" panose="02020603050405020304" pitchFamily="18" charset="0"/>
            </a:endParaRPr>
          </a:p>
          <a:p>
            <a:pPr defTabSz="914400" eaLnBrk="0" fontAlgn="auto" hangingPunct="0">
              <a:spcAft>
                <a:spcPts val="0"/>
              </a:spcAft>
              <a:defRPr/>
            </a:pPr>
            <a:r>
              <a:rPr lang="en-US" altLang="zh-CN" sz="4400" b="1">
                <a:ln>
                  <a:noFill/>
                </a:ln>
                <a:solidFill>
                  <a:srgbClr val="FFFF00"/>
                </a:solidFill>
                <a:effectLst/>
                <a:latin typeface="Monotype Corsiva" panose="03010101010201010101" pitchFamily="66" charset="0"/>
                <a:ea typeface="Tahoma" panose="020B0604030504040204" charset="0"/>
                <a:cs typeface="Times New Roman" panose="02020603050405020304" pitchFamily="18" charset="0"/>
              </a:rPr>
              <a:t>please turn off/silence your Cellphone</a:t>
            </a:r>
            <a:endParaRPr lang="en-US" altLang="en-US" sz="5400" b="1">
              <a:ln>
                <a:noFill/>
              </a:ln>
              <a:solidFill>
                <a:srgbClr val="FFFF00"/>
              </a:solidFill>
              <a:effectLst/>
              <a:latin typeface="Monotype Corsiva" panose="03010101010201010101" pitchFamily="66" charset="0"/>
              <a:ea typeface="Tahoma" panose="020B0604030504040204" charset="0"/>
              <a:cs typeface="Mongolian Baiti" panose="03000500000000000000"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1"/>
          <p:cNvSpPr txBox="1"/>
          <p:nvPr/>
        </p:nvSpPr>
        <p:spPr>
          <a:xfrm>
            <a:off x="3" y="1524000"/>
            <a:ext cx="9143999" cy="3378994"/>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CN" altLang="en-US" sz="6000" b="1">
                <a:ln>
                  <a:noFill/>
                </a:ln>
                <a:solidFill>
                  <a:prstClr val="white"/>
                </a:solidFill>
                <a:effectLst/>
                <a:latin typeface="Monotype Corsiva" panose="03010101010201010101" pitchFamily="66" charset="0"/>
                <a:ea typeface="楷体" panose="02010609060101010101" pitchFamily="49" charset="-122"/>
                <a:cs typeface="+mj-cs"/>
              </a:rPr>
              <a:t>讀經</a:t>
            </a:r>
            <a:br>
              <a:rPr lang="en-US" altLang="zh-CN" sz="6000" b="1">
                <a:ln>
                  <a:noFill/>
                </a:ln>
                <a:solidFill>
                  <a:prstClr val="white"/>
                </a:solidFill>
                <a:effectLst/>
                <a:latin typeface="Monotype Corsiva" panose="03010101010201010101" pitchFamily="66" charset="0"/>
                <a:ea typeface="楷体" panose="02010609060101010101" pitchFamily="49" charset="-122"/>
                <a:cs typeface="+mj-cs"/>
              </a:rPr>
            </a:br>
            <a:r>
              <a:rPr lang="en-US" altLang="zh-CN" sz="4400">
                <a:ln>
                  <a:noFill/>
                </a:ln>
                <a:solidFill>
                  <a:prstClr val="white"/>
                </a:solidFill>
                <a:effectLst/>
                <a:latin typeface="Monotype Corsiva" panose="03010101010201010101" pitchFamily="66" charset="0"/>
                <a:ea typeface="等线 Light" panose="02010600030101010101" pitchFamily="2" charset="-122"/>
                <a:cs typeface="Arial" panose="020B0604020202020204"/>
              </a:rPr>
              <a:t>Scripture Reading</a:t>
            </a:r>
            <a:endParaRPr lang="en-US" altLang="en-US" sz="600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Monotype Corsiva" panose="03010101010201010101" pitchFamily="66" charset="0"/>
              <a:ea typeface="Tahoma" panose="020B0604030504040204" charset="0"/>
              <a:cs typeface="Arial" panose="020B0604020202020204"/>
            </a:endParaRPr>
          </a:p>
        </p:txBody>
      </p:sp>
      <p:sp>
        <p:nvSpPr>
          <p:cNvPr id="32772" name="AutoShape 6" descr="http://img02.tooopen.com/images/20160119/tooopen_sy_154980039735.jpg"/>
          <p:cNvSpPr>
            <a:spLocks noChangeAspect="1" noChangeArrowheads="1"/>
          </p:cNvSpPr>
          <p:nvPr/>
        </p:nvSpPr>
        <p:spPr bwMode="auto">
          <a:xfrm>
            <a:off x="63500" y="-136525"/>
            <a:ext cx="304800" cy="304800"/>
          </a:xfrm>
          <a:prstGeom prst="rect">
            <a:avLst/>
          </a:prstGeom>
          <a:noFill/>
          <a:ln>
            <a:noFill/>
          </a:ln>
        </p:spPr>
        <p:txBody>
          <a:bodyPr/>
          <a:lstStyle/>
          <a:p>
            <a:pPr>
              <a:defRPr/>
            </a:pPr>
            <a:endParaRPr lang="en-US" altLang="en-US">
              <a:solidFill>
                <a:prstClr val="white"/>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2" name="AutoShape 6" descr="http://img02.tooopen.com/images/20160119/tooopen_sy_154980039735.jpg"/>
          <p:cNvSpPr>
            <a:spLocks noChangeAspect="1" noChangeArrowheads="1"/>
          </p:cNvSpPr>
          <p:nvPr/>
        </p:nvSpPr>
        <p:spPr bwMode="auto">
          <a:xfrm>
            <a:off x="63500" y="-136525"/>
            <a:ext cx="304800" cy="304800"/>
          </a:xfrm>
          <a:prstGeom prst="rect">
            <a:avLst/>
          </a:prstGeom>
          <a:noFill/>
          <a:ln>
            <a:noFill/>
          </a:ln>
        </p:spPr>
        <p:txBody>
          <a:bodyPr/>
          <a:lstStyle/>
          <a:p>
            <a:pPr>
              <a:defRPr/>
            </a:pPr>
            <a:endParaRPr lang="en-US" altLang="en-US">
              <a:solidFill>
                <a:prstClr val="white"/>
              </a:solidFill>
            </a:endParaRPr>
          </a:p>
        </p:txBody>
      </p:sp>
      <p:sp>
        <p:nvSpPr>
          <p:cNvPr id="3" name="TextBox 2"/>
          <p:cNvSpPr txBox="1"/>
          <p:nvPr/>
        </p:nvSpPr>
        <p:spPr>
          <a:xfrm>
            <a:off x="226695" y="168275"/>
            <a:ext cx="8863965" cy="3289300"/>
          </a:xfrm>
          <a:prstGeom prst="rect">
            <a:avLst/>
          </a:prstGeom>
          <a:noFill/>
        </p:spPr>
        <p:txBody>
          <a:bodyPr wrap="square">
            <a:spAutoFit/>
          </a:bodyPr>
          <a:lstStyle/>
          <a:p>
            <a:r>
              <a:rPr lang="zh-TW" altLang="en-US" sz="4000" dirty="0">
                <a:latin typeface="楷体" panose="02010609060101010101" pitchFamily="49" charset="-122"/>
                <a:ea typeface="楷体" panose="02010609060101010101" pitchFamily="49" charset="-122"/>
              </a:rPr>
              <a:t>‪詩篇‬</a:t>
            </a:r>
            <a:r>
              <a:rPr lang="en-US" altLang="zh-TW" sz="4000" dirty="0">
                <a:latin typeface="楷体" panose="02010609060101010101" pitchFamily="49" charset="-122"/>
                <a:ea typeface="楷体" panose="02010609060101010101" pitchFamily="49" charset="-122"/>
              </a:rPr>
              <a:t>65 ‪Psalms ‬65</a:t>
            </a:r>
            <a:endParaRPr lang="en-US" altLang="zh-TW" sz="4000" dirty="0">
              <a:latin typeface="楷体" panose="02010609060101010101" pitchFamily="49" charset="-122"/>
              <a:ea typeface="楷体" panose="02010609060101010101" pitchFamily="49" charset="-122"/>
            </a:endParaRPr>
          </a:p>
          <a:p>
            <a:pPr>
              <a:lnSpc>
                <a:spcPct val="120000"/>
              </a:lnSpc>
            </a:pPr>
            <a:r>
              <a:rPr lang="zh-TW" altLang="en-US" sz="3600" dirty="0">
                <a:latin typeface="Times New Roman" panose="02020603050405020304" pitchFamily="18" charset="0"/>
                <a:ea typeface="楷体" panose="02010609060101010101" pitchFamily="49" charset="-122"/>
                <a:cs typeface="Times New Roman" panose="02020603050405020304" pitchFamily="18" charset="0"/>
              </a:rPr>
              <a:t>‪</a:t>
            </a:r>
            <a:r>
              <a:rPr lang="zh-TW" altLang="en-US" sz="2600" dirty="0">
                <a:latin typeface="楷体" panose="02010609060101010101" pitchFamily="49" charset="-122"/>
                <a:ea typeface="楷体" panose="02010609060101010101" pitchFamily="49" charset="-122"/>
                <a:cs typeface="楷体" panose="02010609060101010101" pitchFamily="49" charset="-122"/>
              </a:rPr>
              <a:t>1 神啊，錫安的人都等候讚美你；所許的願也要向你償還。</a:t>
            </a:r>
            <a:endParaRPr lang="zh-TW" altLang="en-US" sz="26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600" dirty="0">
                <a:latin typeface="楷体" panose="02010609060101010101" pitchFamily="49" charset="-122"/>
                <a:ea typeface="楷体" panose="02010609060101010101" pitchFamily="49" charset="-122"/>
                <a:cs typeface="楷体" panose="02010609060101010101" pitchFamily="49" charset="-122"/>
              </a:rPr>
              <a:t>2 聽禱告的主啊，凡有血氣的都要來就你。</a:t>
            </a:r>
            <a:endParaRPr lang="zh-TW" altLang="en-US" sz="26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600" dirty="0">
                <a:latin typeface="楷体" panose="02010609060101010101" pitchFamily="49" charset="-122"/>
                <a:ea typeface="楷体" panose="02010609060101010101" pitchFamily="49" charset="-122"/>
                <a:cs typeface="楷体" panose="02010609060101010101" pitchFamily="49" charset="-122"/>
              </a:rPr>
              <a:t>3 罪孽勝了我；至於我們的過犯，你都要赦免。</a:t>
            </a:r>
            <a:endParaRPr lang="zh-TW" altLang="en-US" sz="26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600" dirty="0">
                <a:latin typeface="楷体" panose="02010609060101010101" pitchFamily="49" charset="-122"/>
                <a:ea typeface="楷体" panose="02010609060101010101" pitchFamily="49" charset="-122"/>
                <a:cs typeface="楷体" panose="02010609060101010101" pitchFamily="49" charset="-122"/>
              </a:rPr>
              <a:t>4 你所揀選、使他親近你、住在你院中的，這人便為有福！</a:t>
            </a:r>
            <a:endParaRPr lang="zh-TW" altLang="en-US" sz="26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600" dirty="0">
                <a:latin typeface="楷体" panose="02010609060101010101" pitchFamily="49" charset="-122"/>
                <a:ea typeface="楷体" panose="02010609060101010101" pitchFamily="49" charset="-122"/>
                <a:cs typeface="楷体" panose="02010609060101010101" pitchFamily="49" charset="-122"/>
              </a:rPr>
              <a:t> </a:t>
            </a:r>
            <a:r>
              <a:rPr lang="en-US" altLang="zh-TW" sz="2600" dirty="0">
                <a:latin typeface="楷体" panose="02010609060101010101" pitchFamily="49" charset="-122"/>
                <a:ea typeface="楷体" panose="02010609060101010101" pitchFamily="49" charset="-122"/>
                <a:cs typeface="楷体" panose="02010609060101010101" pitchFamily="49" charset="-122"/>
              </a:rPr>
              <a:t> </a:t>
            </a:r>
            <a:r>
              <a:rPr lang="zh-TW" altLang="en-US" sz="2600" dirty="0">
                <a:latin typeface="楷体" panose="02010609060101010101" pitchFamily="49" charset="-122"/>
                <a:ea typeface="楷体" panose="02010609060101010101" pitchFamily="49" charset="-122"/>
                <a:cs typeface="楷体" panose="02010609060101010101" pitchFamily="49" charset="-122"/>
              </a:rPr>
              <a:t>我們必因你居所、你聖殿的美福知足了。</a:t>
            </a:r>
            <a:endParaRPr lang="zh-TW" altLang="en-US" sz="26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135255" y="3555365"/>
            <a:ext cx="8955405" cy="2676525"/>
          </a:xfrm>
          <a:prstGeom prst="rect">
            <a:avLst/>
          </a:prstGeom>
          <a:noFill/>
        </p:spPr>
        <p:txBody>
          <a:bodyPr wrap="square" rtlCol="0">
            <a:spAutoFit/>
          </a:bodyPr>
          <a:p>
            <a:pPr>
              <a:lnSpc>
                <a:spcPct val="140000"/>
              </a:lnSpc>
            </a:pPr>
            <a:r>
              <a:rPr lang="en-US" altLang="zh-CN" sz="2000">
                <a:latin typeface="Calibri" panose="020F0502020204030204" pitchFamily="34" charset="0"/>
                <a:cs typeface="Calibri" panose="020F0502020204030204" pitchFamily="34" charset="0"/>
              </a:rPr>
              <a:t>1 Praise waiteth for thee, O God, in Zion: and unto thee shall the vow be performed.</a:t>
            </a:r>
            <a:endParaRPr lang="en-US" altLang="zh-CN" sz="2000">
              <a:latin typeface="Calibri" panose="020F0502020204030204" pitchFamily="34" charset="0"/>
              <a:cs typeface="Calibri" panose="020F0502020204030204" pitchFamily="34" charset="0"/>
            </a:endParaRPr>
          </a:p>
          <a:p>
            <a:pPr>
              <a:lnSpc>
                <a:spcPct val="140000"/>
              </a:lnSpc>
            </a:pPr>
            <a:r>
              <a:rPr lang="en-US" altLang="zh-CN" sz="2000">
                <a:latin typeface="Calibri" panose="020F0502020204030204" pitchFamily="34" charset="0"/>
                <a:cs typeface="Calibri" panose="020F0502020204030204" pitchFamily="34" charset="0"/>
              </a:rPr>
              <a:t>2 O thou that hearest prayer, unto thee shall all flesh come.</a:t>
            </a:r>
            <a:endParaRPr lang="en-US" altLang="zh-CN" sz="2000">
              <a:latin typeface="Calibri" panose="020F0502020204030204" pitchFamily="34" charset="0"/>
              <a:cs typeface="Calibri" panose="020F0502020204030204" pitchFamily="34" charset="0"/>
            </a:endParaRPr>
          </a:p>
          <a:p>
            <a:pPr>
              <a:lnSpc>
                <a:spcPct val="140000"/>
              </a:lnSpc>
            </a:pPr>
            <a:r>
              <a:rPr lang="en-US" altLang="zh-CN" sz="2000">
                <a:latin typeface="Calibri" panose="020F0502020204030204" pitchFamily="34" charset="0"/>
                <a:cs typeface="Calibri" panose="020F0502020204030204" pitchFamily="34" charset="0"/>
              </a:rPr>
              <a:t>3 Iniquities prevail against me: as for our transgressions, thou shalt purge them away.</a:t>
            </a:r>
            <a:endParaRPr lang="en-US" altLang="zh-CN" sz="2000">
              <a:latin typeface="Calibri" panose="020F0502020204030204" pitchFamily="34" charset="0"/>
              <a:cs typeface="Calibri" panose="020F0502020204030204" pitchFamily="34" charset="0"/>
            </a:endParaRPr>
          </a:p>
          <a:p>
            <a:pPr>
              <a:lnSpc>
                <a:spcPct val="140000"/>
              </a:lnSpc>
            </a:pPr>
            <a:r>
              <a:rPr lang="en-US" altLang="zh-CN" sz="2000">
                <a:latin typeface="Calibri" panose="020F0502020204030204" pitchFamily="34" charset="0"/>
                <a:cs typeface="Calibri" panose="020F0502020204030204" pitchFamily="34" charset="0"/>
              </a:rPr>
              <a:t>4 Blessed is the man whom thou choosest, and causest to approach unto thee, that </a:t>
            </a:r>
            <a:endParaRPr lang="en-US" altLang="zh-CN" sz="2000">
              <a:latin typeface="Calibri" panose="020F0502020204030204" pitchFamily="34" charset="0"/>
              <a:cs typeface="Calibri" panose="020F0502020204030204" pitchFamily="34" charset="0"/>
            </a:endParaRPr>
          </a:p>
          <a:p>
            <a:pPr>
              <a:lnSpc>
                <a:spcPct val="140000"/>
              </a:lnSpc>
            </a:pPr>
            <a:r>
              <a:rPr lang="en-US" altLang="zh-CN" sz="2000">
                <a:latin typeface="Calibri" panose="020F0502020204030204" pitchFamily="34" charset="0"/>
                <a:cs typeface="Calibri" panose="020F0502020204030204" pitchFamily="34" charset="0"/>
              </a:rPr>
              <a:t>   he may dwell in thy courts: we shall be satisfied with the goodness of thy house, </a:t>
            </a:r>
            <a:endParaRPr lang="en-US" altLang="zh-CN" sz="2000">
              <a:latin typeface="Calibri" panose="020F0502020204030204" pitchFamily="34" charset="0"/>
              <a:cs typeface="Calibri" panose="020F0502020204030204" pitchFamily="34" charset="0"/>
            </a:endParaRPr>
          </a:p>
          <a:p>
            <a:pPr>
              <a:lnSpc>
                <a:spcPct val="140000"/>
              </a:lnSpc>
            </a:pPr>
            <a:r>
              <a:rPr lang="en-US" altLang="zh-CN" sz="2000">
                <a:latin typeface="Calibri" panose="020F0502020204030204" pitchFamily="34" charset="0"/>
                <a:cs typeface="Calibri" panose="020F0502020204030204" pitchFamily="34" charset="0"/>
              </a:rPr>
              <a:t>   even of thy holy temple.</a:t>
            </a:r>
            <a:endParaRPr lang="en-US" altLang="zh-CN" sz="2000">
              <a:latin typeface="Calibri" panose="020F0502020204030204" pitchFamily="34" charset="0"/>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2" name="AutoShape 6" descr="http://img02.tooopen.com/images/20160119/tooopen_sy_154980039735.jpg"/>
          <p:cNvSpPr>
            <a:spLocks noChangeAspect="1" noChangeArrowheads="1"/>
          </p:cNvSpPr>
          <p:nvPr/>
        </p:nvSpPr>
        <p:spPr bwMode="auto">
          <a:xfrm>
            <a:off x="63500" y="-136525"/>
            <a:ext cx="304800" cy="304800"/>
          </a:xfrm>
          <a:prstGeom prst="rect">
            <a:avLst/>
          </a:prstGeom>
          <a:noFill/>
          <a:ln>
            <a:noFill/>
          </a:ln>
        </p:spPr>
        <p:txBody>
          <a:bodyPr/>
          <a:lstStyle/>
          <a:p>
            <a:pPr>
              <a:defRPr/>
            </a:pPr>
            <a:endParaRPr lang="en-US" altLang="en-US">
              <a:solidFill>
                <a:prstClr val="white"/>
              </a:solidFill>
            </a:endParaRPr>
          </a:p>
        </p:txBody>
      </p:sp>
      <p:sp>
        <p:nvSpPr>
          <p:cNvPr id="3" name="TextBox 2"/>
          <p:cNvSpPr txBox="1"/>
          <p:nvPr/>
        </p:nvSpPr>
        <p:spPr>
          <a:xfrm>
            <a:off x="180975" y="168275"/>
            <a:ext cx="8863965" cy="3365500"/>
          </a:xfrm>
          <a:prstGeom prst="rect">
            <a:avLst/>
          </a:prstGeom>
          <a:noFill/>
        </p:spPr>
        <p:txBody>
          <a:bodyPr wrap="square">
            <a:spAutoFit/>
          </a:bodyPr>
          <a:lstStyle/>
          <a:p>
            <a:r>
              <a:rPr lang="zh-TW" altLang="en-US" sz="4000" dirty="0">
                <a:latin typeface="楷体" panose="02010609060101010101" pitchFamily="49" charset="-122"/>
                <a:ea typeface="楷体" panose="02010609060101010101" pitchFamily="49" charset="-122"/>
              </a:rPr>
              <a:t>‪</a:t>
            </a:r>
            <a:r>
              <a:rPr lang="zh-TW" altLang="en-US" sz="2600" dirty="0">
                <a:latin typeface="楷体" panose="02010609060101010101" pitchFamily="49" charset="-122"/>
                <a:ea typeface="楷体" panose="02010609060101010101" pitchFamily="49" charset="-122"/>
                <a:cs typeface="楷体" panose="02010609060101010101" pitchFamily="49" charset="-122"/>
              </a:rPr>
              <a:t>‪</a:t>
            </a:r>
            <a:r>
              <a:rPr lang="zh-TW" altLang="en-US" sz="2400" dirty="0">
                <a:latin typeface="楷体" panose="02010609060101010101" pitchFamily="49" charset="-122"/>
                <a:ea typeface="楷体" panose="02010609060101010101" pitchFamily="49" charset="-122"/>
                <a:cs typeface="楷体" panose="02010609060101010101" pitchFamily="49" charset="-122"/>
              </a:rPr>
              <a:t>5 拯救我們的神啊，你必以威嚴秉公義應允我們；</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en-US" altLang="zh-TW" sz="2400" dirty="0">
                <a:latin typeface="楷体" panose="02010609060101010101" pitchFamily="49" charset="-122"/>
                <a:ea typeface="楷体" panose="02010609060101010101" pitchFamily="49" charset="-122"/>
                <a:cs typeface="楷体" panose="02010609060101010101" pitchFamily="49" charset="-122"/>
              </a:rPr>
              <a:t>  </a:t>
            </a:r>
            <a:r>
              <a:rPr lang="zh-TW" altLang="en-US" sz="2400" dirty="0">
                <a:latin typeface="楷体" panose="02010609060101010101" pitchFamily="49" charset="-122"/>
                <a:ea typeface="楷体" panose="02010609060101010101" pitchFamily="49" charset="-122"/>
                <a:cs typeface="楷体" panose="02010609060101010101" pitchFamily="49" charset="-122"/>
              </a:rPr>
              <a:t>你本是一切地極和海上遠處的人所倚靠的。</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6 他既以大能束腰，就用力量安定諸山，</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7 使諸海的響聲和其中波浪的響聲，並萬民的喧嘩，都平靜了。</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8 住在地極的人因你的神蹟懼怕；你使日出日落之地都歡呼。</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TW" altLang="en-US" sz="2400" dirty="0">
                <a:latin typeface="楷体" panose="02010609060101010101" pitchFamily="49" charset="-122"/>
                <a:ea typeface="楷体" panose="02010609060101010101" pitchFamily="49" charset="-122"/>
                <a:cs typeface="楷体" panose="02010609060101010101" pitchFamily="49" charset="-122"/>
                <a:sym typeface="+mn-ea"/>
              </a:rPr>
              <a:t>‪‪9 你眷顧地，降下透雨，使地大得肥美。神的河滿了水；你這樣</a:t>
            </a:r>
            <a:endParaRPr lang="zh-TW"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lnSpc>
                <a:spcPct val="120000"/>
              </a:lnSpc>
            </a:pPr>
            <a:r>
              <a:rPr lang="zh-TW" altLang="en-US" sz="24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TW" sz="2400" dirty="0">
                <a:latin typeface="楷体" panose="02010609060101010101" pitchFamily="49" charset="-122"/>
                <a:ea typeface="楷体" panose="02010609060101010101" pitchFamily="49" charset="-122"/>
                <a:cs typeface="楷体" panose="02010609060101010101" pitchFamily="49" charset="-122"/>
                <a:sym typeface="+mn-ea"/>
              </a:rPr>
              <a:t> </a:t>
            </a:r>
            <a:r>
              <a:rPr lang="zh-TW" altLang="en-US" sz="2400" dirty="0">
                <a:latin typeface="楷体" panose="02010609060101010101" pitchFamily="49" charset="-122"/>
                <a:ea typeface="楷体" panose="02010609060101010101" pitchFamily="49" charset="-122"/>
                <a:cs typeface="楷体" panose="02010609060101010101" pitchFamily="49" charset="-122"/>
                <a:sym typeface="+mn-ea"/>
              </a:rPr>
              <a:t>澆灌了地，好為人預備五穀。</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135255" y="3533775"/>
            <a:ext cx="8955405" cy="2968625"/>
          </a:xfrm>
          <a:prstGeom prst="rect">
            <a:avLst/>
          </a:prstGeom>
          <a:noFill/>
        </p:spPr>
        <p:txBody>
          <a:bodyPr wrap="square" rtlCol="0">
            <a:spAutoFit/>
          </a:bodyPr>
          <a:p>
            <a:pPr>
              <a:lnSpc>
                <a:spcPct val="130000"/>
              </a:lnSpc>
            </a:pPr>
            <a:r>
              <a:rPr lang="en-US" altLang="zh-CN" sz="1800">
                <a:latin typeface="Calibri" panose="020F0502020204030204" pitchFamily="34" charset="0"/>
                <a:cs typeface="Calibri" panose="020F0502020204030204" pitchFamily="34" charset="0"/>
              </a:rPr>
              <a:t>‪5 By terrible things in righteousness wilt thou answer us, O God of our salvation; who art the </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   confidence of all the ends of the earth, and of them that are afar off upon the sea:</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6 Which by his strength setteth fast the mountains; being girded with power:</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7 Which stilleth the noise of the seas, the noise of their waves, and the tumult of the people.</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8 They also that dwell in the uttermost parts are afraid at thy tokens:  thou makest the </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   outgoings of the morning and evening to rejoice.</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‪9 Thou visitest the earth, and waterest it: thou greatly enrichest it with the river of God, which</a:t>
            </a:r>
            <a:endParaRPr lang="en-US" altLang="zh-CN" sz="1800">
              <a:latin typeface="Calibri" panose="020F0502020204030204" pitchFamily="34" charset="0"/>
              <a:cs typeface="Calibri" panose="020F0502020204030204" pitchFamily="34" charset="0"/>
            </a:endParaRPr>
          </a:p>
          <a:p>
            <a:pPr>
              <a:lnSpc>
                <a:spcPct val="130000"/>
              </a:lnSpc>
            </a:pPr>
            <a:r>
              <a:rPr lang="en-US" altLang="zh-CN" sz="1800">
                <a:latin typeface="Calibri" panose="020F0502020204030204" pitchFamily="34" charset="0"/>
                <a:cs typeface="Calibri" panose="020F0502020204030204" pitchFamily="34" charset="0"/>
              </a:rPr>
              <a:t>   is full of water: thou preparest them corn, when thou hast so provided for it.</a:t>
            </a:r>
            <a:endParaRPr lang="en-US" altLang="zh-CN" sz="1800">
              <a:latin typeface="Calibri" panose="020F0502020204030204" pitchFamily="34" charset="0"/>
              <a:cs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2" name="AutoShape 6" descr="http://img02.tooopen.com/images/20160119/tooopen_sy_154980039735.jpg"/>
          <p:cNvSpPr>
            <a:spLocks noChangeAspect="1" noChangeArrowheads="1"/>
          </p:cNvSpPr>
          <p:nvPr/>
        </p:nvSpPr>
        <p:spPr bwMode="auto">
          <a:xfrm>
            <a:off x="63500" y="-136525"/>
            <a:ext cx="304800" cy="304800"/>
          </a:xfrm>
          <a:prstGeom prst="rect">
            <a:avLst/>
          </a:prstGeom>
          <a:noFill/>
          <a:ln>
            <a:noFill/>
          </a:ln>
        </p:spPr>
        <p:txBody>
          <a:bodyPr/>
          <a:lstStyle/>
          <a:p>
            <a:pPr>
              <a:defRPr/>
            </a:pPr>
            <a:endParaRPr lang="en-US" altLang="en-US">
              <a:solidFill>
                <a:prstClr val="white"/>
              </a:solidFill>
            </a:endParaRPr>
          </a:p>
        </p:txBody>
      </p:sp>
      <p:sp>
        <p:nvSpPr>
          <p:cNvPr id="3" name="TextBox 2"/>
          <p:cNvSpPr txBox="1"/>
          <p:nvPr/>
        </p:nvSpPr>
        <p:spPr>
          <a:xfrm>
            <a:off x="180975" y="409575"/>
            <a:ext cx="8863965" cy="2489200"/>
          </a:xfrm>
          <a:prstGeom prst="rect">
            <a:avLst/>
          </a:prstGeom>
          <a:noFill/>
        </p:spPr>
        <p:txBody>
          <a:bodyPr wrap="square">
            <a:spAutoFit/>
          </a:bodyPr>
          <a:lstStyle/>
          <a:p>
            <a:pPr>
              <a:lnSpc>
                <a:spcPct val="130000"/>
              </a:lnSpc>
            </a:pPr>
            <a:r>
              <a:rPr lang="zh-TW" altLang="en-US" sz="2400" dirty="0">
                <a:latin typeface="楷体" panose="02010609060101010101" pitchFamily="49" charset="-122"/>
                <a:ea typeface="楷体" panose="02010609060101010101" pitchFamily="49" charset="-122"/>
              </a:rPr>
              <a:t>‪</a:t>
            </a:r>
            <a:r>
              <a:rPr lang="zh-TW" altLang="en-US" sz="2400" dirty="0">
                <a:latin typeface="楷体" panose="02010609060101010101" pitchFamily="49" charset="-122"/>
                <a:ea typeface="楷体" panose="02010609060101010101" pitchFamily="49" charset="-122"/>
                <a:cs typeface="楷体" panose="02010609060101010101" pitchFamily="49" charset="-122"/>
              </a:rPr>
              <a:t>‪‪10 你澆透地的犂溝，潤平犂脊，降甘霖，使地軟和；</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3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zh-TW" sz="2400" dirty="0">
                <a:latin typeface="楷体" panose="02010609060101010101" pitchFamily="49" charset="-122"/>
                <a:ea typeface="楷体" panose="02010609060101010101" pitchFamily="49" charset="-122"/>
                <a:cs typeface="楷体" panose="02010609060101010101" pitchFamily="49" charset="-122"/>
              </a:rPr>
              <a:t>  </a:t>
            </a:r>
            <a:r>
              <a:rPr lang="zh-TW" altLang="en-US" sz="2400" dirty="0">
                <a:latin typeface="楷体" panose="02010609060101010101" pitchFamily="49" charset="-122"/>
                <a:ea typeface="楷体" panose="02010609060101010101" pitchFamily="49" charset="-122"/>
                <a:cs typeface="楷体" panose="02010609060101010101" pitchFamily="49" charset="-122"/>
              </a:rPr>
              <a:t>其中發長的，蒙你賜福。</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3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11 你以恩典為年歲的冠冕；你的路徑都滴下脂油，</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3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12 滴在曠野的草場上。小山以歡樂束腰；</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30000"/>
              </a:lnSpc>
            </a:pPr>
            <a:r>
              <a:rPr lang="zh-TW" altLang="en-US" sz="2400" dirty="0">
                <a:latin typeface="楷体" panose="02010609060101010101" pitchFamily="49" charset="-122"/>
                <a:ea typeface="楷体" panose="02010609060101010101" pitchFamily="49" charset="-122"/>
                <a:cs typeface="楷体" panose="02010609060101010101" pitchFamily="49" charset="-122"/>
              </a:rPr>
              <a:t>13 草場以羊羣為衣；谷中也長滿了五穀。這一切都歡呼歌唱。</a:t>
            </a:r>
            <a:endParaRPr lang="zh-TW"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180975" y="3084830"/>
            <a:ext cx="8955405" cy="2584450"/>
          </a:xfrm>
          <a:prstGeom prst="rect">
            <a:avLst/>
          </a:prstGeom>
          <a:noFill/>
        </p:spPr>
        <p:txBody>
          <a:bodyPr wrap="square" rtlCol="0">
            <a:spAutoFit/>
          </a:bodyPr>
          <a:p>
            <a:pPr>
              <a:lnSpc>
                <a:spcPct val="150000"/>
              </a:lnSpc>
            </a:pPr>
            <a:r>
              <a:rPr lang="en-US" altLang="zh-CN" sz="1800">
                <a:latin typeface="Calibri" panose="020F0502020204030204" pitchFamily="34" charset="0"/>
                <a:cs typeface="Calibri" panose="020F0502020204030204" pitchFamily="34" charset="0"/>
              </a:rPr>
              <a:t>‪10   Thou waterest the ridges thereof abundantly: thou settlest the furrows thereof: </a:t>
            </a:r>
            <a:endParaRPr lang="en-US" altLang="zh-CN" sz="1800">
              <a:latin typeface="Calibri" panose="020F0502020204030204" pitchFamily="34" charset="0"/>
              <a:cs typeface="Calibri" panose="020F0502020204030204" pitchFamily="34" charset="0"/>
            </a:endParaRPr>
          </a:p>
          <a:p>
            <a:pPr>
              <a:lnSpc>
                <a:spcPct val="150000"/>
              </a:lnSpc>
            </a:pPr>
            <a:r>
              <a:rPr lang="en-US" altLang="zh-CN" sz="1800">
                <a:latin typeface="Calibri" panose="020F0502020204030204" pitchFamily="34" charset="0"/>
                <a:cs typeface="Calibri" panose="020F0502020204030204" pitchFamily="34" charset="0"/>
              </a:rPr>
              <a:t>       thou makest it soft with showers: thou blessest the springing thereof.</a:t>
            </a:r>
            <a:endParaRPr lang="en-US" altLang="zh-CN" sz="1800">
              <a:latin typeface="Calibri" panose="020F0502020204030204" pitchFamily="34" charset="0"/>
              <a:cs typeface="Calibri" panose="020F0502020204030204" pitchFamily="34" charset="0"/>
            </a:endParaRPr>
          </a:p>
          <a:p>
            <a:pPr>
              <a:lnSpc>
                <a:spcPct val="150000"/>
              </a:lnSpc>
            </a:pPr>
            <a:r>
              <a:rPr lang="en-US" altLang="zh-CN" sz="1800">
                <a:latin typeface="Calibri" panose="020F0502020204030204" pitchFamily="34" charset="0"/>
                <a:cs typeface="Calibri" panose="020F0502020204030204" pitchFamily="34" charset="0"/>
              </a:rPr>
              <a:t>11  Thou crownest the year with thy goodness; and thy paths drop fatness.</a:t>
            </a:r>
            <a:endParaRPr lang="en-US" altLang="zh-CN" sz="1800">
              <a:latin typeface="Calibri" panose="020F0502020204030204" pitchFamily="34" charset="0"/>
              <a:cs typeface="Calibri" panose="020F0502020204030204" pitchFamily="34" charset="0"/>
            </a:endParaRPr>
          </a:p>
          <a:p>
            <a:pPr>
              <a:lnSpc>
                <a:spcPct val="150000"/>
              </a:lnSpc>
            </a:pPr>
            <a:r>
              <a:rPr lang="en-US" altLang="zh-CN" sz="1800">
                <a:latin typeface="Calibri" panose="020F0502020204030204" pitchFamily="34" charset="0"/>
                <a:cs typeface="Calibri" panose="020F0502020204030204" pitchFamily="34" charset="0"/>
              </a:rPr>
              <a:t>12  They drop upon the pastures of the wilderness: and the little hills rejoice on every side.</a:t>
            </a:r>
            <a:endParaRPr lang="en-US" altLang="zh-CN" sz="1800">
              <a:latin typeface="Calibri" panose="020F0502020204030204" pitchFamily="34" charset="0"/>
              <a:cs typeface="Calibri" panose="020F0502020204030204" pitchFamily="34" charset="0"/>
            </a:endParaRPr>
          </a:p>
          <a:p>
            <a:pPr>
              <a:lnSpc>
                <a:spcPct val="150000"/>
              </a:lnSpc>
            </a:pPr>
            <a:r>
              <a:rPr lang="en-US" altLang="zh-CN" sz="1800">
                <a:latin typeface="Calibri" panose="020F0502020204030204" pitchFamily="34" charset="0"/>
                <a:cs typeface="Calibri" panose="020F0502020204030204" pitchFamily="34" charset="0"/>
              </a:rPr>
              <a:t>13  The pastures are clothed with flocks; the valleys also are covered over with corn; </a:t>
            </a:r>
            <a:endParaRPr lang="en-US" altLang="zh-CN" sz="1800">
              <a:latin typeface="Calibri" panose="020F0502020204030204" pitchFamily="34" charset="0"/>
              <a:cs typeface="Calibri" panose="020F0502020204030204" pitchFamily="34" charset="0"/>
            </a:endParaRPr>
          </a:p>
          <a:p>
            <a:pPr>
              <a:lnSpc>
                <a:spcPct val="150000"/>
              </a:lnSpc>
            </a:pPr>
            <a:r>
              <a:rPr lang="en-US" altLang="zh-CN" sz="1800">
                <a:latin typeface="Calibri" panose="020F0502020204030204" pitchFamily="34" charset="0"/>
                <a:cs typeface="Calibri" panose="020F0502020204030204" pitchFamily="34" charset="0"/>
              </a:rPr>
              <a:t>       they shout for joy, they also sing.</a:t>
            </a:r>
            <a:endParaRPr lang="en-US" altLang="zh-CN" sz="1800">
              <a:latin typeface="Calibri" panose="020F0502020204030204" pitchFamily="34" charset="0"/>
              <a:cs typeface="Calibri" panose="020F0502020204030204" pitchFamily="34" charset="0"/>
            </a:endParaRPr>
          </a:p>
        </p:txBody>
      </p:sp>
    </p:spTree>
  </p:cSld>
  <p:clrMapOvr>
    <a:masterClrMapping/>
  </p:clrMapOvr>
  <p:transition/>
</p:sld>
</file>

<file path=ppt/tags/tag1.xml><?xml version="1.0" encoding="utf-8"?>
<p:tagLst xmlns:p="http://schemas.openxmlformats.org/presentationml/2006/main">
  <p:tag name="RNRSTYLE" val="Indezine_SM_Title"/>
</p:tagLst>
</file>

<file path=ppt/tags/tag2.xml><?xml version="1.0" encoding="utf-8"?>
<p:tagLst xmlns:p="http://schemas.openxmlformats.org/presentationml/2006/main">
  <p:tag name="RNRSTYLE" val="Indezine_SM_Text"/>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VARPPTCOMPATIBLERD03" val="RXP"/>
  <p:tag name="VARPPTTYPE" val="RXP"/>
  <p:tag name="VARPPTSLIDEFORMAT" val="RXP"/>
  <p:tag name="VARPPTCOMPATIBLE4" val="RXP"/>
  <p:tag name="VARSAVEMESSAGETIMESTAMP" val="RXP1/3/2021"/>
  <p:tag name="KSO_WPP_MARK_KEY" val="c84456de-303f-47b4-ae4d-698ca99fda38"/>
  <p:tag name="COMMONDATA" val="eyJoZGlkIjoiMTQ5OWU3ZGU2ZDIzNzUzYTZhMTUwOWJjMGM5NWFlYjYifQ=="/>
</p:tagLst>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hri_0409_slide">
  <a:themeElements>
    <a:clrScheme name="Office Theme 2">
      <a:dk1>
        <a:srgbClr val="333333"/>
      </a:dk1>
      <a:lt1>
        <a:srgbClr val="FFFFFF"/>
      </a:lt1>
      <a:dk2>
        <a:srgbClr val="669900"/>
      </a:dk2>
      <a:lt2>
        <a:srgbClr val="FFFFFF"/>
      </a:lt2>
      <a:accent1>
        <a:srgbClr val="51E865"/>
      </a:accent1>
      <a:accent2>
        <a:srgbClr val="A1E1FF"/>
      </a:accent2>
      <a:accent3>
        <a:srgbClr val="B8CAAA"/>
      </a:accent3>
      <a:accent4>
        <a:srgbClr val="DADADA"/>
      </a:accent4>
      <a:accent5>
        <a:srgbClr val="B3F2B8"/>
      </a:accent5>
      <a:accent6>
        <a:srgbClr val="91CCE7"/>
      </a:accent6>
      <a:hlink>
        <a:srgbClr val="EDF046"/>
      </a:hlink>
      <a:folHlink>
        <a:srgbClr val="ADEB3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333333"/>
        </a:dk1>
        <a:lt1>
          <a:srgbClr val="FFFFFF"/>
        </a:lt1>
        <a:dk2>
          <a:srgbClr val="669900"/>
        </a:dk2>
        <a:lt2>
          <a:srgbClr val="FFFFFF"/>
        </a:lt2>
        <a:accent1>
          <a:srgbClr val="98B858"/>
        </a:accent1>
        <a:accent2>
          <a:srgbClr val="91D60A"/>
        </a:accent2>
        <a:accent3>
          <a:srgbClr val="B8CAAA"/>
        </a:accent3>
        <a:accent4>
          <a:srgbClr val="DADADA"/>
        </a:accent4>
        <a:accent5>
          <a:srgbClr val="CAD8B4"/>
        </a:accent5>
        <a:accent6>
          <a:srgbClr val="83C208"/>
        </a:accent6>
        <a:hlink>
          <a:srgbClr val="D5FF84"/>
        </a:hlink>
        <a:folHlink>
          <a:srgbClr val="B7F536"/>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9900"/>
        </a:dk2>
        <a:lt2>
          <a:srgbClr val="FFFFFF"/>
        </a:lt2>
        <a:accent1>
          <a:srgbClr val="51E865"/>
        </a:accent1>
        <a:accent2>
          <a:srgbClr val="A1E1FF"/>
        </a:accent2>
        <a:accent3>
          <a:srgbClr val="B8CAAA"/>
        </a:accent3>
        <a:accent4>
          <a:srgbClr val="DADADA"/>
        </a:accent4>
        <a:accent5>
          <a:srgbClr val="B3F2B8"/>
        </a:accent5>
        <a:accent6>
          <a:srgbClr val="91CCE7"/>
        </a:accent6>
        <a:hlink>
          <a:srgbClr val="EDF046"/>
        </a:hlink>
        <a:folHlink>
          <a:srgbClr val="ADEB31"/>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9900"/>
        </a:dk2>
        <a:lt2>
          <a:srgbClr val="FFFFFF"/>
        </a:lt2>
        <a:accent1>
          <a:srgbClr val="FFC7C4"/>
        </a:accent1>
        <a:accent2>
          <a:srgbClr val="B7E854"/>
        </a:accent2>
        <a:accent3>
          <a:srgbClr val="B8CAAA"/>
        </a:accent3>
        <a:accent4>
          <a:srgbClr val="DADADA"/>
        </a:accent4>
        <a:accent5>
          <a:srgbClr val="FFE0DE"/>
        </a:accent5>
        <a:accent6>
          <a:srgbClr val="A6D24B"/>
        </a:accent6>
        <a:hlink>
          <a:srgbClr val="EDD5F5"/>
        </a:hlink>
        <a:folHlink>
          <a:srgbClr val="F7DE6A"/>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9900"/>
        </a:dk2>
        <a:lt2>
          <a:srgbClr val="FFFFFF"/>
        </a:lt2>
        <a:accent1>
          <a:srgbClr val="B1ED2F"/>
        </a:accent1>
        <a:accent2>
          <a:srgbClr val="FACD89"/>
        </a:accent2>
        <a:accent3>
          <a:srgbClr val="B8CAAA"/>
        </a:accent3>
        <a:accent4>
          <a:srgbClr val="DADADA"/>
        </a:accent4>
        <a:accent5>
          <a:srgbClr val="D5F4AD"/>
        </a:accent5>
        <a:accent6>
          <a:srgbClr val="E3BA7C"/>
        </a:accent6>
        <a:hlink>
          <a:srgbClr val="C4D9FF"/>
        </a:hlink>
        <a:folHlink>
          <a:srgbClr val="FFD1E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8B858"/>
        </a:accent1>
        <a:accent2>
          <a:srgbClr val="91D60A"/>
        </a:accent2>
        <a:accent3>
          <a:srgbClr val="FFFFFF"/>
        </a:accent3>
        <a:accent4>
          <a:srgbClr val="000000"/>
        </a:accent4>
        <a:accent5>
          <a:srgbClr val="CAD8B4"/>
        </a:accent5>
        <a:accent6>
          <a:srgbClr val="83C208"/>
        </a:accent6>
        <a:hlink>
          <a:srgbClr val="D5FF84"/>
        </a:hlink>
        <a:folHlink>
          <a:srgbClr val="B7F53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51E865"/>
        </a:accent1>
        <a:accent2>
          <a:srgbClr val="A1E1FF"/>
        </a:accent2>
        <a:accent3>
          <a:srgbClr val="FFFFFF"/>
        </a:accent3>
        <a:accent4>
          <a:srgbClr val="000000"/>
        </a:accent4>
        <a:accent5>
          <a:srgbClr val="B3F2B8"/>
        </a:accent5>
        <a:accent6>
          <a:srgbClr val="91CCE7"/>
        </a:accent6>
        <a:hlink>
          <a:srgbClr val="EDF046"/>
        </a:hlink>
        <a:folHlink>
          <a:srgbClr val="ADEB31"/>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C7C4"/>
        </a:accent1>
        <a:accent2>
          <a:srgbClr val="B7E854"/>
        </a:accent2>
        <a:accent3>
          <a:srgbClr val="FFFFFF"/>
        </a:accent3>
        <a:accent4>
          <a:srgbClr val="000000"/>
        </a:accent4>
        <a:accent5>
          <a:srgbClr val="FFE0DE"/>
        </a:accent5>
        <a:accent6>
          <a:srgbClr val="A6D24B"/>
        </a:accent6>
        <a:hlink>
          <a:srgbClr val="EDD5F5"/>
        </a:hlink>
        <a:folHlink>
          <a:srgbClr val="F7DE6A"/>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B1ED2F"/>
        </a:accent1>
        <a:accent2>
          <a:srgbClr val="FACD89"/>
        </a:accent2>
        <a:accent3>
          <a:srgbClr val="FFFFFF"/>
        </a:accent3>
        <a:accent4>
          <a:srgbClr val="000000"/>
        </a:accent4>
        <a:accent5>
          <a:srgbClr val="D5F4AD"/>
        </a:accent5>
        <a:accent6>
          <a:srgbClr val="E3BA7C"/>
        </a:accent6>
        <a:hlink>
          <a:srgbClr val="C4D9FF"/>
        </a:hlink>
        <a:folHlink>
          <a:srgbClr val="FFD1E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winkle">
  <a:themeElements>
    <a:clrScheme name="Twinkle.pot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fontScheme name="Twinkle.pot">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1" lang="zh-TW" altLang="en-US" sz="2400" b="0" i="0" u="none" strike="noStrike" cap="none" normalizeH="0" baseline="0" smtClean="0">
            <a:ln>
              <a:noFill/>
            </a:ln>
            <a:solidFill>
              <a:schemeClr val="tx1"/>
            </a:solidFill>
            <a:effectLst/>
            <a:latin typeface="Times New Roman" panose="02020603050405020304" pitchFamily="18" charset="0"/>
            <a:ea typeface="PMingLiU"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1" lang="zh-TW" altLang="en-US" sz="2400" b="0" i="0" u="none" strike="noStrike" cap="none" normalizeH="0" baseline="0" smtClean="0">
            <a:ln>
              <a:noFill/>
            </a:ln>
            <a:solidFill>
              <a:schemeClr val="tx1"/>
            </a:solidFill>
            <a:effectLst/>
            <a:latin typeface="Times New Roman" panose="02020603050405020304" pitchFamily="18" charset="0"/>
            <a:ea typeface="PMingLiU" pitchFamily="18" charset="-120"/>
          </a:defRPr>
        </a:defPPr>
      </a:lstStyle>
    </a:lnDef>
  </a:objectDefaults>
  <a:extraClrSchemeLst>
    <a:extraClrScheme>
      <a:clrScheme name="Twinkle.pot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pot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pot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pot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pot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pot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pot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5138</Words>
  <Application>WPS 演示</Application>
  <PresentationFormat>On-screen Show (4:3)</PresentationFormat>
  <Paragraphs>185</Paragraphs>
  <Slides>26</Slides>
  <Notes>39</Notes>
  <HiddenSlides>0</HiddenSlides>
  <MMClips>1</MMClips>
  <ScaleCrop>false</ScaleCrop>
  <HeadingPairs>
    <vt:vector size="6" baseType="variant">
      <vt:variant>
        <vt:lpstr>已用的字体</vt:lpstr>
      </vt:variant>
      <vt:variant>
        <vt:i4>44</vt:i4>
      </vt:variant>
      <vt:variant>
        <vt:lpstr>主题</vt:lpstr>
      </vt:variant>
      <vt:variant>
        <vt:i4>10</vt:i4>
      </vt:variant>
      <vt:variant>
        <vt:lpstr>幻灯片标题</vt:lpstr>
      </vt:variant>
      <vt:variant>
        <vt:i4>26</vt:i4>
      </vt:variant>
    </vt:vector>
  </HeadingPairs>
  <TitlesOfParts>
    <vt:vector size="80" baseType="lpstr">
      <vt:lpstr>Arial</vt:lpstr>
      <vt:lpstr>宋体</vt:lpstr>
      <vt:lpstr>Wingdings</vt:lpstr>
      <vt:lpstr>Trebuchet MS</vt:lpstr>
      <vt:lpstr>Trebuchet MS</vt:lpstr>
      <vt:lpstr>Calisto MT</vt:lpstr>
      <vt:lpstr>Segoe Print</vt:lpstr>
      <vt:lpstr>Wingdings 2</vt:lpstr>
      <vt:lpstr>Wingdings</vt:lpstr>
      <vt:lpstr>Calibri Light</vt:lpstr>
      <vt:lpstr>Calibri</vt:lpstr>
      <vt:lpstr>Monotype Corsiva</vt:lpstr>
      <vt:lpstr>Wingdings 3</vt:lpstr>
      <vt:lpstr>Symbol</vt:lpstr>
      <vt:lpstr>Arial</vt:lpstr>
      <vt:lpstr>Times New Roman</vt:lpstr>
      <vt:lpstr>PMingLiU</vt:lpstr>
      <vt:lpstr>MingLiU-ExtB</vt:lpstr>
      <vt:lpstr>Monotype Sorts</vt:lpstr>
      <vt:lpstr>Calibri</vt:lpstr>
      <vt:lpstr>Tahoma</vt:lpstr>
      <vt:lpstr>楷体</vt:lpstr>
      <vt:lpstr>Mongolian Baiti</vt:lpstr>
      <vt:lpstr>等线 Light</vt:lpstr>
      <vt:lpstr>微软雅黑</vt:lpstr>
      <vt:lpstr>Arial Unicode MS</vt:lpstr>
      <vt:lpstr>方正舒体</vt:lpstr>
      <vt:lpstr>PMingLiU</vt:lpstr>
      <vt:lpstr>Microsoft JhengHei UI</vt:lpstr>
      <vt:lpstr>Microsoft JhengHei</vt:lpstr>
      <vt:lpstr>Weibei SC Bold</vt:lpstr>
      <vt:lpstr>UWCXMF (Big5)</vt:lpstr>
      <vt:lpstr>Segoe Script</vt:lpstr>
      <vt:lpstr>等线</vt:lpstr>
      <vt:lpstr>Monotype Corsiva</vt:lpstr>
      <vt:lpstr>Times New Roman</vt:lpstr>
      <vt:lpstr>Century Gothic</vt:lpstr>
      <vt:lpstr>Bahnschrift SemiLight Condensed</vt:lpstr>
      <vt:lpstr>Bahnschrift Light</vt:lpstr>
      <vt:lpstr>幼圆</vt:lpstr>
      <vt:lpstr>微软雅黑 Light</vt:lpstr>
      <vt:lpstr>Microsoft YaHei UI</vt:lpstr>
      <vt:lpstr>黑体</vt:lpstr>
      <vt:lpstr>Malgun Gothic</vt:lpstr>
      <vt:lpstr>chri_0409_slide</vt:lpstr>
      <vt:lpstr>Slate</vt:lpstr>
      <vt:lpstr>Office Theme</vt:lpstr>
      <vt:lpstr>Default Design</vt:lpstr>
      <vt:lpstr>Wisp</vt:lpstr>
      <vt:lpstr>4_Office Theme</vt:lpstr>
      <vt:lpstr>Twinkle</vt:lpstr>
      <vt:lpstr>1_Office Theme</vt:lpstr>
      <vt:lpstr>4_Office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『非洲烏干達短宣  Uganda Mission Trip』 （太 Matt 28：18-20） 王百戰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讚美真神萬福之根 Praise God, from Whom all blessings flow; 世上萬民讚美主恩 Praise Him, all creatures here below; 天使天軍讚美主名 Praise Him above, ye heavenly host; 讚美聖父聖子聖靈  阿們! Praise Father, Son, and Holy Ghost. Amen!</vt:lpstr>
      <vt:lpstr>PowerPoint 演示文稿</vt:lpstr>
      <vt:lpstr>我們在天上的父：願人都尊你的名為聖。願你的國降臨； 願你的旨意行在地上，如同行在天上。我們日用的飲食， 今日賜給我們。免我們的債，如同我們免了人的債。 不叫我們遇見試探；救我們脫離兇惡。 因為國度、權柄、榮耀，全是你的，直到永遠。阿們！  Our Father in heaven,  hallowed be Your name. Your kingdom come, Your will be done, On earth as it is in heaven. Give us today our daily bread. And forgive us our debts, as we also have forgiven our debtors.  And lead us not into temptation, but deliver us from the evil one. For Yours is the kingdom and the power and the glory forever. Amen.</vt:lpstr>
      <vt:lpstr>PowerPoint 演示文稿</vt:lpstr>
      <vt:lpstr>PowerPoint 演示文稿</vt:lpstr>
      <vt:lpstr>PowerPoint 演示文稿</vt:lpstr>
    </vt:vector>
  </TitlesOfParts>
  <Company>Law Offices of Jennifer Huang,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Taiyan Zhang</dc:creator>
  <cp:lastModifiedBy>icecoolbug</cp:lastModifiedBy>
  <cp:revision>123</cp:revision>
  <cp:lastPrinted>2021-04-29T06:10:00Z</cp:lastPrinted>
  <dcterms:created xsi:type="dcterms:W3CDTF">2012-10-28T05:13:00Z</dcterms:created>
  <dcterms:modified xsi:type="dcterms:W3CDTF">2023-12-24T06:45:47Z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2FFB8252CAD84D8DB1B9A12AD5916930_13</vt:lpwstr>
  </property>
  <property fmtid="{D5CDD505-2E9C-101B-9397-08002B2CF9AE}" pid="3" name="KSOProductBuildVer">
    <vt:lpwstr>2052-12.1.0.15990</vt:lpwstr>
  </property>
</Properties>
</file>