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7"/>
  </p:notesMasterIdLst>
  <p:sldIdLst>
    <p:sldId id="256" r:id="rId2"/>
    <p:sldId id="304" r:id="rId3"/>
    <p:sldId id="306" r:id="rId4"/>
    <p:sldId id="307" r:id="rId5"/>
    <p:sldId id="308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18" autoAdjust="0"/>
    <p:restoredTop sz="95204" autoAdjust="0"/>
  </p:normalViewPr>
  <p:slideViewPr>
    <p:cSldViewPr>
      <p:cViewPr varScale="1">
        <p:scale>
          <a:sx n="83" d="100"/>
          <a:sy n="83" d="100"/>
        </p:scale>
        <p:origin x="1637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5AA4-B3CE-45CA-BD79-A3846D944EEF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D52F-CEB2-4821-9867-1CFED27A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8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58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0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66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76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382FE-92A9-468C-BA68-09E3D24B2DF3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534400" cy="2819400"/>
          </a:xfrm>
        </p:spPr>
        <p:txBody>
          <a:bodyPr>
            <a:noAutofit/>
          </a:bodyPr>
          <a:lstStyle/>
          <a:p>
            <a:pPr algn="ctr"/>
            <a:r>
              <a:rPr lang="en-US" altLang="zh-CN" sz="6000" dirty="0">
                <a:solidFill>
                  <a:srgbClr val="FFC000"/>
                </a:solidFill>
              </a:rPr>
              <a:t/>
            </a:r>
            <a:br>
              <a:rPr lang="en-US" altLang="zh-CN" sz="6000" dirty="0">
                <a:solidFill>
                  <a:srgbClr val="FFC000"/>
                </a:solidFill>
              </a:rPr>
            </a:br>
            <a:r>
              <a:rPr lang="en-US" sz="6000" dirty="0">
                <a:solidFill>
                  <a:srgbClr val="FFC000"/>
                </a:solidFill>
              </a:rPr>
              <a:t/>
            </a:r>
            <a:br>
              <a:rPr lang="en-US" sz="6000" dirty="0">
                <a:solidFill>
                  <a:srgbClr val="FFC000"/>
                </a:solidFill>
              </a:rPr>
            </a:b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CN" altLang="en-US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书第四讲：</a:t>
            </a:r>
            <a:r>
              <a:rPr lang="en-US" altLang="zh-CN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谴责</a:t>
            </a: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</a:t>
            </a:r>
            <a:r>
              <a:rPr lang="zh-CN" altLang="en-US" sz="60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色列民与领袖犯罪</a:t>
            </a:r>
            <a:endParaRPr lang="en-US" sz="60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20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371600"/>
            <a:ext cx="7848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4:1-3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以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色列人哪、你們當聽耶和華的話．耶和華與這地的居民爭辯、因這地上</a:t>
            </a:r>
            <a:r>
              <a:rPr lang="zh-TW" altLang="en-US" sz="2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無誠實、無良善、無人認</a:t>
            </a:r>
            <a:r>
              <a:rPr lang="zh-TW" altLang="en-US" sz="24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識神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但起假誓、不踐前言、殺害、偷盜、姦淫、行強暴、殺人流血接連不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斷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因此、這地悲哀、其上的民、田野的獸、空中的鳥、必都衰微、海中的魚也必消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滅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思考题：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）对照十诫，看看以色列人都犯了哪几条诫命？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）除了亚当夏娃，人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并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非犯了罪才是罪人，而是罪人，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才会犯罪。既是罪人，人必然缺了些什么。先知指责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以色列人缺了诚实、善良和对神的认识。为什么这三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样这么重要？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一、以色列民的罪</a:t>
            </a:r>
            <a:endParaRPr lang="en-US" sz="28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069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197980"/>
            <a:ext cx="7924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4-9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然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而人都不必爭辯、也不必指責、因為這民與抗拒祭司的人一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樣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你這祭司、必日間跌倒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、先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知也必夜間與你一同跌倒．我必滅絕你的母親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。我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的民因無知識而滅亡．你棄掉知識、我也必棄掉你、使你不再給我作祭司．你既忘了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你神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的律法、我也必忘記你的兒女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祭司越發增多、就越發得罪我．我必使他們的榮耀變為羞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辱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他們喫我民的贖罪祭、滿心願意我民犯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罪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將來民如何、祭司也必如何、我必因他們所行的懲罰他們、照他們所作的報應他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們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祭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司和先知作为以色列属灵的领袖，有责任带领百姓认识神。可是，他们却忘了神的律法，弃掉神的知识，甚至为了吃赎罪祭，竟然愿意百姓犯罪。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）神为什么要惩罚他们的母亲和儿女？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）今天的教会中，领袖们都犯了什么些罪？ 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二、属灵领袖的罪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843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5300" y="1295400"/>
            <a:ext cx="8153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10-14 </a:t>
            </a:r>
            <a:r>
              <a:rPr lang="zh-TW" altLang="en-US" sz="24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TW" altLang="en-US" sz="2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們喫、卻不得</a:t>
            </a:r>
            <a:r>
              <a:rPr lang="zh-TW" altLang="en-US" sz="24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飽</a:t>
            </a:r>
            <a:r>
              <a:rPr lang="zh-CN" altLang="en-US" sz="24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；</a:t>
            </a:r>
            <a:r>
              <a:rPr lang="zh-TW" altLang="en-US" sz="24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行</a:t>
            </a:r>
            <a:r>
              <a:rPr lang="zh-TW" altLang="en-US" sz="2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淫、而不得立後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．因為他們離棄耶和華、不遵他的命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姦淫和酒、並新酒、奪去人的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心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我的民求問木偶、以為木杖能指示他們、因為</a:t>
            </a:r>
            <a:r>
              <a:rPr lang="zh-TW" altLang="en-US" sz="24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他們的淫心使他們失迷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、他們就行淫離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棄神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、不守約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束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在各山頂、各高岡的橡樹、楊樹、栗樹之下、獻祭燒香、因為樹影美好．所以你們的女兒淫亂、你們的新婦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或作兒婦下同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淫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你們的女兒淫亂、你們的新婦行淫、我卻不懲罰他們、因為你們自己離群與娼妓同居、與妓女一同獻祭、這無知的民、必致傾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倒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犯罪却得不到满足：吃，却不得饱；行淫，却不得立后。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人的迷失从心的败坏开始，奸淫与酒夺去了人心。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三、拜偶像及其后果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2636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371600"/>
            <a:ext cx="8153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15-19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以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色列阿、你雖然行淫、猶大卻不可犯罪．不要往吉甲去、不要上到伯亞文、也不要指著永生的耶和華起誓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以色列倔強、猶如倔強的母牛．現在耶和華要放他們、如同放羊羔在寬闊之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地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以法蓮親近偶像、任憑他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罷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他們所喝的已經發酸．他們時常行淫、他們的官長最愛羞恥的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事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風把他們裹在翅膀裡．他們因所獻的祭必致蒙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羞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）以色列的悲哀不仅在于他们犯罪，而且在于一再犯罪，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不同倔强的母牛，不服管教，最后落入神任凭他们犯罪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 </a:t>
            </a:r>
            <a:r>
              <a:rPr lang="zh-CN" altLang="en-US" sz="2400" smtClean="0">
                <a:latin typeface="KaiTi" panose="02010609060101010101" pitchFamily="49" charset="-122"/>
                <a:ea typeface="KaiTi" panose="02010609060101010101" pitchFamily="49" charset="-122"/>
              </a:rPr>
              <a:t>的光景。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四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神任凭以色列人犯罪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537518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8/14/201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19925</TotalTime>
  <Words>1067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KaiTi</vt:lpstr>
      <vt:lpstr>隶书</vt:lpstr>
      <vt:lpstr>Calibri</vt:lpstr>
      <vt:lpstr>Constantia</vt:lpstr>
      <vt:lpstr>Wingdings 2</vt:lpstr>
      <vt:lpstr>Flow</vt:lpstr>
      <vt:lpstr>  何西阿书第四讲： 谴责以色列民与领袖犯罪</vt:lpstr>
      <vt:lpstr>  一、以色列民的罪</vt:lpstr>
      <vt:lpstr>  二、属灵领袖的罪</vt:lpstr>
      <vt:lpstr>  三、拜偶像及其后果</vt:lpstr>
      <vt:lpstr>  四、神任凭以色列人犯罪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xwu</dc:creator>
  <cp:lastModifiedBy>Wu, Xiaoyi - (xwu)</cp:lastModifiedBy>
  <cp:revision>187</cp:revision>
  <dcterms:created xsi:type="dcterms:W3CDTF">2014-07-24T16:47:52Z</dcterms:created>
  <dcterms:modified xsi:type="dcterms:W3CDTF">2021-02-14T19:39:51Z</dcterms:modified>
</cp:coreProperties>
</file>