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6828" y="102122"/>
            <a:ext cx="799449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跟隨他的腳蹤行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》12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17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日課程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辨</a:t>
            </a:r>
            <a:r>
              <a:rPr lang="zh-CN" altLang="en-US" sz="47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别</a:t>
            </a:r>
            <a:r>
              <a:rPr lang="zh-CN" altLang="en-US" sz="47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異</a:t>
            </a:r>
            <a:r>
              <a:rPr lang="zh-CN" altLang="en-US" sz="47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端</a:t>
            </a:r>
            <a:endParaRPr lang="en-US" altLang="zh-CN" sz="4700" b="1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879" y="1533283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563856"/>
            <a:ext cx="12111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三面照妖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鏡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三位一体、基督神人二性、唯独恩典</a:t>
            </a:r>
            <a:endParaRPr lang="en-US" altLang="zh-CN" sz="4000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四次大公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會議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endParaRPr lang="en-US" altLang="zh-CN" sz="4000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常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見的異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端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endParaRPr lang="en-US" altLang="zh-CN" sz="4000" dirty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073209" y="2801389"/>
            <a:ext cx="3291840" cy="745376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5697" y="111945"/>
            <a:ext cx="83070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零：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福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音的特殊地位：  </a:t>
            </a:r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承先啟後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696" y="971418"/>
            <a:ext cx="119763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000" b="1" dirty="0" smtClean="0">
                <a:solidFill>
                  <a:prstClr val="white"/>
                </a:solidFill>
              </a:rPr>
              <a:t>1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、承前：整本舊約的重點都是為了預言基督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en-US" altLang="zh-CN" sz="4000" b="1" dirty="0" smtClean="0">
                <a:solidFill>
                  <a:prstClr val="white"/>
                </a:solidFill>
              </a:rPr>
              <a:t>2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、福音書：“道成肉身的</a:t>
            </a:r>
            <a:r>
              <a:rPr lang="zh-CN" altLang="en-US" sz="4000" b="1" dirty="0">
                <a:solidFill>
                  <a:prstClr val="white"/>
                </a:solidFill>
              </a:rPr>
              <a:t>基督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” （不是傳記）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en-US" sz="4000" b="1" dirty="0" smtClean="0">
                <a:solidFill>
                  <a:prstClr val="white"/>
                </a:solidFill>
              </a:rPr>
              <a:t>3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、啟後：歷史和書信的重點是都是教會的建造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r>
              <a:rPr lang="en-US" altLang="zh-CN" sz="4000" b="1" dirty="0" smtClean="0">
                <a:solidFill>
                  <a:prstClr val="white"/>
                </a:solidFill>
              </a:rPr>
              <a:t>                                                               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基督的身體</a:t>
            </a:r>
            <a:endParaRPr lang="en-US" altLang="zh-CN" sz="4000" b="1" dirty="0" smtClean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127" y="3546765"/>
            <a:ext cx="11813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 smtClean="0">
                <a:solidFill>
                  <a:prstClr val="white"/>
                </a:solidFill>
              </a:rPr>
              <a:t>神旨意的中心：</a:t>
            </a:r>
            <a:r>
              <a:rPr lang="zh-CN" altLang="en-US" sz="6000" b="1" dirty="0" smtClean="0">
                <a:solidFill>
                  <a:srgbClr val="FFC000"/>
                </a:solidFill>
              </a:rPr>
              <a:t>基督和祂的教會</a:t>
            </a:r>
            <a:endParaRPr lang="en-US" sz="6000" b="1" dirty="0">
              <a:solidFill>
                <a:srgbClr val="FFC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8118765" y="2158414"/>
            <a:ext cx="1219200" cy="745376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02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40607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面照妖鏡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</a:p>
        </p:txBody>
      </p:sp>
      <p:sp>
        <p:nvSpPr>
          <p:cNvPr id="5" name="Rectangle 4"/>
          <p:cNvSpPr/>
          <p:nvPr/>
        </p:nvSpPr>
        <p:spPr>
          <a:xfrm>
            <a:off x="282200" y="1065698"/>
            <a:ext cx="130965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位一體 </a:t>
            </a:r>
            <a:r>
              <a:rPr lang="en-US" altLang="zh-CN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(3 persons in One Substance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en-US" altLang="zh-CN" sz="4000" b="1" dirty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4000" b="1" dirty="0" smtClean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     三</a:t>
            </a:r>
            <a:r>
              <a:rPr lang="zh-CN" altLang="en-US" sz="4000" b="1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個位格不相混，一個本體不相分</a:t>
            </a:r>
            <a:endParaRPr lang="en-US" altLang="zh-CN" sz="4000" b="1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endParaRPr lang="en-US" altLang="zh-CN" sz="4000" b="1" dirty="0">
              <a:solidFill>
                <a:prstClr val="white"/>
              </a:solidFill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“似非而是”的無法被證明的奧秘 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—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 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[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反合性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]</a:t>
            </a:r>
            <a:endParaRPr lang="en-US" altLang="zh-CN" sz="4000" b="1" dirty="0">
              <a:solidFill>
                <a:prstClr val="white"/>
              </a:solidFill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  <a:latin typeface="Arial Black" panose="020B0A04020102020204" pitchFamily="34" charset="0"/>
              </a:rPr>
              <a:t>  </a:t>
            </a:r>
            <a:r>
              <a:rPr lang="en-US" altLang="zh-CN" sz="4000" b="1" dirty="0" smtClean="0">
                <a:solidFill>
                  <a:prstClr val="white"/>
                </a:solidFill>
                <a:latin typeface="Arial Black" panose="020B0A04020102020204" pitchFamily="34" charset="0"/>
              </a:rPr>
              <a:t>∞ </a:t>
            </a:r>
            <a:r>
              <a:rPr lang="en-US" altLang="zh-CN" sz="4000" b="1" dirty="0" smtClean="0">
                <a:solidFill>
                  <a:prstClr val="white"/>
                </a:solidFill>
                <a:latin typeface="Arial Black" panose="020B0A04020102020204" pitchFamily="34" charset="0"/>
              </a:rPr>
              <a:t>+ ∞ + ∞ =  ∞</a:t>
            </a:r>
            <a:endParaRPr lang="en-US" altLang="zh-CN" sz="4000" b="1" dirty="0">
              <a:solidFill>
                <a:prstClr val="white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47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8473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altLang="zh-CN" sz="4000" b="1" dirty="0" smtClean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4000" b="1" dirty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endParaRPr lang="en-US" altLang="zh-CN" sz="4000" b="1" dirty="0" smtClean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8062" y="1618743"/>
            <a:ext cx="130965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en-US" altLang="zh-CN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基督論 </a:t>
            </a:r>
            <a:r>
              <a:rPr lang="en-US" altLang="zh-CN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(2 natures in one person)</a:t>
            </a:r>
            <a:endParaRPr lang="en-US" sz="4000" dirty="0">
              <a:solidFill>
                <a:srgbClr val="FFC000"/>
              </a:solidFill>
            </a:endParaRPr>
          </a:p>
          <a:p>
            <a:endParaRPr lang="en-US" altLang="zh-CN" sz="4000" b="1" dirty="0" smtClean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督論：耶穌是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100%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的神，也是</a:t>
            </a:r>
            <a:r>
              <a:rPr lang="en-US" altLang="zh-CN" sz="4000" b="1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100%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的人。</a:t>
            </a:r>
            <a:endParaRPr lang="en-US" altLang="zh-CN" sz="4000" b="1" dirty="0" smtClean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5697" y="111945"/>
            <a:ext cx="47740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三面照妖鏡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</a:p>
        </p:txBody>
      </p:sp>
    </p:spTree>
    <p:extLst>
      <p:ext uri="{BB962C8B-B14F-4D97-AF65-F5344CB8AC3E}">
        <p14:creationId xmlns:p14="http://schemas.microsoft.com/office/powerpoint/2010/main" val="406971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5088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面照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妖鏡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):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5030" y="1363416"/>
            <a:ext cx="115234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3.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救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恩論：上帝無條件的恩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典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/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永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不失落的救恩。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人全然敗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壞</a:t>
            </a:r>
            <a:endParaRPr lang="en-US" altLang="zh-CN" sz="4000" dirty="0" smtClean="0">
              <a:solidFill>
                <a:prstClr val="white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上帝主動施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恩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>
                <a:solidFill>
                  <a:prstClr val="white"/>
                </a:solidFill>
              </a:rPr>
              <a:t>得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救的確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據</a:t>
            </a:r>
            <a:endParaRPr lang="en-US" altLang="zh-CN" sz="4000" dirty="0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517" y="4109154"/>
            <a:ext cx="118069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預定論：救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恩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是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100</a:t>
            </a:r>
            <a:r>
              <a:rPr lang="en-US" altLang="zh-CN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%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神的工作，人毫無貢獻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。</a:t>
            </a:r>
            <a:endParaRPr lang="en-US" altLang="zh-CN" sz="4000" b="1" dirty="0" smtClean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lvl="0"/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相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對的就是神人合作說。</a:t>
            </a:r>
            <a:endParaRPr lang="en-US" altLang="zh-CN" sz="4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06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42033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四次大公會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議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697" y="990883"/>
            <a:ext cx="115234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altLang="zh-CN" sz="4000" b="1" dirty="0">
                <a:solidFill>
                  <a:prstClr val="white"/>
                </a:solidFill>
              </a:rPr>
              <a:t>325</a:t>
            </a:r>
            <a:r>
              <a:rPr lang="zh-CN" altLang="en-US" sz="4000" b="1" dirty="0">
                <a:solidFill>
                  <a:prstClr val="white"/>
                </a:solidFill>
              </a:rPr>
              <a:t>年的尼西亚會議：</a:t>
            </a:r>
            <a:r>
              <a:rPr lang="zh-CN" altLang="en-US" sz="4000" b="1" dirty="0">
                <a:solidFill>
                  <a:srgbClr val="FFC000"/>
                </a:solidFill>
              </a:rPr>
              <a:t>聖父聖子同本質。</a:t>
            </a:r>
            <a:endParaRPr lang="en-US" altLang="zh-CN" sz="4000" b="1" dirty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>
                <a:solidFill>
                  <a:prstClr val="white"/>
                </a:solidFill>
              </a:rPr>
              <a:t>381</a:t>
            </a:r>
            <a:r>
              <a:rPr lang="zh-CN" altLang="en-US" sz="4000" b="1" dirty="0">
                <a:solidFill>
                  <a:prstClr val="white"/>
                </a:solidFill>
              </a:rPr>
              <a:t>年康士坦丁堡會議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：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聖靈也是完全的神，三位一體教義確立。</a:t>
            </a:r>
            <a:endParaRPr lang="en-US" altLang="zh-CN" sz="4000" b="1" dirty="0" smtClean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>
                <a:solidFill>
                  <a:prstClr val="white"/>
                </a:solidFill>
              </a:rPr>
              <a:t>431</a:t>
            </a:r>
            <a:r>
              <a:rPr lang="zh-CN" altLang="en-US" sz="4000" b="1" dirty="0">
                <a:solidFill>
                  <a:prstClr val="white"/>
                </a:solidFill>
              </a:rPr>
              <a:t>以弗所會議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：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基督一個位個。救恩</a:t>
            </a:r>
            <a:r>
              <a:rPr lang="en-US" altLang="zh-CN" sz="4000" b="1" dirty="0">
                <a:solidFill>
                  <a:srgbClr val="FFC000"/>
                </a:solidFill>
              </a:rPr>
              <a:t>100%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是神的恩典。</a:t>
            </a:r>
            <a:endParaRPr lang="en-US" altLang="zh-CN" sz="4000" b="1" dirty="0" smtClean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 smtClean="0">
                <a:solidFill>
                  <a:prstClr val="white"/>
                </a:solidFill>
              </a:rPr>
              <a:t>451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年迦克墩會議：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確認基督有完全的神性和完全的人性。“一位格兩屬性”</a:t>
            </a:r>
            <a:endParaRPr lang="en-US" altLang="zh-CN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61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42033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四次大公會</a:t>
            </a:r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議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697" y="990883"/>
            <a:ext cx="115234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altLang="zh-CN" sz="4000" b="1" dirty="0">
                <a:solidFill>
                  <a:prstClr val="white"/>
                </a:solidFill>
              </a:rPr>
              <a:t>325</a:t>
            </a:r>
            <a:r>
              <a:rPr lang="zh-CN" altLang="en-US" sz="4000" b="1" dirty="0">
                <a:solidFill>
                  <a:prstClr val="white"/>
                </a:solidFill>
              </a:rPr>
              <a:t>年的尼西亚會議：</a:t>
            </a:r>
            <a:r>
              <a:rPr lang="zh-CN" altLang="en-US" sz="4000" b="1" dirty="0">
                <a:solidFill>
                  <a:srgbClr val="FFC000"/>
                </a:solidFill>
              </a:rPr>
              <a:t>聖父聖子同本質。</a:t>
            </a:r>
            <a:endParaRPr lang="en-US" altLang="zh-CN" sz="4000" b="1" dirty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>
                <a:solidFill>
                  <a:prstClr val="white"/>
                </a:solidFill>
              </a:rPr>
              <a:t>381</a:t>
            </a:r>
            <a:r>
              <a:rPr lang="zh-CN" altLang="en-US" sz="4000" b="1" dirty="0">
                <a:solidFill>
                  <a:prstClr val="white"/>
                </a:solidFill>
              </a:rPr>
              <a:t>年康士坦丁堡會議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：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聖靈也是完全的神，三位一體教義確立。</a:t>
            </a:r>
            <a:endParaRPr lang="en-US" altLang="zh-CN" sz="4000" b="1" dirty="0" smtClean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>
                <a:solidFill>
                  <a:prstClr val="white"/>
                </a:solidFill>
              </a:rPr>
              <a:t>431</a:t>
            </a:r>
            <a:r>
              <a:rPr lang="zh-CN" altLang="en-US" sz="4000" b="1" dirty="0">
                <a:solidFill>
                  <a:prstClr val="white"/>
                </a:solidFill>
              </a:rPr>
              <a:t>以弗所會議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：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基督一個位個。救恩</a:t>
            </a:r>
            <a:r>
              <a:rPr lang="en-US" altLang="zh-CN" sz="4000" b="1" dirty="0">
                <a:solidFill>
                  <a:srgbClr val="FFC000"/>
                </a:solidFill>
              </a:rPr>
              <a:t>100%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是神的恩典。</a:t>
            </a:r>
            <a:endParaRPr lang="en-US" altLang="zh-CN" sz="4000" b="1" dirty="0" smtClean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CN" sz="4000" b="1" dirty="0" smtClean="0">
                <a:solidFill>
                  <a:prstClr val="white"/>
                </a:solidFill>
              </a:rPr>
              <a:t>451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年迦克墩會議：</a:t>
            </a:r>
            <a:r>
              <a:rPr lang="zh-CN" altLang="en-US" sz="4000" b="1" dirty="0" smtClean="0">
                <a:solidFill>
                  <a:srgbClr val="FFC000"/>
                </a:solidFill>
              </a:rPr>
              <a:t>確認基督有完全的神性和完全的人性。“一位格兩屬性”</a:t>
            </a:r>
            <a:endParaRPr lang="en-US" altLang="zh-CN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62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5827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三、常見的異端、極端：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5697" y="990883"/>
            <a:ext cx="115234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摩門教：</a:t>
            </a:r>
            <a:endParaRPr lang="en-US" altLang="zh-CN" sz="4000" b="1" dirty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耶和華見證人：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>
                <a:solidFill>
                  <a:prstClr val="white"/>
                </a:solidFill>
              </a:rPr>
              <a:t>東方閃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電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endParaRPr lang="en-US" altLang="zh-CN" sz="40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80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6080</TotalTime>
  <Words>587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Microsoft YaHei</vt:lpstr>
      <vt:lpstr>新細明體</vt:lpstr>
      <vt:lpstr>宋体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164</cp:revision>
  <dcterms:created xsi:type="dcterms:W3CDTF">2014-12-30T18:22:34Z</dcterms:created>
  <dcterms:modified xsi:type="dcterms:W3CDTF">2017-12-17T06:47:24Z</dcterms:modified>
</cp:coreProperties>
</file>