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98" d="100"/>
          <a:sy n="98" d="100"/>
        </p:scale>
        <p:origin x="1452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8-29T18:30:45.774" v="88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8-29T18:30:45.774" v="88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8-29T18:30:45.774" v="88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670975D6-18B2-4262-863F-488E6F385C8A}"/>
    <pc:docChg chg="undo custSel delSld modSld">
      <pc:chgData name="Hua, Yiying" userId="aa6a9e03-c5b1-4834-9746-68923240f5ba" providerId="ADAL" clId="{670975D6-18B2-4262-863F-488E6F385C8A}" dt="2021-09-05T18:29:26.196" v="45" actId="20577"/>
      <pc:docMkLst>
        <pc:docMk/>
      </pc:docMkLst>
      <pc:sldChg chg="del">
        <pc:chgData name="Hua, Yiying" userId="aa6a9e03-c5b1-4834-9746-68923240f5ba" providerId="ADAL" clId="{670975D6-18B2-4262-863F-488E6F385C8A}" dt="2021-08-31T03:58:56.344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670975D6-18B2-4262-863F-488E6F385C8A}" dt="2021-08-31T03:59:01.472" v="1" actId="2696"/>
        <pc:sldMkLst>
          <pc:docMk/>
          <pc:sldMk cId="858900382" sldId="272"/>
        </pc:sldMkLst>
      </pc:sldChg>
      <pc:sldChg chg="modSp mod">
        <pc:chgData name="Hua, Yiying" userId="aa6a9e03-c5b1-4834-9746-68923240f5ba" providerId="ADAL" clId="{670975D6-18B2-4262-863F-488E6F385C8A}" dt="2021-09-01T04:49:52.345" v="28" actId="20577"/>
        <pc:sldMkLst>
          <pc:docMk/>
          <pc:sldMk cId="3249573143" sldId="274"/>
        </pc:sldMkLst>
        <pc:spChg chg="mod">
          <ac:chgData name="Hua, Yiying" userId="aa6a9e03-c5b1-4834-9746-68923240f5ba" providerId="ADAL" clId="{670975D6-18B2-4262-863F-488E6F385C8A}" dt="2021-08-31T04:08:28.782" v="3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670975D6-18B2-4262-863F-488E6F385C8A}" dt="2021-09-01T04:49:52.345" v="28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70975D6-18B2-4262-863F-488E6F385C8A}" dt="2021-09-05T18:29:26.196" v="45" actId="20577"/>
        <pc:sldMkLst>
          <pc:docMk/>
          <pc:sldMk cId="104291633" sldId="275"/>
        </pc:sldMkLst>
        <pc:spChg chg="mod">
          <ac:chgData name="Hua, Yiying" userId="aa6a9e03-c5b1-4834-9746-68923240f5ba" providerId="ADAL" clId="{670975D6-18B2-4262-863F-488E6F385C8A}" dt="2021-09-05T18:29:26.196" v="45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9/5/2021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9/5/2021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耶穌道成肉身作了救恩的元帥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信徒若忽略基督這麽大的救恩，必難以逃罪（</a:t>
            </a:r>
            <a:r>
              <a:rPr lang="en-US" altLang="zh-TW" sz="2400" dirty="0">
                <a:latin typeface="+mn-ea"/>
              </a:rPr>
              <a:t>1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4</a:t>
            </a:r>
            <a:r>
              <a:rPr lang="zh-TW" altLang="en-US" sz="2400" dirty="0">
                <a:latin typeface="+mn-ea"/>
              </a:rPr>
              <a:t>）</a:t>
            </a:r>
            <a:endParaRPr lang="zh-TW" altLang="en-US" sz="22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神對將來世界的計劃，其旨意是交給人而不是天使（</a:t>
            </a:r>
            <a:r>
              <a:rPr lang="en-US" altLang="zh-TW" sz="2400" dirty="0">
                <a:latin typeface="+mn-ea"/>
              </a:rPr>
              <a:t>5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8</a:t>
            </a:r>
            <a:r>
              <a:rPr lang="zh-TW" altLang="en-US" sz="2400" dirty="0">
                <a:latin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降世為人的耶穌作了救恩的元帥，來成就神旨意（</a:t>
            </a:r>
            <a:r>
              <a:rPr lang="en-US" altLang="zh-TW" sz="2400" dirty="0">
                <a:latin typeface="+mn-ea"/>
              </a:rPr>
              <a:t>9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 dirty="0">
                <a:latin typeface="+mn-ea"/>
              </a:rPr>
              <a:t>10</a:t>
            </a:r>
            <a:r>
              <a:rPr lang="zh-TW" altLang="en-US" sz="2400" dirty="0">
                <a:latin typeface="+mn-ea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祂親自成了血肉之體，借著死敗壞魔鬼，搭救人（</a:t>
            </a:r>
            <a:r>
              <a:rPr lang="en-US" altLang="zh-TW" sz="2400" dirty="0">
                <a:latin typeface="+mn-ea"/>
              </a:rPr>
              <a:t>11</a:t>
            </a:r>
            <a:r>
              <a:rPr lang="zh-TW" altLang="en-US" sz="2400" dirty="0">
                <a:latin typeface="+mn-ea"/>
              </a:rPr>
              <a:t>～</a:t>
            </a:r>
            <a:r>
              <a:rPr lang="en-US" altLang="zh-TW" sz="2400">
                <a:latin typeface="+mn-ea"/>
              </a:rPr>
              <a:t>18</a:t>
            </a:r>
            <a:r>
              <a:rPr lang="zh-TW" altLang="en-US" sz="2400">
                <a:latin typeface="+mn-ea"/>
              </a:rPr>
              <a:t>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達到榮耀尊貴的途徑是什麽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為什麽耶穌的受苦是合宜的</a:t>
            </a: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>
                <a:latin typeface="+mn-ea"/>
              </a:rPr>
              <a:t>今日經文裏關於基督救贖工作的過去，現在，與未來</a:t>
            </a:r>
            <a:endParaRPr lang="en-US" altLang="zh-TW" sz="2400" dirty="0">
              <a:latin typeface="+mn-ea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altLang="zh-TW" sz="24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2023</TotalTime>
  <Words>170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新細明體</vt:lpstr>
      <vt:lpstr>Calibri</vt:lpstr>
      <vt:lpstr>Constantia</vt:lpstr>
      <vt:lpstr>Wingdings 2</vt:lpstr>
      <vt:lpstr>Flow</vt:lpstr>
      <vt:lpstr>耶穌道成肉身作了救恩的元帥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2021-09-05T18:29:32Z</dcterms:modified>
</cp:coreProperties>
</file>