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1" r:id="rId9"/>
    <p:sldId id="260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0T19:03:40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2211 13358 1339 0,'-8'-110'4'16,"1"54"-1"-16,-12-108 2 0,-1 163-1 15,-10 3-2-15,-2 5-1 16,-9 6 1-16,-2 3 0 15,5 5 0-15,3 1-1 16,11 0-1-16,2-5 0 0,12-2-1 16,1-5 1-16,7-1 6 15,3 5 9-15,-5-4 14 16,1 10 6-16,-7-2-1 16,-3 1-7-16,-2 5-14 15,1-3-6-15,2 4-6 16,6 0-1-16,6-1-1 15,0-1 0-15,2-3 0 16,1 2 1-16,0 5 1 16,5 1 0-16,-3 6 0 15,2 1-1-15,2 7 0 16,-4 0 0-16,9 4-1 16,-1-2 1-16,0-4-1 15,7-2 1-15,0-4 1 16,1-1-1-16,-2-5 0 15,-2-3 0-15,2-1 0 0,0-1 1 16,3 4 0 0,-1-7 0-16,1 2-1 0,3-2 0 15,2-6-1 1,2 2 0-16,4-5 0 0,4-4 0 16,8 1 1-16,2 3 0 15,1-2 0-15,2 1-1 16,8-4 1-16,1-5-1 15,12-2 0-15,3 2 0 0,1-4 0 16,5-1 1-16,3 0 0 16,-4-6 0-16,7 9 0 15,1 1 0-15,-8 7 0 16,4 1 0-16,0 2 0 16,-3 2 0-16,6-2 0 15,6 6 0-15,-4-5-1 16,7 1 1-16,2-5 0 15,0 0 0-15,4 1 0 16,-4-5 0-16,3 0 0 16,-5-3 0-16,1-2 0 15,1-4-1-15,-3-2 1 16,3-2 0-16,-6 1 0 16,2 6 0-16,0 1 0 15,-7 2 0-15,4 1 1 16,-3 0-1-16,1 2 0 15,6 5 0-15,-1 5 0 16,0 0 0-16,2 1 0 0,4-2 0 16,2-8 0-16,2-3-2 15,6-3 0-15,-3-5 0 16,3-2 0-16,-4 3 2 16,-2-1 0-16,0-3 0 15,-4 4 0-15,6-4 1 16,-1-3-1-16,5 1-1 0,11-8 0 15,4-5-1 1,7-6-18-16,1-4-3 0,-9-1 2 16,-6-2 0-16,-13 1 21 15,-9 6 2-15,-14-2 9 16,-9 4 6-16,-17 0 5 16,-4 0 3-16,-8 3-5 15,-5-1-6-15,-6-4-6 16,-5-1-4-16,-12-7 0 15,-5-3 0-15,-13-3 1 16,-8 0 2-16,-17 4 10 16,-9 4 12-16,-18 6 21 15,-6 4 11-15,-9 0 2 16,-6-1-10-16,0 0-21 16,-2-1-11-16,-6-1-13 0,-1 2-3 15,-11 3-3-15,3 2 0 16,-11 2-1-1,-3 4 2-15,-9-7 8 0,-4 4 8 16,-10 0 5-16,-7 0 0 16,-5 7-8-16,-3 1-6 15,-5 2-8-15,4 1 0 16,-3 1-2-16,2 0 0 16,5 1 0-16,1-1 0 0,-1 0 1 15,-3-1-1-15,4 2 2 16,-9 1 0-16,1 5-1 15,6-2 0-15,-6-3 1 16,12 1-1-16,4-3 0 16,1 3-1-16,3-3 0 15,-7-1-3-15,7-3-1 16,1-2 2-16,5 3-1 16,-2-3 2-16,2 4 1 15,-1 0 1-15,-1 1 1 16,3 3 1-16,0 0 6 15,-3 3 3-15,-8 2 8 16,-1 3 1-16,-11 11-5 16,-4 6-5-16,-11 11-10 15,-10 8-22-15,-23 12-73 16,-7 9-79-16,-25 21 102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C51-2919-43BD-AF60-E6491AC8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E0609-C37C-417F-B448-363D02F21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05C-3D1B-4618-8C83-5C1809A1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6474-5160-41FD-B47A-F0E36ACD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3338-FF83-4833-BD3A-68C8D68F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708-6738-49FA-A5FA-73C08355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95BB6-EDBA-41E8-A000-D7C0A5C2B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42D39-3E35-41B2-97F2-F3DBC4FA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8B92-7A2B-4908-9A0C-A5882E67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CA3E-1917-4CA7-8AA7-42AEB8F2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F760B-3EC4-4830-8D0E-F7231FC24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E33FB-9D18-4894-B12D-6CAF5BF15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F7A60-CF8D-43A8-98CF-F9655471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5C66-EEDC-4DC0-9BD5-0509349B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2FB8-0F27-49A9-9879-04480A28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4E2F-120F-4DD6-9519-A7EFDE9B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D29A-F7C8-4077-A5FF-0DD1B494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46E2-9EEC-4877-A08B-FADCCA5A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57C0A-2D43-444D-9C50-713F1CE9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61CE-6006-4B84-83E5-CC0E6C4E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7EF9-6930-495E-9069-A8DF88AF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0D23D-5AA4-47C9-8DB7-B7674DE19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D20C-1F99-4C9B-8128-77FD1E0E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0AEA-E6D4-4102-88FA-3A762E9F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6A3B-168C-4D6E-B8A2-FA9AD626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6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E68F-1AB2-4356-ACB6-4497F713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CB62-A291-4FA8-984D-BFDC5FA9C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74390-4FCF-4B2E-BE8C-9FF97953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E1DA9-378E-4764-A6F0-5714B3CD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FB046-1A81-4DBA-A345-B714F76E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9D1D1-12BB-45EC-B4AB-2BA05F94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C4D9-6F8F-4CC4-9B29-83934404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B7D8-7952-4985-8FF0-FF4FE7446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9DAA4-1725-46F2-B401-802B3A17F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EAE4C-C1FF-49B9-A7E9-1F32289A9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6DD97-C46B-4B18-8C7C-5F8F160F4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35A2E-2DBE-478F-B6EF-CEE6B643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DAC4E-FE2C-4637-B78D-50AB2AD0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6F366-3212-4A47-891E-35C4F996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C6FD-6A9B-4BB4-9A11-C729C780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23609-6EB0-4C78-80CB-202C7AD2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A9CC9-8A2A-434F-9B7B-15440211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B4981-202F-4316-B1D8-3FE55E79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44991-98F5-4038-A1FD-594F9795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F6CD2-D652-4161-9833-66FE5954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20151-E68A-4D3E-BDD8-750EFD76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621B-7420-4ED4-95F9-CBF20FFE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7E91-F5DC-4D96-8082-4DF7960C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B897E-0A31-43FF-A054-6DF4BC495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86236-2CC3-42E4-BDD6-62404333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4BD5C-C50A-4526-A4E8-F2AC4095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59051-6FE1-4D97-AD16-5D5FC936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1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0258-178D-4819-BDE7-654FD38C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D7FCA-CEC7-4125-B302-452B6FDCB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66D4-C303-4C90-8A7E-DFC28B52C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9A85D-6E30-41B6-8D1E-F38EFC1E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16CA0-2518-47F6-ACA0-6BFCB018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1D775-4A81-4466-87E2-D02DE4F6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60494-3692-4C5B-A9E7-34EE55CE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A24F6-1008-4DAB-BC79-25218EC4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0905-0B60-45F1-902F-057BFEE47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BB36-F9AB-44CD-93DC-8D9548A8D7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5AEE-F640-4250-A415-396295810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05A6-C282-4A75-A93D-D3CE50AEA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9FE5-9324-4A33-9449-D978E0EC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0045-D24F-48DD-993B-36C10092D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4D959-FDD6-40F6-81DE-6D80553BA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8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E333-4A85-4E5E-A531-B1852889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耶穌釘十架情景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162F-3EF0-40B8-AD7B-3AA519EE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兵丁既然將耶穌釘在十字架上，就拿他的衣服分為四份，每兵一份。又拿他的裡衣，這件裡衣原來沒有縫兒，是上下一片織成的。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他們就彼此說：「我們不要撕開，只要拈鬮，看誰得著。」這要應驗經上的話說：「他們分了我的外衣，為我的裡衣拈鬮。」兵丁果然做了這事。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38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當時，有兩個強盜和他同釘十字架，一個在右邊，一個在左邊。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39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從那裡經過的人譏誚他，搖著頭說：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「你這拆毀聖殿、三日又建造起來的，可以救自己吧！你如果是神的兒子，就從十字架上下來吧！」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41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祭司長和文士並長老也是這樣戲弄他說：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42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「他救了別人，不能救自己。他是以色列的王，現在可以從十字架上下來，我們就信他！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他倚靠神，神若喜悅他，現在可以救他！因為他曾說：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我是神的兒子。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44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那和他同釘的強盜也是這樣地譏誚他。</a:t>
            </a:r>
            <a:b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45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從午正到申初，遍地都黑暗了。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46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約在申初，耶穌大聲喊著說：「以利！以利！拉馬撒巴各大尼？」就是說：「我的神！我的神！為什麼離棄我？」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47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站在那裡的人，有的聽見就說：「這個人呼叫以利亞呢！」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48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內中有一個人趕緊跑去，拿海絨蘸滿了醋，綁在葦子上，送給他喝。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49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其餘的人說：「且等著，看以利亞來救他不來。」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50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耶穌又大聲喊叫，氣就斷了。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449E2-06B1-4BA1-A781-6F0EF84B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44" y="109538"/>
            <a:ext cx="26860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E333-4A85-4E5E-A531-B1852889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耶穌釘十架情景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162F-3EF0-40B8-AD7B-3AA519E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39" y="1690688"/>
            <a:ext cx="4843509" cy="5057774"/>
          </a:xfrm>
        </p:spPr>
        <p:txBody>
          <a:bodyPr>
            <a:normAutofit lnSpcReduction="10000"/>
          </a:bodyPr>
          <a:lstStyle/>
          <a:p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altLang="zh-CN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兵丁既然</a:t>
            </a:r>
            <a:r>
              <a:rPr lang="zh-TW" altLang="en-US" sz="1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將耶穌釘在十字架上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，就拿他的衣服分為四份，每兵一份。又拿他的裡衣，這件裡衣原來沒有縫兒，是上下一片織成的。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他們就彼此說：「我們不要撕開，只要拈鬮，看誰得著。」這要應驗經上的話說：「他們分了我的外衣，為我的裡衣拈鬮。」兵丁果然做了這事。</a:t>
            </a:r>
            <a:endParaRPr lang="en-US" altLang="zh-TW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CN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38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當時，有兩個強盜和他同釘十字架，一個在右邊，一個在左邊。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39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從那裡經過的人譏誚他，搖著頭說：</a:t>
            </a:r>
            <a:r>
              <a:rPr lang="en-US" altLang="zh-TW" sz="1600" baseline="300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「你這拆毀聖殿、三日又建造起來的，可以救自己吧！你如果是神的兒子，就從十字架上下來吧！」</a:t>
            </a:r>
            <a:r>
              <a:rPr lang="en-US" altLang="zh-TW" sz="1600" baseline="300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41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祭司長和文士並長老也是這樣戲弄他說：</a:t>
            </a:r>
            <a:r>
              <a:rPr lang="en-US" altLang="zh-TW" sz="1600" baseline="300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42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「他救了別人，不能救自己。他是以色列的王，現在可以從十字架上下來，我們就信他！</a:t>
            </a:r>
            <a:r>
              <a:rPr lang="en-US" altLang="zh-TW" sz="1600" baseline="300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他倚靠神，神若喜悅他，現在可以救他！因為他曾說：</a:t>
            </a:r>
            <a:r>
              <a:rPr lang="en-US" altLang="zh-TW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我是神的兒子。</a:t>
            </a:r>
            <a:r>
              <a:rPr lang="en-US" altLang="zh-TW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r>
              <a:rPr lang="en-US" altLang="zh-TW" sz="1600" baseline="300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44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那和他同釘的強盜也是這樣地譏誚他。</a:t>
            </a:r>
            <a:b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45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從午正到申初，遍地都黑暗了。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46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約在申初，耶穌大聲喊著說：「以利！以利！拉馬撒巴各大尼？」就是說：</a:t>
            </a:r>
            <a:r>
              <a:rPr lang="zh-TW" altLang="en-US" sz="1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「我的神！我的神！為什麼離棄我？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47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站在那裡的人，有的聽見就說：「這個人呼叫以利亞呢！」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48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內中有一個人趕緊跑去，拿海絨蘸滿了醋，綁在葦子上，送給他喝。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49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其餘的人說：「且等著，看以利亞來救他不來。」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50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耶穌又大聲喊叫，氣就斷了。</a:t>
            </a:r>
            <a:endParaRPr lang="en-US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449E2-06B1-4BA1-A781-6F0EF84B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960" y="109538"/>
            <a:ext cx="2686050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85C50-EC45-4D1C-80D3-EB5FFE1655DA}"/>
              </a:ext>
            </a:extLst>
          </p:cNvPr>
          <p:cNvSpPr/>
          <p:nvPr/>
        </p:nvSpPr>
        <p:spPr>
          <a:xfrm>
            <a:off x="5600793" y="1731704"/>
            <a:ext cx="62321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大衛的詩，交於伶長。調用朝鹿。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我的神！我的神！為什麼離棄我？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為什麼遠離不救我，不聽我唉哼的言語？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我的神啊，我白日呼求，你不應允；夜間呼求，並不住聲。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但你是聖潔的，是用以色列的讚美為寶座*的。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我們的祖宗倚靠你，他們倚靠你，你便解救他們。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他們哀求你便蒙解救，他們倚靠你就不羞愧。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但我是蟲，不是人，被眾人羞辱，被百姓藐視。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凡看見我的都嗤笑我，他們撇嘴搖頭，說：</a:t>
            </a:r>
            <a:br>
              <a:rPr lang="zh-TW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「他把自己交託耶和華，耶和華可以救他吧！耶和華既喜悅他，可以搭救他吧！」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但你是叫我出母腹的，我在母懷裡，你就使我有倚靠的心。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我自出母胎就被交在你手裡，從我母親生我，你就是我的神。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求你不要遠離我，因為急難臨近了，沒有人幫助我。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有許多公牛圍繞我，巴珊大力的公牛四面困住我。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牠們向我張口，好像抓撕吼叫的獅子。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我如水被倒出來，我的骨頭都脫了節，我心在我裡面如蠟熔化。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我的精力枯乾，如同瓦片，我的舌頭貼在我牙床上。你將我安置在死地的塵土中。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犬類圍著我，惡黨環繞我，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他們扎了我的手、我的腳。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8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E333-4A85-4E5E-A531-B1852889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耶穌釘十架情景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162F-3EF0-40B8-AD7B-3AA519E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825625"/>
            <a:ext cx="5131293" cy="466725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altLang="zh-CN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兵丁既然將耶穌釘在十字架上，</a:t>
            </a:r>
            <a:r>
              <a:rPr lang="zh-TW" altLang="en-US" sz="1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就拿他的衣服分為四份，每兵一份。又拿他的裡衣，這件裡衣原來沒有縫兒，是上下一片織成的。</a:t>
            </a:r>
            <a:r>
              <a:rPr lang="en-US" altLang="zh-TW" sz="1600" baseline="30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他們就彼此說：「我們不要撕開，只要拈鬮，看誰得著。」這要應驗經上的話說：「他們分了我的外衣，為我的裡衣拈鬮。」兵丁果然做了這事。</a:t>
            </a:r>
            <a:endParaRPr lang="en-US" altLang="zh-TW" sz="1600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CN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CN" altLang="en-US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38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當時，有兩個強盜和他同釘十字架，一個在右邊，一個在左邊。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39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從那裡經過的人譏誚他，搖著頭說：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「你這拆毀聖殿、三日又建造起來的，可以救自己吧！你如果是神的兒子，就從十字架上下來吧！」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41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祭司長和文士並長老也是這樣戲弄他說：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42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「他救了別人，不能救自己。他是以色列的王，現在可以從十字架上下來，我們就信他！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他倚靠神，神若喜悅他，現在可以救他！因為他曾說：</a:t>
            </a:r>
            <a:r>
              <a:rPr lang="en-US" altLang="zh-TW" sz="16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我是神的兒子。</a:t>
            </a:r>
            <a:r>
              <a:rPr lang="en-US" altLang="zh-TW" sz="16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44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那和他同釘的強盜也是這樣地譏誚他。</a:t>
            </a:r>
            <a:b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45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從午正到申初，遍地都黑暗了。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46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約在申初，耶穌大聲喊著說：「以利！以利！拉馬撒巴各大尼？」就是說：「我的神！我的神！為什麼離棄我？」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47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站在那裡的人，有的聽見就說：「這個人呼叫以利亞呢！」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48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內中有一個人趕緊跑去，拿海絨蘸滿了醋，綁在葦子上，送給他喝。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49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其餘的人說：</a:t>
            </a:r>
            <a:r>
              <a:rPr lang="zh-TW" altLang="en-US" sz="16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「且等著，看以利亞來救他不來。」</a:t>
            </a:r>
            <a:r>
              <a:rPr lang="en-US" altLang="zh-TW" sz="1600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50</a:t>
            </a:r>
            <a:r>
              <a:rPr lang="zh-TW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耶穌又大聲喊叫，氣就斷了。</a:t>
            </a:r>
            <a:endParaRPr lang="en-US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449E2-06B1-4BA1-A781-6F0EF84B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44" y="109538"/>
            <a:ext cx="2686050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08C49-6747-426F-AE51-D82BF6791D38}"/>
              </a:ext>
            </a:extLst>
          </p:cNvPr>
          <p:cNvSpPr/>
          <p:nvPr/>
        </p:nvSpPr>
        <p:spPr>
          <a:xfrm>
            <a:off x="6001305" y="1825625"/>
            <a:ext cx="60131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我的骨頭我都能數過，</a:t>
            </a:r>
            <a:r>
              <a:rPr lang="zh-TW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他們瞪著眼看我。</a:t>
            </a:r>
            <a:br>
              <a:rPr lang="zh-TW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他們分我的外衣，為我的裡衣拈鬮。</a:t>
            </a:r>
            <a:br>
              <a:rPr lang="zh-TW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耶和華啊，求你不要遠離我！我的救主啊，求你快來幫助我！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求你救我的靈魂脫離刀劍，救我的生命*脫離犬類！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救我脫離獅子的口！你已經應允我，使我脫離野牛的角。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謝主恩佑之稱頌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我要將你的名傳於我的弟兄，在會中我要讚美你。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你們敬畏耶和華的人，要讚美他！雅各的後裔，都要榮耀他！以色列的後裔，都要懼怕他！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因為他沒有藐視、憎惡受苦的人，也沒有向他掩面，那受苦之人呼籲的時候，他就垂聽。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我在大會中讚美你的話是從你而來的，我要在敬畏耶和華的人面前還我的願。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謙卑的人必吃得飽足，尋求耶和華的人必讚美他。願你們的心永遠活著！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地的四極都要想念耶和華，並且歸順他，列國的萬族都要在你面前敬拜。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因為國權是耶和華的，他是管理萬國的。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地上一切豐肥的人必吃喝而敬拜，凡下到塵土中不能存活自己性命的人，都要在他面前下拜。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他必有後裔侍奉他，主所行的事必傳於後代。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他們必來把他的公義傳給將要生的民，言明這事是他所行的。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47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CAE5-A8E6-4BB4-A35A-C85BD120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83D8B-CB20-4648-BC0A-30056C54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大衛的詩，交於伶長。調用朝鹿。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我的神！我的神！為什麼離棄我？為什麼遠離不救我，不聽我唉哼的言語？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我的神啊，我白日呼求，你不應允；夜間呼求，並不住聲。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但你是聖潔的，是用以色列的讚美為寶座*的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我們的祖宗倚靠你，他們倚靠你，你便解救他們。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他們哀求你便蒙解救，他們倚靠你就不羞愧。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但我是蟲，不是人，被眾人羞辱，被百姓藐視。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凡看見我的都嗤笑我，他們撇嘴搖頭，說：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「他把自己交託耶和華，耶和華可以救他吧！耶和華既喜悅他，可以搭救他吧！」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但你是叫我出母腹的，我在母懷裡，你就使我有倚靠的心。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我自出母胎就被交在你手裡，從我母親生我，你就是我的神。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求你不要遠離我，因為急難臨近了，沒有人幫助我。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有許多公牛圍繞我，巴珊大力的公牛四面困住我。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牠們向我張口，好像抓撕吼叫的獅子。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我如水被倒出來，我的骨頭都脫了節，我心在我裡面如蠟熔化。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我的精力枯乾，如同瓦片，我的舌頭貼在我牙床上。你將我安置在死地的塵土中。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犬類圍著我，惡黨環繞我，他們扎了我的手、我的腳。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8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83D8B-CB20-4648-BC0A-30056C54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6" y="530087"/>
            <a:ext cx="10333383" cy="5646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我的骨頭我都能數過，他們瞪著眼看我。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他們分我的外衣，為我的裡衣拈鬮。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耶和華啊，求你不要遠離我！我的救主啊，求你快來幫助我！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求你救我的靈魂脫離刀劍，救我的生命*脫離犬類！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救我脫離獅子的口！你已經應允我，使我脫離野牛的角。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謝主恩佑之稱頌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我要將你的名傳於我的弟兄，在會中我要讚美你。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你們敬畏耶和華的人，要讚美他！雅各的後裔，都要榮耀他！以色列的後裔，都要懼怕他！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因為他沒有藐視、憎惡受苦的人，也沒有向他掩面，那受苦之人呼籲的時候，他就垂聽。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我在大會中讚美你的話是從你而來的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，我要在敬畏耶和華的人面前還我的願。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謙卑的人必吃得飽足，尋求耶和華的人必讚美他。願你們的心永遠活著！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地的四極都要想念耶和華，並且歸順他，列國的萬族都要在你面前敬拜。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因為國權是耶和華的，他是管理萬國的。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地上一切豐肥的人必吃喝而敬拜，凡下到塵土中不能存活自己性命的人，都要在他面前下拜。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他必有後裔侍奉他，主所行的事必傳於後代。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他們必來把他的公義傳給將要生的民，言明這事是他所行的。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40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4BD6-2DA9-420A-B271-C633071C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129"/>
            <a:ext cx="11022496" cy="6284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(23)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雅各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(22)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(21)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亞伯拉罕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(20)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他拉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(19)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拿鶴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(18)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西鹿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(17)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拉吳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(16)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法勒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(15)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希伯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(14)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沙拉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(13)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該南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(12)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亞法撒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(11)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閃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(10)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挪亞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(9)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拉麥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(8)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瑪土撒拉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(7)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以諾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(6)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雅列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(5)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瑪勒列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(4)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該南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(3)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以挪士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塞特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亞當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4A6CA6-0448-4492-AE2F-9549AE6DD05F}"/>
                  </a:ext>
                </a:extLst>
              </p14:cNvPr>
              <p14:cNvContentPartPr/>
              <p14:nvPr/>
            </p14:nvContentPartPr>
            <p14:xfrm>
              <a:off x="498600" y="4618440"/>
              <a:ext cx="2581560" cy="52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4A6CA6-0448-4492-AE2F-9549AE6DD0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240" y="4609080"/>
                <a:ext cx="2600280" cy="5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5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4BD6-2DA9-420A-B271-C633071C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129"/>
            <a:ext cx="11022496" cy="6284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(23)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雅各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						</a:t>
            </a:r>
            <a:r>
              <a:rPr lang="en-US" altLang="zh-CN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23-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耶和華是我的牧者）</a:t>
            </a:r>
            <a:endParaRPr lang="en-US" altLang="zh-CN" sz="19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(22)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						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 </a:t>
            </a:r>
            <a:r>
              <a:rPr lang="he-IL" dirty="0">
                <a:solidFill>
                  <a:srgbClr val="7030A0"/>
                </a:solidFill>
              </a:rPr>
              <a:t>ת</a:t>
            </a:r>
            <a:r>
              <a:rPr lang="en-US" altLang="zh-CN" dirty="0">
                <a:solidFill>
                  <a:srgbClr val="7030A0"/>
                </a:solidFill>
              </a:rPr>
              <a:t>—</a:t>
            </a:r>
            <a:r>
              <a:rPr lang="zh-CN" altLang="en-US" sz="2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十字架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 創</a:t>
            </a:r>
            <a:r>
              <a:rPr lang="en-US" altLang="zh-CN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，詩</a:t>
            </a:r>
            <a:r>
              <a:rPr lang="en-US" altLang="zh-CN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19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(21)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亞伯拉罕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(20)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他拉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(19)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拿鶴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(18)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西鹿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(17)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拉吳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(16)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法勒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						</a:t>
            </a:r>
            <a:r>
              <a:rPr lang="zh-CN" altLang="en-US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（人類分散四方，創</a:t>
            </a:r>
            <a:r>
              <a:rPr lang="en-US" altLang="zh-CN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CN" altLang="en-US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2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(15)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希伯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(14)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沙拉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(13)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該南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(12)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亞法撒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(11)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閃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(10)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挪亞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(9)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拉麥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(8)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瑪土撒拉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				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（死的時候有大事發生，</a:t>
            </a:r>
            <a:r>
              <a:rPr lang="en-US" altLang="zh-C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∞）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(7)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以諾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						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（猶大書</a:t>
            </a:r>
            <a:r>
              <a:rPr lang="en-US" altLang="zh-CN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亞當的七世孫以諾</a:t>
            </a:r>
            <a:r>
              <a:rPr lang="zh-CN" altLang="en-US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19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(6)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雅列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(5)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瑪勒列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(4)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該南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(3)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以挪士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塞特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(1)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亞當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E6503D3-B1E9-42E1-A550-78BFA1216530}"/>
              </a:ext>
            </a:extLst>
          </p:cNvPr>
          <p:cNvCxnSpPr>
            <a:cxnSpLocks/>
          </p:cNvCxnSpPr>
          <p:nvPr/>
        </p:nvCxnSpPr>
        <p:spPr>
          <a:xfrm>
            <a:off x="10280341" y="4882718"/>
            <a:ext cx="248576" cy="13316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61B6486-3A51-4DEA-9282-C1BFBB2E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810" y="834500"/>
            <a:ext cx="773704" cy="4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5731-7B8B-4A7F-8EFC-2BBD65DD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大衛詩篇的重要性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8228-C512-4D2B-9114-40A69875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大衛指著他說：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我看見主常在我眼前，他在我右邊，叫我不至於搖動。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所以我心裡歡喜，我的靈*快樂，並且我的肉身要安居在指望中；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因你必不將我的靈魂撇在陰間，也不叫你的聖者見朽壞。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你已將生命的道路指示我，必叫我因見你的面*得著滿足的快樂。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弟兄們，先祖大衛的事，我可以明明地對你們說，他死了，也葬埋了，並且他的墳墓直到今日還在我們這裡。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大衛既是先知，又曉得神曾向他起誓，要從他的後裔中立一位坐在他的寶座上，</a:t>
            </a:r>
            <a:r>
              <a:rPr lang="en-US" altLang="zh-TW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就預先看明這事，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講論基督復活說：他的靈魂不撇在陰間，他的肉身也不見朽壞。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這耶穌，神已經叫他復活了，我們都為這事作見證。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他既被神的右手高舉*，又從父受了所應許的聖靈，就把你們所看見、所聽見的澆灌下來。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大衛並沒有升到天上，但自己說：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主對我主說：「你坐在我的右邊，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等我使你仇敵做你的腳凳。」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故此，以色列全家當確實地知道：你們釘在十字架上的這位耶穌，神已經立他為主、為基督了。」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637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718F-6202-4725-B4B9-552C09B9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敬拜讚美中的啟示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00B6-3FE5-49C9-B186-29B82D4A1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49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我要側耳聽比喻，用琴解謎語。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那些倚仗財貨，自誇錢財多的人，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一個也無法贖自己的弟兄，也不能替他將贖價給神，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叫他長遠活著，不見朽壞，因為贖他生命的價值極貴，只可永遠罷休。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王下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現在你們給我找一個彈琴的來。」彈琴的時候，耶和華的靈*就降在以利沙身上。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60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547B-626F-4736-B78B-740832AB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CN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CN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1-19</a:t>
            </a:r>
            <a:endParaRPr 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5AB3F-BDBA-4E07-92CB-EFDC36369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" r="2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53BC-91FC-46F4-BA8F-6DE8753E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這些事以後，神要試驗亞伯拉罕，就呼叫他說：「亞伯拉罕！」他說：「我在這裡。」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神說：「你帶著你的兒子，就是你獨生的兒子，你所愛的以撒，往摩利亞地去，在我所要指示你的山上，把他獻為燔祭。」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亞伯拉罕清早起來，備上驢，帶著兩個僕人和他兒子以撒，也劈好了燔祭的柴，就起身往神所指示他的地方去了。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到了第三日，亞伯拉罕舉目遠遠地看見那地方。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亞伯拉罕對他的僕人說：「你們和驢在此等候，我與童子往那裡去拜一拜，就回到你們這裡來。」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亞伯拉罕把燔祭的柴放在他兒子以撒身上，自己手裡拿著火與刀，於是二人同行。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以撒對他父親亞伯拉罕說：「父親哪！」亞伯拉罕說：「我兒，我在這裡。」以撒說：「請看，火與柴都有了，但燔祭的羊羔在哪裡呢？」</a:t>
            </a: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亞伯拉罕說：「我兒，神必自己預備做燔祭的羊羔。」於是二人同行。</a:t>
            </a:r>
            <a:b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5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他們到了神所指示的地方，亞伯拉罕在那裡築壇，把柴擺好，捆綁他的兒子以撒，放在壇的柴上。</a:t>
            </a:r>
            <a:endParaRPr lang="en-US" sz="1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101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5547B-626F-4736-B78B-740832AB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061F4-67C4-4822-A2EB-DF042D4D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53BC-91FC-46F4-BA8F-6DE8753E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亞伯拉罕就伸手拿刀，要殺他的兒子。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耶和華的使者從天上呼叫他說：「亞伯拉罕！亞伯拉罕！」他說：「我在這裡。」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天使說：「你不可在這童子身上下手，一點不可害他。現在我知道你是敬畏神的了，因為你沒有將你的兒子，就是你獨生的兒子，留下不給我。」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亞伯拉罕舉目觀看，不料，有一隻公羊，兩角扣在稠密的小樹中。亞伯拉罕就取了那隻公羊來，獻為燔祭，代替他的兒子。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亞伯拉罕給那地方起名叫耶和華以勒*，直到今日人還說：「在耶和華的山上必有預備。」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耶和華的使者第二次從天上呼叫亞伯拉罕說：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「耶和華說：</a:t>
            </a:r>
            <a:r>
              <a:rPr lang="en-US" altLang="zh-TW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你既行了這事，不留下你的兒子，就是你獨生的兒子，我便指著自己起誓說：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論福，我必賜大福給你；論子孫，我必叫你的子孫多起來，如同天上的星，海邊的沙；你子孫必得著仇敵的城門；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並且地上萬國都必因你的後裔得福，因為你聽從了我的話。</a:t>
            </a:r>
            <a:r>
              <a:rPr lang="en-US" altLang="zh-TW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r>
              <a:rPr lang="en-US" altLang="zh-TW" sz="17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於是亞伯拉罕回到他僕人那裡，他們一同起身往別是巴去，亞伯拉罕就住在別是巴。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4084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KaiTi</vt:lpstr>
      <vt:lpstr>Arial</vt:lpstr>
      <vt:lpstr>Calibri</vt:lpstr>
      <vt:lpstr>Calibri Light</vt:lpstr>
      <vt:lpstr>Office Theme</vt:lpstr>
      <vt:lpstr>詩篇22</vt:lpstr>
      <vt:lpstr>PowerPoint Presentation</vt:lpstr>
      <vt:lpstr>PowerPoint Presentation</vt:lpstr>
      <vt:lpstr>PowerPoint Presentation</vt:lpstr>
      <vt:lpstr>PowerPoint Presentation</vt:lpstr>
      <vt:lpstr>大衛詩篇的重要性</vt:lpstr>
      <vt:lpstr>敬拜讚美中的啟示</vt:lpstr>
      <vt:lpstr>創22：1-19</vt:lpstr>
      <vt:lpstr>PowerPoint Presentation</vt:lpstr>
      <vt:lpstr>耶穌釘十架情景</vt:lpstr>
      <vt:lpstr>耶穌釘十架情景</vt:lpstr>
      <vt:lpstr>耶穌釘十架情景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詩篇22</dc:title>
  <dc:creator>TAIYAN ZHANG</dc:creator>
  <cp:lastModifiedBy>TAIYAN ZHANG</cp:lastModifiedBy>
  <cp:revision>9</cp:revision>
  <dcterms:created xsi:type="dcterms:W3CDTF">2020-09-20T05:55:58Z</dcterms:created>
  <dcterms:modified xsi:type="dcterms:W3CDTF">2020-09-21T16:32:42Z</dcterms:modified>
</cp:coreProperties>
</file>