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1"/>
  </p:notesMasterIdLst>
  <p:sldIdLst>
    <p:sldId id="262" r:id="rId3"/>
    <p:sldId id="260" r:id="rId4"/>
    <p:sldId id="261" r:id="rId5"/>
    <p:sldId id="256" r:id="rId6"/>
    <p:sldId id="259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20FBA-B267-4F36-AD9C-13CA04C22503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0CAF5-34DF-4553-B62D-7A4B77D9E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98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Marcador de imagen de diapositiva">
            <a:extLst>
              <a:ext uri="{FF2B5EF4-FFF2-40B4-BE49-F238E27FC236}">
                <a16:creationId xmlns:a16="http://schemas.microsoft.com/office/drawing/2014/main" id="{219DCE86-C95F-4BA3-BCE8-BCB896EB79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2 Marcador de notas">
            <a:extLst>
              <a:ext uri="{FF2B5EF4-FFF2-40B4-BE49-F238E27FC236}">
                <a16:creationId xmlns:a16="http://schemas.microsoft.com/office/drawing/2014/main" id="{B5B07E27-B56F-44D7-8576-E19F7C3F9B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altLang="en-US"/>
          </a:p>
        </p:txBody>
      </p:sp>
      <p:sp>
        <p:nvSpPr>
          <p:cNvPr id="15363" name="3 Marcador de número de diapositiva">
            <a:extLst>
              <a:ext uri="{FF2B5EF4-FFF2-40B4-BE49-F238E27FC236}">
                <a16:creationId xmlns:a16="http://schemas.microsoft.com/office/drawing/2014/main" id="{385949DB-FFC0-4AD0-BED3-A129D1E3E4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471AD04-64E6-42C8-A894-8380542DDD3C}" type="slidenum">
              <a:rPr kumimoji="0" lang="es-UY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UY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Marcador de imagen de diapositiva">
            <a:extLst>
              <a:ext uri="{FF2B5EF4-FFF2-40B4-BE49-F238E27FC236}">
                <a16:creationId xmlns:a16="http://schemas.microsoft.com/office/drawing/2014/main" id="{B4878105-A901-4D06-85B4-1C1F883F9D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2 Marcador de notas">
            <a:extLst>
              <a:ext uri="{FF2B5EF4-FFF2-40B4-BE49-F238E27FC236}">
                <a16:creationId xmlns:a16="http://schemas.microsoft.com/office/drawing/2014/main" id="{17DAB5F5-ADFA-42E1-8E14-8F8444AE1E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altLang="en-US"/>
          </a:p>
        </p:txBody>
      </p:sp>
      <p:sp>
        <p:nvSpPr>
          <p:cNvPr id="17411" name="3 Marcador de número de diapositiva">
            <a:extLst>
              <a:ext uri="{FF2B5EF4-FFF2-40B4-BE49-F238E27FC236}">
                <a16:creationId xmlns:a16="http://schemas.microsoft.com/office/drawing/2014/main" id="{E7DC1901-7913-4EE1-82BA-C9FE4916AB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3F41459-8B9D-4B1F-9CF3-F8FA33143B45}" type="slidenum">
              <a:rPr kumimoji="0" lang="es-UY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UY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47C21-5711-48E4-BFF4-019FBC60A8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1502E5-70E8-49C5-A3BA-8CD896119C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A7FC3-6228-4521-8AB2-F2D77AB88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3EC1-8569-45D0-AB03-02B33D453142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E754B-73F9-4E9D-AA03-708ED1FBA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D5E7B-0785-4A39-9BAA-303719D57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8C31-D273-4684-BAE6-EC9221C32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4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26EA4-2AA3-4CD3-A259-4C525C657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1F49D5-D7C1-44D3-884E-A340A8DB0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CFC2A-D949-4778-AF0A-976AEBC2F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3EC1-8569-45D0-AB03-02B33D453142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45E9C-9293-469C-984C-65E5AF6F1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AC654-31BD-4EAC-826C-3654847AD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8C31-D273-4684-BAE6-EC9221C32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59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6D1989-72D2-43F1-B3D4-E96B1DF3DC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3BA911-5BAF-44D1-8902-E1D7CA8D1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A898C-968F-49A4-B0EE-0625FAF8B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3EC1-8569-45D0-AB03-02B33D453142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C85DE-F6EF-448F-8F36-EB547F8FD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D55E4-1E6F-49DF-AD3B-332A0DDE1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8C31-D273-4684-BAE6-EC9221C32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46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UY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E7CF7A-6BA9-4270-BDAB-E38FC08AD3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FECCC5-D5CC-480C-B61F-7CF966D012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5C1FD2-2792-4749-8990-F9EBB2E1BD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4CEF8-0629-433B-9E3D-8E4433D8B51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39956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B6DA28-E4E4-4F3D-BA08-27E1515AA9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9D522B-FAB1-433A-A46A-1547D54870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11DF4F-A331-478F-A559-84065B99A9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E4F3D-1150-408C-A525-3080581C1FC4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772813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7367AC-660F-4BB8-841F-2F406A97B6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4CD326-8B09-4B9D-9791-60FF338304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A3B193-3606-45FD-BBB5-B4FEA26A32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705FF-EE90-493C-805B-79A825DE6E75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7362254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E90C2E-2EB2-40E0-A07D-95CDF47B75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379E74-2918-466B-884B-A49C2D877C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E59E02-1A98-4EC4-9EB2-AF3868277D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4A8BF-FCE8-42D3-9381-31FCA4B7F41D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08388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4BCBCB1-7277-4A4E-A94D-ED845BEABC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D76A558-BAB2-4E97-A4EA-7D137D3688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E8BC571-DEE3-4507-9EDF-D40AAC1512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0DBD4-E9D7-43C4-842D-CAC6157BE030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687192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B0D7862-160C-4CD9-B162-F7C4231E95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905217F-F451-42A2-A472-6CB8AB86E0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35BA09A-8CEC-4C9D-B779-B5150244F1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DDA61-3BED-4F90-92DB-076EC270715F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349284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EAF761F-7AFD-4AC7-AE25-B4CB39811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4BA15A1-4320-43C5-88EC-6F3BB57F46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F578094-AF71-4846-B629-50DC057969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52B40-BCE8-43C5-B3B2-4655DED15C5E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3192351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F39B2B-9C3C-4D80-B92E-80E8A6C253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F4DA3E-DFFE-43BC-A584-CB35E26010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3BDA01-05DD-4CA2-A7C3-ACC5625176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05B67-9106-4751-8D32-0D6C9A56B544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959968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8A5EE-6E16-4874-B579-994D29128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CDEED-0ED1-4563-912B-E827B18C5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C0D9A-7166-4361-9EB0-5BC69D66D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3EC1-8569-45D0-AB03-02B33D453142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B02BB-1AD2-4800-A298-F3E926070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963A4-0CED-4A4A-BEE0-9DBEC9D4B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8C31-D273-4684-BAE6-EC9221C32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952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UY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4B30DF-FAC0-466A-9BD5-3CD085C657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771C34-48CD-419E-92AE-B087BF68EA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5CD5AD-0975-4E6B-A3DB-5922A7DD02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0D2F4-6936-462C-82D6-0869B58070E6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7166392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22C207-01E9-4D43-9F18-550E1F6161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09513-08B4-47DC-9804-A2B9569E9C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FAF32FA-6442-412C-AA64-B48EF58F49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E2817-E422-4C33-961D-E7D844F71097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312898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54C06B-4B96-495D-AF41-4A6F9C2679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EEF6E6-CD17-462E-91F4-99D264B355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4D31C1-6DAB-4661-BF7A-3DF58A4EF8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B6D87-3F59-478A-A91F-EFA212946C1C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194393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9018D-BCB5-46D9-8CBC-B3055D9B5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EC559D-C797-4BB8-A9F5-29316E3D6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0DBFD-AB62-4F7B-BCE9-A65D804E3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3EC1-8569-45D0-AB03-02B33D453142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86DD0-8A94-4916-A5ED-2E6E64FE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1760-621B-44F3-96F2-D61B3D456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8C31-D273-4684-BAE6-EC9221C32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75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F8A54-51DD-4B89-AD71-6D781D73D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94FAA-83AA-4CB2-AE17-67A82CA5CF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F849CE-2CF0-4DBF-BF07-467FDBED9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59EB6-C452-44C5-80A4-92CA79074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3EC1-8569-45D0-AB03-02B33D453142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72FDFC-A734-45FD-BFC1-C0A9BC9BD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F00F96-C0C0-4327-8E25-4710F17C2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8C31-D273-4684-BAE6-EC9221C32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63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CCBF7-51F7-4DF5-B2BA-204A9A84A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5A1B16-24FA-4866-AD0E-E2332CB99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74A1F9-E71B-4140-9197-B52A07274A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36CC9E-42F0-4313-AA37-EB07D39453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0771A5-478A-4A38-8209-47052D9307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33160-D638-4260-A662-2876E4805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3EC1-8569-45D0-AB03-02B33D453142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9FAD41-B5F7-47DD-BBF4-2F9306F59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7D88A9-975A-4FCF-AFC3-3B596EB98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8C31-D273-4684-BAE6-EC9221C32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3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BBF3E-D6DF-4A31-8109-BD82BBF7E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D9A174-F0FF-4050-B171-C94784DE4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3EC1-8569-45D0-AB03-02B33D453142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AF8A6E-6152-48B6-A55D-2BFF2AC70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09F6E8-77A7-4FDE-B4B3-C016E67ED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8C31-D273-4684-BAE6-EC9221C32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4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33BDD1-BF1C-47F2-B103-F09A7C091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3EC1-8569-45D0-AB03-02B33D453142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987256-9BC3-4DD2-897F-B7999BA7F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043E3A-3733-4D19-90C0-06E95D825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8C31-D273-4684-BAE6-EC9221C32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4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32DEA-267E-4627-BC5C-DBBD4B18C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5D227-503C-4627-9CC8-E3A8F9F7C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6578D4-5997-40CF-AF0C-65B3D7DBAB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855D16-568A-4BEE-A25A-79C61B533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3EC1-8569-45D0-AB03-02B33D453142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F5F3BD-5A50-4B9C-9512-E52661774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9E153A-D040-431B-97E3-DD3E79848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8C31-D273-4684-BAE6-EC9221C32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112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B1520-0EEF-4F96-BCFD-288CA1779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82AFCB-57B5-4715-8CED-214B1CE384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CCF914-A286-4D35-B3C6-A2D61751EC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FB0E1-D8DF-4F9B-8892-F9C5179C8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3EC1-8569-45D0-AB03-02B33D453142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1A6529-2A57-4E1D-B07D-F47E49A9D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651394-38E6-437A-82EB-DF4519FD1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8C31-D273-4684-BAE6-EC9221C32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50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356003-18B0-4EB9-99BF-154433CD9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E3F22-1C3D-49A5-9615-B5DD435E1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0EA7F-15EE-4570-A5F5-044B25E26F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23EC1-8569-45D0-AB03-02B33D453142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8815A-9E0A-4C7A-B9DF-72346A720B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D8F81-F099-4AA8-B94D-D3E1BAB8D1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08C31-D273-4684-BAE6-EC9221C32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7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B586E1D-D1C1-4E9D-93AC-26790ECD62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B07E89C-9BA9-4C48-BF2E-DECFADAAA0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B038D78-D8D6-4BBA-B8FA-68D0D0F93B0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67CCD95-A44E-428C-B561-541A4BBB7C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AF8EBDD-37FD-45E9-9438-9EC3268A34E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30713B8-6F5F-4A01-9525-6EEE7B2891DF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57557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1AEUeq0g2U" TargetMode="Externa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lamentations/3-25.htm" TargetMode="External"/><Relationship Id="rId2" Type="http://schemas.openxmlformats.org/officeDocument/2006/relationships/hyperlink" Target="https://cnbible.com/lamentations/3-24.htm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cnbible.com/psalms/118-9.htm" TargetMode="External"/><Relationship Id="rId4" Type="http://schemas.openxmlformats.org/officeDocument/2006/relationships/hyperlink" Target="https://cnbible.com/psalms/118-8.htm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IKYiTWJLFo" TargetMode="Externa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psalms/104-28.htm" TargetMode="External"/><Relationship Id="rId2" Type="http://schemas.openxmlformats.org/officeDocument/2006/relationships/hyperlink" Target="https://cnbible.com/psalms/104-27.htm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cnbible.com/psalms/145-16.htm" TargetMode="External"/><Relationship Id="rId4" Type="http://schemas.openxmlformats.org/officeDocument/2006/relationships/hyperlink" Target="https://cnbible.com/psalms/145-15.htm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psalms/139-8.htm" TargetMode="External"/><Relationship Id="rId2" Type="http://schemas.openxmlformats.org/officeDocument/2006/relationships/hyperlink" Target="https://cnbible.com/psalms/139-7.htm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cnbible.com/psalms/139-10.htm" TargetMode="External"/><Relationship Id="rId4" Type="http://schemas.openxmlformats.org/officeDocument/2006/relationships/hyperlink" Target="https://cnbible.com/psalms/139-9.htm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psalms/18-35.htm" TargetMode="External"/><Relationship Id="rId2" Type="http://schemas.openxmlformats.org/officeDocument/2006/relationships/hyperlink" Target="https://cnbible.com/psalms/18-34.htm" TargetMode="Externa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cnbible.com/1_peter/5-6.htm" TargetMode="Externa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2_corinthians/8-9.htm" TargetMode="External"/><Relationship Id="rId2" Type="http://schemas.openxmlformats.org/officeDocument/2006/relationships/hyperlink" Target="https://cnbible.com/luke/6-20.htm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luke/4-18.htm" TargetMode="External"/><Relationship Id="rId2" Type="http://schemas.openxmlformats.org/officeDocument/2006/relationships/hyperlink" Target="https://cnbible.com/proverbs/19-1.htm" TargetMode="Externa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samuel/2-7.htm" TargetMode="External"/><Relationship Id="rId2" Type="http://schemas.openxmlformats.org/officeDocument/2006/relationships/hyperlink" Target="https://cnbible.com/isaiah/29-19.htm" TargetMode="Externa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hebrews/12-2.htm" TargetMode="External"/><Relationship Id="rId2" Type="http://schemas.openxmlformats.org/officeDocument/2006/relationships/hyperlink" Target="https://cnbible.com/hebrews/12-1.htm" TargetMode="Externa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3JEsSlUEq0" TargetMode="External"/><Relationship Id="rId2" Type="http://schemas.openxmlformats.org/officeDocument/2006/relationships/hyperlink" Target="https://cnbible.com/lamentations/3-33.htm" TargetMode="Externa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isaiah/45-22.htm" TargetMode="External"/><Relationship Id="rId2" Type="http://schemas.openxmlformats.org/officeDocument/2006/relationships/hyperlink" Target="https://cnbible.com/john/3-16.htm" TargetMode="Externa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exodus/34-6.htm" TargetMode="External"/><Relationship Id="rId2" Type="http://schemas.openxmlformats.org/officeDocument/2006/relationships/hyperlink" Target="https://cnbible.com/exodus/33-19.htm" TargetMode="Externa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psalms/145-8.htm" TargetMode="External"/><Relationship Id="rId2" Type="http://schemas.openxmlformats.org/officeDocument/2006/relationships/hyperlink" Target="https://cnbible.com/psalms/103-8.htm" TargetMode="Externa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cnbible.com/matthew/27-41.htm" TargetMode="External"/><Relationship Id="rId3" Type="http://schemas.openxmlformats.org/officeDocument/2006/relationships/hyperlink" Target="https://cnbible.com/matthew/27-29.htm" TargetMode="External"/><Relationship Id="rId7" Type="http://schemas.openxmlformats.org/officeDocument/2006/relationships/hyperlink" Target="https://cnbible.com/matthew/27-40.htm" TargetMode="External"/><Relationship Id="rId2" Type="http://schemas.openxmlformats.org/officeDocument/2006/relationships/hyperlink" Target="https://cnbible.com/matthew/27-28.htm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cnbible.com/matthew/27-39.htm" TargetMode="External"/><Relationship Id="rId11" Type="http://schemas.openxmlformats.org/officeDocument/2006/relationships/hyperlink" Target="https://cnbible.com/matthew/27-44.htm" TargetMode="External"/><Relationship Id="rId5" Type="http://schemas.openxmlformats.org/officeDocument/2006/relationships/hyperlink" Target="https://cnbible.com/matthew/27-31.htm" TargetMode="External"/><Relationship Id="rId10" Type="http://schemas.openxmlformats.org/officeDocument/2006/relationships/hyperlink" Target="https://cnbible.com/matthew/27-43.htm" TargetMode="External"/><Relationship Id="rId4" Type="http://schemas.openxmlformats.org/officeDocument/2006/relationships/hyperlink" Target="https://cnbible.com/matthew/27-30.htm" TargetMode="External"/><Relationship Id="rId9" Type="http://schemas.openxmlformats.org/officeDocument/2006/relationships/hyperlink" Target="https://cnbible.com/matthew/27-42.htm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luke/18-14.htm" TargetMode="External"/><Relationship Id="rId2" Type="http://schemas.openxmlformats.org/officeDocument/2006/relationships/hyperlink" Target="https://cnbible.com/luke/18-13.htm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cnbible.com/2_chronicles/30-9.ht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matthew/14-30.htm" TargetMode="External"/><Relationship Id="rId2" Type="http://schemas.openxmlformats.org/officeDocument/2006/relationships/hyperlink" Target="https://cnbible.com/matthew/14-29.htm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cnbible.com/psalms/25-15.ht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9HUpIsddLk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romans/5-2.htm" TargetMode="External"/><Relationship Id="rId2" Type="http://schemas.openxmlformats.org/officeDocument/2006/relationships/hyperlink" Target="https://cnbible.com/romans/5-1.htm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cnbible.com/romans/5-5.htm" TargetMode="External"/><Relationship Id="rId5" Type="http://schemas.openxmlformats.org/officeDocument/2006/relationships/hyperlink" Target="https://cnbible.com/romans/5-4.htm" TargetMode="External"/><Relationship Id="rId4" Type="http://schemas.openxmlformats.org/officeDocument/2006/relationships/hyperlink" Target="https://cnbible.com/romans/5-3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F192F-D29A-401B-B980-37FA45D424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诗篇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119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33-48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EF6240-B601-42EE-AA6E-8B55DC0F45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569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ontent Placeholder 2">
            <a:extLst>
              <a:ext uri="{FF2B5EF4-FFF2-40B4-BE49-F238E27FC236}">
                <a16:creationId xmlns:a16="http://schemas.microsoft.com/office/drawing/2014/main" id="{BB848AC0-BD2D-4880-8D17-80CE216189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看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信心经过患难的试炼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信心的榜样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苦难之中的等候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看！看耶和华成就大事</a:t>
            </a:r>
            <a:endParaRPr lang="en-US" altLang="en-US"/>
          </a:p>
        </p:txBody>
      </p:sp>
      <p:sp>
        <p:nvSpPr>
          <p:cNvPr id="22530" name="Title 1">
            <a:extLst>
              <a:ext uri="{FF2B5EF4-FFF2-40B4-BE49-F238E27FC236}">
                <a16:creationId xmlns:a16="http://schemas.microsoft.com/office/drawing/2014/main" id="{EFBC7068-8264-401C-A770-77FA482FF3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25450"/>
            <a:ext cx="8229600" cy="1143000"/>
          </a:xfrm>
        </p:spPr>
        <p:txBody>
          <a:bodyPr/>
          <a:lstStyle/>
          <a:p>
            <a:r>
              <a:rPr lang="en-US" altLang="zh-CN" sz="2700" b="1">
                <a:ea typeface="宋体" panose="02010600030101010101" pitchFamily="2" charset="-122"/>
              </a:rPr>
              <a:t>〖</a:t>
            </a:r>
            <a:r>
              <a:rPr lang="zh-CN" altLang="en-US" sz="2700" b="1">
                <a:ea typeface="宋体" panose="02010600030101010101" pitchFamily="2" charset="-122"/>
              </a:rPr>
              <a:t>诗</a:t>
            </a:r>
            <a:r>
              <a:rPr lang="en-US" altLang="en-US" sz="2700" b="1"/>
              <a:t>123:2</a:t>
            </a:r>
            <a:r>
              <a:rPr lang="en-US" altLang="zh-CN" sz="2700" b="1">
                <a:ea typeface="宋体" panose="02010600030101010101" pitchFamily="2" charset="-122"/>
              </a:rPr>
              <a:t>〗</a:t>
            </a:r>
            <a:r>
              <a:rPr lang="zh-CN" altLang="en-US" sz="2700" b="1">
                <a:ea typeface="宋体" panose="02010600030101010101" pitchFamily="2" charset="-122"/>
              </a:rPr>
              <a:t>「看哪，仆人的眼睛怎样望主人的手，使女的眼睛怎样望主母的手，我们的眼睛</a:t>
            </a:r>
            <a:br>
              <a:rPr lang="en-US" altLang="en-US" sz="2700"/>
            </a:br>
            <a:r>
              <a:rPr lang="en-US" altLang="en-US" sz="2700" b="1"/>
              <a:t>            </a:t>
            </a:r>
            <a:r>
              <a:rPr lang="zh-CN" altLang="en-US" sz="2700" b="1">
                <a:ea typeface="宋体" panose="02010600030101010101" pitchFamily="2" charset="-122"/>
              </a:rPr>
              <a:t>也照样望耶和华我们的神，直到祂怜悯我们。</a:t>
            </a:r>
            <a:endParaRPr lang="en-US" altLang="en-US" sz="27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ontent Placeholder 2">
            <a:extLst>
              <a:ext uri="{FF2B5EF4-FFF2-40B4-BE49-F238E27FC236}">
                <a16:creationId xmlns:a16="http://schemas.microsoft.com/office/drawing/2014/main" id="{0D9EDCBD-A001-4ACA-870A-72D83E6193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74826" y="1600201"/>
            <a:ext cx="8893175" cy="4525963"/>
          </a:xfrm>
        </p:spPr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诗歌</a:t>
            </a:r>
            <a:r>
              <a:rPr lang="en-US" altLang="en-US" b="1"/>
              <a:t>"</a:t>
            </a:r>
            <a:r>
              <a:rPr lang="zh-CN" altLang="en-US" b="1">
                <a:ea typeface="宋体" panose="02010600030101010101" pitchFamily="2" charset="-122"/>
                <a:hlinkClick r:id="rId2"/>
              </a:rPr>
              <a:t>在他没有难成的事</a:t>
            </a:r>
            <a:r>
              <a:rPr lang="en-US" altLang="en-US" b="1"/>
              <a:t>" </a:t>
            </a:r>
            <a:r>
              <a:rPr lang="zh-CN" altLang="en-US">
                <a:ea typeface="宋体" panose="02010600030101010101" pitchFamily="2" charset="-122"/>
              </a:rPr>
              <a:t>盛晓玫</a:t>
            </a:r>
            <a:endParaRPr lang="en-US" altLang="zh-CN">
              <a:ea typeface="宋体" panose="02010600030101010101" pitchFamily="2" charset="-122"/>
            </a:endParaRPr>
          </a:p>
          <a:p>
            <a:pPr>
              <a:buFontTx/>
              <a:buNone/>
            </a:pPr>
            <a:r>
              <a:rPr lang="zh-CN" altLang="en-US" sz="2100">
                <a:ea typeface="宋体" panose="02010600030101010101" pitchFamily="2" charset="-122"/>
              </a:rPr>
              <a:t>不论有多大有多难的事 </a:t>
            </a:r>
            <a:r>
              <a:rPr lang="en-US" altLang="en-US" sz="2100"/>
              <a:t>   </a:t>
            </a:r>
            <a:r>
              <a:rPr lang="zh-CN" altLang="en-US" sz="2100">
                <a:ea typeface="宋体" panose="02010600030101010101" pitchFamily="2" charset="-122"/>
              </a:rPr>
              <a:t>看！看耶和华成就大事 </a:t>
            </a:r>
            <a:r>
              <a:rPr lang="en-US" altLang="en-US" sz="2100"/>
              <a:t>    </a:t>
            </a:r>
            <a:r>
              <a:rPr lang="zh-CN" altLang="en-US" sz="2100">
                <a:ea typeface="宋体" panose="02010600030101010101" pitchFamily="2" charset="-122"/>
              </a:rPr>
              <a:t>  </a:t>
            </a:r>
            <a:r>
              <a:rPr lang="en-US" altLang="en-US" sz="2100"/>
              <a:t> </a:t>
            </a:r>
            <a:r>
              <a:rPr lang="zh-CN" altLang="en-US" sz="2100">
                <a:ea typeface="宋体" panose="02010600030101010101" pitchFamily="2" charset="-122"/>
              </a:rPr>
              <a:t>没有难成的事</a:t>
            </a:r>
            <a:endParaRPr lang="en-US" altLang="en-US" sz="2100"/>
          </a:p>
          <a:p>
            <a:pPr>
              <a:buFontTx/>
              <a:buNone/>
            </a:pPr>
            <a:r>
              <a:rPr lang="zh-CN" altLang="en-US" sz="2100">
                <a:ea typeface="宋体" panose="02010600030101010101" pitchFamily="2" charset="-122"/>
              </a:rPr>
              <a:t>交托在全能的上帝手里 </a:t>
            </a:r>
            <a:r>
              <a:rPr lang="en-US" altLang="en-US" sz="2100"/>
              <a:t>   </a:t>
            </a:r>
            <a:r>
              <a:rPr lang="zh-CN" altLang="en-US" sz="2100">
                <a:ea typeface="宋体" panose="02010600030101010101" pitchFamily="2" charset="-122"/>
              </a:rPr>
              <a:t>他说有就有，他命立就立 </a:t>
            </a:r>
            <a:r>
              <a:rPr lang="en-US" altLang="en-US" sz="2100"/>
              <a:t>   </a:t>
            </a:r>
            <a:r>
              <a:rPr lang="zh-CN" altLang="en-US" sz="2100">
                <a:ea typeface="宋体" panose="02010600030101010101" pitchFamily="2" charset="-122"/>
              </a:rPr>
              <a:t>全知权能神</a:t>
            </a:r>
            <a:endParaRPr lang="en-US" altLang="en-US" sz="2100"/>
          </a:p>
          <a:p>
            <a:pPr>
              <a:buFontTx/>
              <a:buNone/>
            </a:pPr>
            <a:r>
              <a:rPr lang="zh-CN" altLang="en-US" sz="2100">
                <a:ea typeface="宋体" panose="02010600030101010101" pitchFamily="2" charset="-122"/>
              </a:rPr>
              <a:t>不论有多大有多难的事 </a:t>
            </a:r>
            <a:r>
              <a:rPr lang="en-US" altLang="en-US" sz="2100"/>
              <a:t>   </a:t>
            </a:r>
            <a:r>
              <a:rPr lang="zh-CN" altLang="en-US" sz="2100">
                <a:ea typeface="宋体" panose="02010600030101010101" pitchFamily="2" charset="-122"/>
              </a:rPr>
              <a:t>看！看耶和华成就大事 </a:t>
            </a:r>
            <a:r>
              <a:rPr lang="en-US" altLang="en-US" sz="2100"/>
              <a:t>     </a:t>
            </a:r>
            <a:r>
              <a:rPr lang="zh-CN" altLang="en-US" sz="2100">
                <a:ea typeface="宋体" panose="02010600030101010101" pitchFamily="2" charset="-122"/>
              </a:rPr>
              <a:t> 荣耀都归你</a:t>
            </a:r>
            <a:endParaRPr lang="en-US" altLang="en-US" sz="2100"/>
          </a:p>
          <a:p>
            <a:pPr>
              <a:buFontTx/>
              <a:buNone/>
            </a:pPr>
            <a:r>
              <a:rPr lang="zh-CN" altLang="en-US" sz="2100">
                <a:ea typeface="宋体" panose="02010600030101010101" pitchFamily="2" charset="-122"/>
              </a:rPr>
              <a:t>交托在上帝手里 </a:t>
            </a:r>
            <a:r>
              <a:rPr lang="en-US" altLang="en-US" sz="2100"/>
              <a:t>        </a:t>
            </a:r>
            <a:r>
              <a:rPr lang="zh-CN" altLang="en-US" sz="2100">
                <a:ea typeface="宋体" panose="02010600030101010101" pitchFamily="2" charset="-122"/>
              </a:rPr>
              <a:t>    </a:t>
            </a:r>
            <a:r>
              <a:rPr lang="en-US" altLang="en-US" sz="2100"/>
              <a:t> </a:t>
            </a:r>
            <a:r>
              <a:rPr lang="zh-CN" altLang="en-US" sz="2100">
                <a:ea typeface="宋体" panose="02010600030101010101" pitchFamily="2" charset="-122"/>
              </a:rPr>
              <a:t> 在祂没有难成的事 </a:t>
            </a:r>
            <a:r>
              <a:rPr lang="en-US" altLang="en-US" sz="2100"/>
              <a:t>        </a:t>
            </a:r>
            <a:r>
              <a:rPr lang="zh-CN" altLang="en-US" sz="2100">
                <a:ea typeface="宋体" panose="02010600030101010101" pitchFamily="2" charset="-122"/>
              </a:rPr>
              <a:t>    </a:t>
            </a:r>
            <a:r>
              <a:rPr lang="en-US" altLang="en-US" sz="2100"/>
              <a:t> </a:t>
            </a:r>
            <a:r>
              <a:rPr lang="zh-CN" altLang="en-US" sz="2100">
                <a:ea typeface="宋体" panose="02010600030101010101" pitchFamily="2" charset="-122"/>
              </a:rPr>
              <a:t>在你没有难成的事</a:t>
            </a:r>
            <a:endParaRPr lang="en-US" altLang="en-US" sz="2100"/>
          </a:p>
          <a:p>
            <a:pPr>
              <a:buFontTx/>
              <a:buNone/>
            </a:pPr>
            <a:r>
              <a:rPr lang="en-US" altLang="en-US"/>
              <a:t> </a:t>
            </a:r>
          </a:p>
        </p:txBody>
      </p:sp>
      <p:sp>
        <p:nvSpPr>
          <p:cNvPr id="23554" name="Title 1">
            <a:extLst>
              <a:ext uri="{FF2B5EF4-FFF2-40B4-BE49-F238E27FC236}">
                <a16:creationId xmlns:a16="http://schemas.microsoft.com/office/drawing/2014/main" id="{52A2F54D-A2C7-4C0D-99F2-3533EB6FE3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700" b="1">
                <a:ea typeface="宋体" panose="02010600030101010101" pitchFamily="2" charset="-122"/>
              </a:rPr>
              <a:t>〖</a:t>
            </a:r>
            <a:r>
              <a:rPr lang="zh-CN" altLang="en-US" sz="2700" b="1">
                <a:ea typeface="宋体" panose="02010600030101010101" pitchFamily="2" charset="-122"/>
              </a:rPr>
              <a:t>诗</a:t>
            </a:r>
            <a:r>
              <a:rPr lang="en-US" altLang="en-US" sz="2700" b="1"/>
              <a:t>123:2</a:t>
            </a:r>
            <a:r>
              <a:rPr lang="en-US" altLang="zh-CN" sz="2700" b="1">
                <a:ea typeface="宋体" panose="02010600030101010101" pitchFamily="2" charset="-122"/>
              </a:rPr>
              <a:t>〗</a:t>
            </a:r>
            <a:r>
              <a:rPr lang="zh-CN" altLang="en-US" sz="2700" b="1">
                <a:ea typeface="宋体" panose="02010600030101010101" pitchFamily="2" charset="-122"/>
              </a:rPr>
              <a:t>「看哪，仆人的眼睛怎样望主人的手，使女的眼睛怎样望主母的手，我们的眼睛</a:t>
            </a:r>
            <a:br>
              <a:rPr lang="en-US" altLang="en-US" sz="2700"/>
            </a:br>
            <a:r>
              <a:rPr lang="en-US" altLang="en-US" sz="2700" b="1"/>
              <a:t>            </a:t>
            </a:r>
            <a:r>
              <a:rPr lang="zh-CN" altLang="en-US" sz="2700" b="1">
                <a:ea typeface="宋体" panose="02010600030101010101" pitchFamily="2" charset="-122"/>
              </a:rPr>
              <a:t>也照样望耶和华我们的神，直到祂怜悯我们。</a:t>
            </a:r>
            <a:endParaRPr lang="en-US" altLang="en-US" sz="27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Content Placeholder 2">
            <a:extLst>
              <a:ext uri="{FF2B5EF4-FFF2-40B4-BE49-F238E27FC236}">
                <a16:creationId xmlns:a16="http://schemas.microsoft.com/office/drawing/2014/main" id="{1CD370DE-A18F-4A38-88D8-66D991BE75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1600201"/>
            <a:ext cx="8229600" cy="4983163"/>
          </a:xfrm>
        </p:spPr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望</a:t>
            </a:r>
            <a:endParaRPr lang="en-US" altLang="en-US"/>
          </a:p>
          <a:p>
            <a:r>
              <a:rPr lang="zh-CN" altLang="en-US">
                <a:ea typeface="宋体" panose="02010600030101010101" pitchFamily="2" charset="-122"/>
              </a:rPr>
              <a:t>仰望神的作为、再来</a:t>
            </a:r>
            <a:r>
              <a:rPr lang="en-US" altLang="en-US"/>
              <a:t> </a:t>
            </a:r>
          </a:p>
          <a:p>
            <a:r>
              <a:rPr lang="zh-CN" altLang="en-US">
                <a:ea typeface="宋体" panose="02010600030101010101" pitchFamily="2" charset="-122"/>
              </a:rPr>
              <a:t>仰望神帮助</a:t>
            </a:r>
            <a:r>
              <a:rPr lang="en-US" altLang="en-US"/>
              <a:t> </a:t>
            </a:r>
          </a:p>
          <a:p>
            <a:r>
              <a:rPr lang="zh-CN" altLang="en-US">
                <a:ea typeface="宋体" panose="02010600030101010101" pitchFamily="2" charset="-122"/>
              </a:rPr>
              <a:t>要用心灵诚实来敬拜神，向他祈祷</a:t>
            </a:r>
            <a:r>
              <a:rPr lang="en-US" altLang="en-US"/>
              <a:t> </a:t>
            </a:r>
          </a:p>
          <a:p>
            <a:r>
              <a:rPr lang="zh-CN" altLang="en-US" b="1">
                <a:ea typeface="宋体" panose="02010600030101010101" pitchFamily="2" charset="-122"/>
              </a:rPr>
              <a:t>耶利米哀歌</a:t>
            </a:r>
            <a:r>
              <a:rPr lang="en-US" altLang="en-US" b="1"/>
              <a:t>3</a:t>
            </a:r>
            <a:r>
              <a:rPr lang="zh-CN" altLang="en-US" b="1">
                <a:ea typeface="宋体" panose="02010600030101010101" pitchFamily="2" charset="-122"/>
              </a:rPr>
              <a:t>章</a:t>
            </a:r>
            <a:br>
              <a:rPr lang="en-US" altLang="en-US" b="1"/>
            </a:br>
            <a:r>
              <a:rPr lang="en-US" altLang="en-US" sz="2000" b="1" u="sng">
                <a:solidFill>
                  <a:srgbClr val="FF0000"/>
                </a:solidFill>
                <a:hlinkClick r:id="rId2"/>
              </a:rPr>
              <a:t>24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我 心 里 说 ： 耶 和 华 是 我 的 分 ， 因 此 ， 我 要 仰 望 他 。</a:t>
            </a:r>
            <a:br>
              <a:rPr lang="en-US" altLang="en-US" sz="2000" b="1">
                <a:solidFill>
                  <a:srgbClr val="FF0000"/>
                </a:solidFill>
              </a:rPr>
            </a:br>
            <a:r>
              <a:rPr lang="en-US" altLang="en-US" sz="2000" b="1" u="sng">
                <a:solidFill>
                  <a:srgbClr val="FF0000"/>
                </a:solidFill>
                <a:hlinkClick r:id="rId3"/>
              </a:rPr>
              <a:t>25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凡 等 候 耶 和 华 ， 心 里 寻 求 他 的 ， 耶 和 华 必 施 恩 给 他 。</a:t>
            </a:r>
            <a:endParaRPr lang="en-US" altLang="zh-CN" sz="20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诗篇</a:t>
            </a:r>
            <a:r>
              <a:rPr lang="en-US" altLang="en-US" b="1"/>
              <a:t>118</a:t>
            </a:r>
            <a:br>
              <a:rPr lang="en-US" altLang="en-US" b="1"/>
            </a:br>
            <a:r>
              <a:rPr lang="en-US" altLang="en-US" sz="2000" b="1" u="sng">
                <a:solidFill>
                  <a:srgbClr val="FF0000"/>
                </a:solidFill>
                <a:hlinkClick r:id="rId4"/>
              </a:rPr>
              <a:t>8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投 靠 耶 和 华 ， 强 似 倚 赖 人 ；</a:t>
            </a:r>
            <a:br>
              <a:rPr lang="en-US" altLang="en-US" sz="2000" b="1">
                <a:solidFill>
                  <a:srgbClr val="FF0000"/>
                </a:solidFill>
              </a:rPr>
            </a:br>
            <a:r>
              <a:rPr lang="en-US" altLang="en-US" sz="2000" b="1" u="sng">
                <a:solidFill>
                  <a:srgbClr val="FF0000"/>
                </a:solidFill>
                <a:hlinkClick r:id="rId5"/>
              </a:rPr>
              <a:t>9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投 靠 耶 和 华 ， 强 似 倚 赖 王 子 。</a:t>
            </a:r>
            <a:endParaRPr lang="en-US" altLang="en-US" sz="2000">
              <a:solidFill>
                <a:srgbClr val="FF0000"/>
              </a:solidFill>
            </a:endParaRPr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24578" name="Title 1">
            <a:extLst>
              <a:ext uri="{FF2B5EF4-FFF2-40B4-BE49-F238E27FC236}">
                <a16:creationId xmlns:a16="http://schemas.microsoft.com/office/drawing/2014/main" id="{D116FBCB-3E5A-4B76-A351-4B3495AA18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700" b="1">
                <a:ea typeface="宋体" panose="02010600030101010101" pitchFamily="2" charset="-122"/>
              </a:rPr>
              <a:t>〖</a:t>
            </a:r>
            <a:r>
              <a:rPr lang="zh-CN" altLang="en-US" sz="2700" b="1">
                <a:ea typeface="宋体" panose="02010600030101010101" pitchFamily="2" charset="-122"/>
              </a:rPr>
              <a:t>诗</a:t>
            </a:r>
            <a:r>
              <a:rPr lang="en-US" altLang="en-US" sz="2700" b="1"/>
              <a:t>123:2</a:t>
            </a:r>
            <a:r>
              <a:rPr lang="en-US" altLang="zh-CN" sz="2700" b="1">
                <a:ea typeface="宋体" panose="02010600030101010101" pitchFamily="2" charset="-122"/>
              </a:rPr>
              <a:t>〗</a:t>
            </a:r>
            <a:r>
              <a:rPr lang="zh-CN" altLang="en-US" sz="2700" b="1">
                <a:ea typeface="宋体" panose="02010600030101010101" pitchFamily="2" charset="-122"/>
              </a:rPr>
              <a:t>「看哪，仆人的眼睛怎样望主人的手，使女的眼睛怎样望主母的手，我们的眼睛</a:t>
            </a:r>
            <a:br>
              <a:rPr lang="en-US" altLang="en-US" sz="2700"/>
            </a:br>
            <a:r>
              <a:rPr lang="en-US" altLang="en-US" sz="2700" b="1"/>
              <a:t>            </a:t>
            </a:r>
            <a:r>
              <a:rPr lang="zh-CN" altLang="en-US" sz="2700" b="1">
                <a:ea typeface="宋体" panose="02010600030101010101" pitchFamily="2" charset="-122"/>
              </a:rPr>
              <a:t>也照样望耶和华我们的神，直到祂怜悯我们。</a:t>
            </a:r>
            <a:endParaRPr lang="en-US" altLang="en-US" sz="27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Content Placeholder 2">
            <a:extLst>
              <a:ext uri="{FF2B5EF4-FFF2-40B4-BE49-F238E27FC236}">
                <a16:creationId xmlns:a16="http://schemas.microsoft.com/office/drawing/2014/main" id="{6A86B862-5EB1-4C1D-A658-0842E33F42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03388" y="1600201"/>
            <a:ext cx="8964612" cy="4525963"/>
          </a:xfrm>
        </p:spPr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诗歌</a:t>
            </a:r>
            <a:r>
              <a:rPr lang="en-US" altLang="zh-CN" b="1">
                <a:ea typeface="宋体" panose="02010600030101010101" pitchFamily="2" charset="-122"/>
              </a:rPr>
              <a:t>《</a:t>
            </a:r>
            <a:r>
              <a:rPr lang="zh-CN" altLang="en-US" b="1">
                <a:ea typeface="宋体" panose="02010600030101010101" pitchFamily="2" charset="-122"/>
                <a:hlinkClick r:id="rId2"/>
              </a:rPr>
              <a:t>仰望主</a:t>
            </a:r>
            <a:r>
              <a:rPr lang="en-US" altLang="zh-CN" b="1">
                <a:ea typeface="宋体" panose="02010600030101010101" pitchFamily="2" charset="-122"/>
              </a:rPr>
              <a:t>》</a:t>
            </a:r>
            <a:endParaRPr lang="en-US" altLang="en-US"/>
          </a:p>
          <a:p>
            <a:pPr>
              <a:buFontTx/>
              <a:buNone/>
            </a:pPr>
            <a:r>
              <a:rPr lang="zh-CN" altLang="en-US" sz="2400">
                <a:ea typeface="宋体" panose="02010600030101010101" pitchFamily="2" charset="-122"/>
              </a:rPr>
              <a:t>仰望主，仰望主， </a:t>
            </a:r>
            <a:r>
              <a:rPr lang="en-US" altLang="en-US" sz="2400"/>
              <a:t>                      </a:t>
            </a:r>
            <a:r>
              <a:rPr lang="zh-CN" altLang="en-US" sz="2400">
                <a:ea typeface="宋体" panose="02010600030101010101" pitchFamily="2" charset="-122"/>
              </a:rPr>
              <a:t>仰望主，仰望主，</a:t>
            </a:r>
            <a:br>
              <a:rPr lang="en-US" altLang="en-US" sz="2400"/>
            </a:br>
            <a:r>
              <a:rPr lang="zh-CN" altLang="en-US" sz="2400">
                <a:ea typeface="宋体" panose="02010600030101010101" pitchFamily="2" charset="-122"/>
              </a:rPr>
              <a:t>仰望主的荣光，重担脱落； </a:t>
            </a:r>
            <a:r>
              <a:rPr lang="en-US" altLang="en-US" sz="2400"/>
              <a:t>        </a:t>
            </a:r>
            <a:r>
              <a:rPr lang="zh-CN" altLang="en-US" sz="2400">
                <a:ea typeface="宋体" panose="02010600030101010101" pitchFamily="2" charset="-122"/>
              </a:rPr>
              <a:t>仰望主的荣光，重担脱落；</a:t>
            </a:r>
            <a:br>
              <a:rPr lang="en-US" altLang="en-US" sz="2400"/>
            </a:br>
            <a:r>
              <a:rPr lang="zh-CN" altLang="en-US" sz="2400">
                <a:ea typeface="宋体" panose="02010600030101010101" pitchFamily="2" charset="-122"/>
              </a:rPr>
              <a:t>仰望主，仰望主， </a:t>
            </a:r>
            <a:r>
              <a:rPr lang="en-US" altLang="en-US" sz="2400"/>
              <a:t>                      </a:t>
            </a:r>
            <a:r>
              <a:rPr lang="zh-CN" altLang="en-US" sz="2400">
                <a:ea typeface="宋体" panose="02010600030101010101" pitchFamily="2" charset="-122"/>
              </a:rPr>
              <a:t>仰望主，仰望主，</a:t>
            </a:r>
            <a:br>
              <a:rPr lang="en-US" altLang="en-US" sz="2400"/>
            </a:br>
            <a:r>
              <a:rPr lang="zh-CN" altLang="en-US" sz="2400">
                <a:ea typeface="宋体" panose="02010600030101010101" pitchFamily="2" charset="-122"/>
              </a:rPr>
              <a:t>仰望主的荣光，心得自由。 </a:t>
            </a:r>
            <a:r>
              <a:rPr lang="en-US" altLang="en-US" sz="2400"/>
              <a:t>        </a:t>
            </a:r>
            <a:r>
              <a:rPr lang="zh-CN" altLang="en-US" sz="2400">
                <a:ea typeface="宋体" panose="02010600030101010101" pitchFamily="2" charset="-122"/>
              </a:rPr>
              <a:t>仰望主的荣光，心得自由。</a:t>
            </a:r>
            <a:br>
              <a:rPr lang="en-US" altLang="en-US" sz="2400"/>
            </a:br>
            <a:br>
              <a:rPr lang="en-US" altLang="en-US" sz="2400"/>
            </a:br>
            <a:r>
              <a:rPr lang="zh-CN" altLang="en-US" sz="2400">
                <a:ea typeface="宋体" panose="02010600030101010101" pitchFamily="2" charset="-122"/>
              </a:rPr>
              <a:t>我主在宝座上，掌管世间万有； </a:t>
            </a:r>
            <a:r>
              <a:rPr lang="en-US" altLang="en-US" sz="2400"/>
              <a:t> </a:t>
            </a:r>
            <a:r>
              <a:rPr lang="zh-CN" altLang="en-US" sz="2400">
                <a:ea typeface="宋体" panose="02010600030101010101" pitchFamily="2" charset="-122"/>
              </a:rPr>
              <a:t>我主在宝座上，掌管世间万有；</a:t>
            </a:r>
            <a:br>
              <a:rPr lang="en-US" altLang="en-US" sz="2400"/>
            </a:br>
            <a:r>
              <a:rPr lang="zh-CN" altLang="en-US" sz="2400">
                <a:ea typeface="宋体" panose="02010600030101010101" pitchFamily="2" charset="-122"/>
              </a:rPr>
              <a:t>来认识他大能权柄，                    来认识他大能权柄，</a:t>
            </a:r>
            <a:endParaRPr lang="en-US" altLang="zh-CN" sz="2400">
              <a:ea typeface="宋体" panose="02010600030101010101" pitchFamily="2" charset="-122"/>
            </a:endParaRPr>
          </a:p>
          <a:p>
            <a:pPr>
              <a:buFontTx/>
              <a:buNone/>
            </a:pPr>
            <a:r>
              <a:rPr lang="zh-CN" altLang="en-US" sz="2400">
                <a:ea typeface="宋体" panose="02010600030101010101" pitchFamily="2" charset="-122"/>
              </a:rPr>
              <a:t>疑惑再不会久留。 </a:t>
            </a:r>
            <a:r>
              <a:rPr lang="en-US" altLang="en-US" sz="2400"/>
              <a:t>    </a:t>
            </a:r>
            <a:r>
              <a:rPr lang="zh-CN" altLang="en-US" sz="2400">
                <a:ea typeface="宋体" panose="02010600030101010101" pitchFamily="2" charset="-122"/>
              </a:rPr>
              <a:t>                   平安必代替忧愁。</a:t>
            </a:r>
            <a:endParaRPr lang="en-US" altLang="en-US" sz="2400"/>
          </a:p>
          <a:p>
            <a:endParaRPr lang="en-US" altLang="en-US"/>
          </a:p>
        </p:txBody>
      </p:sp>
      <p:sp>
        <p:nvSpPr>
          <p:cNvPr id="25602" name="Title 1">
            <a:extLst>
              <a:ext uri="{FF2B5EF4-FFF2-40B4-BE49-F238E27FC236}">
                <a16:creationId xmlns:a16="http://schemas.microsoft.com/office/drawing/2014/main" id="{F48B2618-C7DD-468D-ADA8-CD0F99F3E2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700" b="1">
                <a:ea typeface="宋体" panose="02010600030101010101" pitchFamily="2" charset="-122"/>
              </a:rPr>
              <a:t>〖</a:t>
            </a:r>
            <a:r>
              <a:rPr lang="zh-CN" altLang="en-US" sz="2700" b="1">
                <a:ea typeface="宋体" panose="02010600030101010101" pitchFamily="2" charset="-122"/>
              </a:rPr>
              <a:t>诗</a:t>
            </a:r>
            <a:r>
              <a:rPr lang="en-US" altLang="en-US" sz="2700" b="1"/>
              <a:t>123:2</a:t>
            </a:r>
            <a:r>
              <a:rPr lang="en-US" altLang="zh-CN" sz="2700" b="1">
                <a:ea typeface="宋体" panose="02010600030101010101" pitchFamily="2" charset="-122"/>
              </a:rPr>
              <a:t>〗</a:t>
            </a:r>
            <a:r>
              <a:rPr lang="zh-CN" altLang="en-US" sz="2700" b="1">
                <a:ea typeface="宋体" panose="02010600030101010101" pitchFamily="2" charset="-122"/>
              </a:rPr>
              <a:t>「看哪，仆人的眼睛怎样望主人的手，使女的眼睛怎样望主母的手，我们的眼睛</a:t>
            </a:r>
            <a:br>
              <a:rPr lang="en-US" altLang="en-US" sz="2700"/>
            </a:br>
            <a:r>
              <a:rPr lang="en-US" altLang="en-US" sz="2700" b="1"/>
              <a:t>            </a:t>
            </a:r>
            <a:r>
              <a:rPr lang="zh-CN" altLang="en-US" sz="2700" b="1">
                <a:ea typeface="宋体" panose="02010600030101010101" pitchFamily="2" charset="-122"/>
              </a:rPr>
              <a:t>也照样望耶和华我们的神，直到祂怜悯我们。</a:t>
            </a:r>
            <a:endParaRPr lang="en-US" altLang="en-US" sz="27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Content Placeholder 2">
            <a:extLst>
              <a:ext uri="{FF2B5EF4-FFF2-40B4-BE49-F238E27FC236}">
                <a16:creationId xmlns:a16="http://schemas.microsoft.com/office/drawing/2014/main" id="{B7406B3C-81F8-4A34-8AAF-F3B0FFBB4A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仆人</a:t>
            </a:r>
            <a:endParaRPr lang="en-US" altLang="en-US"/>
          </a:p>
          <a:p>
            <a:r>
              <a:rPr lang="zh-CN" altLang="en-US">
                <a:ea typeface="宋体" panose="02010600030101010101" pitchFamily="2" charset="-122"/>
              </a:rPr>
              <a:t>服事主人</a:t>
            </a:r>
            <a:r>
              <a:rPr lang="en-US" altLang="en-US"/>
              <a:t> </a:t>
            </a:r>
          </a:p>
          <a:p>
            <a:r>
              <a:rPr lang="zh-CN" altLang="en-US">
                <a:ea typeface="宋体" panose="02010600030101010101" pitchFamily="2" charset="-122"/>
              </a:rPr>
              <a:t>顺服主</a:t>
            </a:r>
            <a:r>
              <a:rPr lang="en-US" altLang="en-US"/>
              <a:t>人</a:t>
            </a:r>
          </a:p>
          <a:p>
            <a:r>
              <a:rPr lang="zh-CN" altLang="en-US">
                <a:ea typeface="宋体" panose="02010600030101010101" pitchFamily="2" charset="-122"/>
              </a:rPr>
              <a:t>眼睛要紧紧注目主人的手，照着手势而行动</a:t>
            </a:r>
            <a:r>
              <a:rPr lang="en-US" altLang="en-US"/>
              <a:t> </a:t>
            </a:r>
          </a:p>
          <a:p>
            <a:endParaRPr lang="en-US" altLang="en-US"/>
          </a:p>
        </p:txBody>
      </p:sp>
      <p:sp>
        <p:nvSpPr>
          <p:cNvPr id="26626" name="Title 1">
            <a:extLst>
              <a:ext uri="{FF2B5EF4-FFF2-40B4-BE49-F238E27FC236}">
                <a16:creationId xmlns:a16="http://schemas.microsoft.com/office/drawing/2014/main" id="{5E27B18F-6DCF-46DC-A48C-CD68AFB3BB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700" b="1">
                <a:ea typeface="宋体" panose="02010600030101010101" pitchFamily="2" charset="-122"/>
              </a:rPr>
              <a:t>〖</a:t>
            </a:r>
            <a:r>
              <a:rPr lang="zh-CN" altLang="en-US" sz="2700" b="1">
                <a:ea typeface="宋体" panose="02010600030101010101" pitchFamily="2" charset="-122"/>
              </a:rPr>
              <a:t>诗</a:t>
            </a:r>
            <a:r>
              <a:rPr lang="en-US" altLang="en-US" sz="2700" b="1"/>
              <a:t>123:2</a:t>
            </a:r>
            <a:r>
              <a:rPr lang="en-US" altLang="zh-CN" sz="2700" b="1">
                <a:ea typeface="宋体" panose="02010600030101010101" pitchFamily="2" charset="-122"/>
              </a:rPr>
              <a:t>〗</a:t>
            </a:r>
            <a:r>
              <a:rPr lang="zh-CN" altLang="en-US" sz="2700" b="1">
                <a:ea typeface="宋体" panose="02010600030101010101" pitchFamily="2" charset="-122"/>
              </a:rPr>
              <a:t>「看哪，仆人的眼睛怎样望主人的手，使女的眼睛怎样望主母的手，我们的眼睛</a:t>
            </a:r>
            <a:br>
              <a:rPr lang="en-US" altLang="en-US" sz="2700"/>
            </a:br>
            <a:r>
              <a:rPr lang="en-US" altLang="en-US" sz="2700" b="1"/>
              <a:t>            </a:t>
            </a:r>
            <a:r>
              <a:rPr lang="zh-CN" altLang="en-US" sz="2700" b="1">
                <a:ea typeface="宋体" panose="02010600030101010101" pitchFamily="2" charset="-122"/>
              </a:rPr>
              <a:t>也照样望耶和华我们的神，直到祂怜悯我们。</a:t>
            </a:r>
            <a:endParaRPr lang="en-US" altLang="en-US" sz="27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Content Placeholder 2">
            <a:extLst>
              <a:ext uri="{FF2B5EF4-FFF2-40B4-BE49-F238E27FC236}">
                <a16:creationId xmlns:a16="http://schemas.microsoft.com/office/drawing/2014/main" id="{54F06D84-C17E-4CF5-A508-A8FE2361D4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手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圣经里神的手有几方面的意思：</a:t>
            </a:r>
            <a:endParaRPr lang="en-US" altLang="zh-CN">
              <a:ea typeface="宋体" panose="02010600030101010101" pitchFamily="2" charset="-122"/>
            </a:endParaRPr>
          </a:p>
          <a:p>
            <a:pPr>
              <a:buFontTx/>
              <a:buAutoNum type="alphaLcParenR"/>
            </a:pPr>
            <a:r>
              <a:rPr lang="zh-CN" altLang="en-US" b="1">
                <a:ea typeface="宋体" panose="02010600030101010101" pitchFamily="2" charset="-122"/>
              </a:rPr>
              <a:t>供应的手：</a:t>
            </a:r>
            <a:endParaRPr lang="en-US" altLang="en-US"/>
          </a:p>
          <a:p>
            <a:r>
              <a:rPr lang="zh-CN" altLang="en-US" b="1">
                <a:ea typeface="宋体" panose="02010600030101010101" pitchFamily="2" charset="-122"/>
              </a:rPr>
              <a:t>诗</a:t>
            </a:r>
            <a:r>
              <a:rPr lang="en-US" altLang="en-US" b="1"/>
              <a:t>104</a:t>
            </a:r>
            <a:r>
              <a:rPr lang="zh-CN" altLang="en-US" b="1">
                <a:ea typeface="宋体" panose="02010600030101010101" pitchFamily="2" charset="-122"/>
              </a:rPr>
              <a:t>：</a:t>
            </a:r>
            <a:br>
              <a:rPr lang="en-US" altLang="en-US" b="1"/>
            </a:br>
            <a:r>
              <a:rPr lang="en-US" altLang="en-US" sz="2000" b="1" u="sng">
                <a:solidFill>
                  <a:srgbClr val="FF0000"/>
                </a:solidFill>
                <a:hlinkClick r:id="rId2"/>
              </a:rPr>
              <a:t>27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这 都 仰 望 你 按 时 给 他 食 物 。</a:t>
            </a:r>
            <a:br>
              <a:rPr lang="en-US" altLang="en-US" sz="2000" b="1">
                <a:solidFill>
                  <a:srgbClr val="FF0000"/>
                </a:solidFill>
              </a:rPr>
            </a:br>
            <a:r>
              <a:rPr lang="en-US" altLang="en-US" sz="2000" b="1" u="sng">
                <a:solidFill>
                  <a:srgbClr val="FF0000"/>
                </a:solidFill>
                <a:hlinkClick r:id="rId3"/>
              </a:rPr>
              <a:t>28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你 给 他 们 ， 他 们 便 拾 起 来 ； 你 张 手 ， 他 们 饱 得 美 食 。</a:t>
            </a:r>
            <a:endParaRPr lang="en-US" altLang="en-US" sz="2000">
              <a:solidFill>
                <a:srgbClr val="FF0000"/>
              </a:solidFill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诗</a:t>
            </a:r>
            <a:r>
              <a:rPr lang="en-US" altLang="en-US" b="1"/>
              <a:t>145</a:t>
            </a:r>
            <a:r>
              <a:rPr lang="zh-CN" altLang="en-US" b="1">
                <a:ea typeface="宋体" panose="02010600030101010101" pitchFamily="2" charset="-122"/>
              </a:rPr>
              <a:t>：</a:t>
            </a:r>
            <a:br>
              <a:rPr lang="en-US" altLang="en-US" b="1"/>
            </a:br>
            <a:r>
              <a:rPr lang="en-US" altLang="en-US" sz="2000" b="1" u="sng">
                <a:solidFill>
                  <a:srgbClr val="FF0000"/>
                </a:solidFill>
                <a:hlinkClick r:id="rId4"/>
              </a:rPr>
              <a:t>15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万 民 都 举 目 仰 望 你 ； 你 随 时 给 他 们 食 物 。</a:t>
            </a:r>
            <a:br>
              <a:rPr lang="en-US" altLang="en-US" sz="2000" b="1">
                <a:solidFill>
                  <a:srgbClr val="FF0000"/>
                </a:solidFill>
              </a:rPr>
            </a:br>
            <a:r>
              <a:rPr lang="en-US" altLang="en-US" sz="2000" b="1" u="sng">
                <a:solidFill>
                  <a:srgbClr val="FF0000"/>
                </a:solidFill>
                <a:hlinkClick r:id="rId5"/>
              </a:rPr>
              <a:t>16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你 张 手 ， 使 有 生 气 的 都 随 愿 饱 足 。</a:t>
            </a:r>
            <a:endParaRPr lang="en-US" altLang="en-US" sz="200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altLang="en-US" b="1"/>
              <a:t> </a:t>
            </a:r>
            <a:endParaRPr lang="en-US" altLang="en-US"/>
          </a:p>
          <a:p>
            <a:pPr>
              <a:buFontTx/>
              <a:buNone/>
            </a:pPr>
            <a:endParaRPr lang="en-US" altLang="en-US"/>
          </a:p>
        </p:txBody>
      </p:sp>
      <p:sp>
        <p:nvSpPr>
          <p:cNvPr id="27650" name="Title 1">
            <a:extLst>
              <a:ext uri="{FF2B5EF4-FFF2-40B4-BE49-F238E27FC236}">
                <a16:creationId xmlns:a16="http://schemas.microsoft.com/office/drawing/2014/main" id="{FF5EA810-258E-47C6-904C-85943CE325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700" b="1">
                <a:ea typeface="宋体" panose="02010600030101010101" pitchFamily="2" charset="-122"/>
              </a:rPr>
              <a:t>〖</a:t>
            </a:r>
            <a:r>
              <a:rPr lang="zh-CN" altLang="en-US" sz="2700" b="1">
                <a:ea typeface="宋体" panose="02010600030101010101" pitchFamily="2" charset="-122"/>
              </a:rPr>
              <a:t>诗</a:t>
            </a:r>
            <a:r>
              <a:rPr lang="en-US" altLang="en-US" sz="2700" b="1"/>
              <a:t>123:2</a:t>
            </a:r>
            <a:r>
              <a:rPr lang="en-US" altLang="zh-CN" sz="2700" b="1">
                <a:ea typeface="宋体" panose="02010600030101010101" pitchFamily="2" charset="-122"/>
              </a:rPr>
              <a:t>〗</a:t>
            </a:r>
            <a:r>
              <a:rPr lang="zh-CN" altLang="en-US" sz="2700" b="1">
                <a:ea typeface="宋体" panose="02010600030101010101" pitchFamily="2" charset="-122"/>
              </a:rPr>
              <a:t>「看哪，仆人的眼睛怎样望主人的手，使女的眼睛怎样望主母的手，我们的眼睛</a:t>
            </a:r>
            <a:br>
              <a:rPr lang="en-US" altLang="en-US" sz="2700"/>
            </a:br>
            <a:r>
              <a:rPr lang="en-US" altLang="en-US" sz="2700" b="1"/>
              <a:t>            </a:t>
            </a:r>
            <a:r>
              <a:rPr lang="zh-CN" altLang="en-US" sz="2700" b="1">
                <a:ea typeface="宋体" panose="02010600030101010101" pitchFamily="2" charset="-122"/>
              </a:rPr>
              <a:t>也照样望耶和华我们的神，直到祂怜悯我们。</a:t>
            </a:r>
            <a:endParaRPr lang="en-US" altLang="en-US" sz="27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Content Placeholder 2">
            <a:extLst>
              <a:ext uri="{FF2B5EF4-FFF2-40B4-BE49-F238E27FC236}">
                <a16:creationId xmlns:a16="http://schemas.microsoft.com/office/drawing/2014/main" id="{1CCE295F-6CE1-4078-B8EB-204EA872F3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手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圣经里神的手有几方面的意思：</a:t>
            </a:r>
            <a:endParaRPr lang="en-US" altLang="zh-CN">
              <a:ea typeface="宋体" panose="02010600030101010101" pitchFamily="2" charset="-122"/>
            </a:endParaRPr>
          </a:p>
          <a:p>
            <a:pPr>
              <a:buFontTx/>
              <a:buAutoNum type="alphaLcParenR"/>
            </a:pPr>
            <a:r>
              <a:rPr lang="zh-CN" altLang="en-US" b="1">
                <a:ea typeface="宋体" panose="02010600030101010101" pitchFamily="2" charset="-122"/>
              </a:rPr>
              <a:t>供应的手</a:t>
            </a:r>
            <a:endParaRPr lang="en-US" altLang="zh-CN" b="1">
              <a:ea typeface="宋体" panose="02010600030101010101" pitchFamily="2" charset="-122"/>
            </a:endParaRPr>
          </a:p>
          <a:p>
            <a:pPr>
              <a:buFontTx/>
              <a:buAutoNum type="alphaLcParenR"/>
            </a:pPr>
            <a:r>
              <a:rPr lang="zh-CN" altLang="en-US" b="1">
                <a:ea typeface="宋体" panose="02010600030101010101" pitchFamily="2" charset="-122"/>
              </a:rPr>
              <a:t>引导的手：</a:t>
            </a:r>
            <a:r>
              <a:rPr lang="en-US" altLang="en-US"/>
              <a:t> </a:t>
            </a:r>
          </a:p>
          <a:p>
            <a:r>
              <a:rPr lang="zh-CN" altLang="en-US" b="1">
                <a:ea typeface="宋体" panose="02010600030101010101" pitchFamily="2" charset="-122"/>
              </a:rPr>
              <a:t>诗</a:t>
            </a:r>
            <a:r>
              <a:rPr lang="en-US" altLang="en-US" b="1"/>
              <a:t>139:</a:t>
            </a:r>
            <a:br>
              <a:rPr lang="en-US" altLang="en-US" b="1"/>
            </a:br>
            <a:r>
              <a:rPr lang="en-US" altLang="en-US" sz="2000" b="1" u="sng">
                <a:solidFill>
                  <a:srgbClr val="FF0000"/>
                </a:solidFill>
                <a:hlinkClick r:id="rId2"/>
              </a:rPr>
              <a:t>7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我 往 哪 里 去 躲 避 你 的 灵 ？ 我 往 哪 里 逃 、 躲 避 你 的 面 ？</a:t>
            </a:r>
            <a:br>
              <a:rPr lang="en-US" altLang="en-US" sz="2000" b="1">
                <a:solidFill>
                  <a:srgbClr val="FF0000"/>
                </a:solidFill>
              </a:rPr>
            </a:br>
            <a:r>
              <a:rPr lang="en-US" altLang="en-US" sz="2000" b="1" u="sng">
                <a:solidFill>
                  <a:srgbClr val="FF0000"/>
                </a:solidFill>
                <a:hlinkClick r:id="rId3"/>
              </a:rPr>
              <a:t>8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我 若 升 到 天 上 ， 你 在 那 里 ； 我 若 在 阴 间 下 榻 ， 你 也 在 那 里 。</a:t>
            </a:r>
            <a:br>
              <a:rPr lang="en-US" altLang="en-US" sz="2000" b="1">
                <a:solidFill>
                  <a:srgbClr val="FF0000"/>
                </a:solidFill>
              </a:rPr>
            </a:br>
            <a:r>
              <a:rPr lang="en-US" altLang="en-US" sz="2000" b="1" u="sng">
                <a:solidFill>
                  <a:srgbClr val="FF0000"/>
                </a:solidFill>
                <a:hlinkClick r:id="rId4"/>
              </a:rPr>
              <a:t>9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我 若 展 开 清 晨 的 翅 膀 ， 飞 到 海 极 居 住 ，</a:t>
            </a:r>
            <a:br>
              <a:rPr lang="en-US" altLang="en-US" sz="2000" b="1">
                <a:solidFill>
                  <a:srgbClr val="FF0000"/>
                </a:solidFill>
              </a:rPr>
            </a:br>
            <a:r>
              <a:rPr lang="en-US" altLang="en-US" sz="2000" b="1" u="sng">
                <a:solidFill>
                  <a:srgbClr val="FF0000"/>
                </a:solidFill>
                <a:hlinkClick r:id="rId5"/>
              </a:rPr>
              <a:t>10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就 是 在 那 里 ， 你 的 手 必 引 导 我 ； 你 的 右 手 也 必 扶 持 我 。</a:t>
            </a:r>
            <a:endParaRPr lang="en-US" altLang="en-US" sz="2000">
              <a:solidFill>
                <a:srgbClr val="FF0000"/>
              </a:solidFill>
            </a:endParaRPr>
          </a:p>
        </p:txBody>
      </p:sp>
      <p:sp>
        <p:nvSpPr>
          <p:cNvPr id="28674" name="Title 1">
            <a:extLst>
              <a:ext uri="{FF2B5EF4-FFF2-40B4-BE49-F238E27FC236}">
                <a16:creationId xmlns:a16="http://schemas.microsoft.com/office/drawing/2014/main" id="{2D5718A4-9605-4442-9597-FFC4FE8968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700" b="1">
                <a:ea typeface="宋体" panose="02010600030101010101" pitchFamily="2" charset="-122"/>
              </a:rPr>
              <a:t>〖</a:t>
            </a:r>
            <a:r>
              <a:rPr lang="zh-CN" altLang="en-US" sz="2700" b="1">
                <a:ea typeface="宋体" panose="02010600030101010101" pitchFamily="2" charset="-122"/>
              </a:rPr>
              <a:t>诗</a:t>
            </a:r>
            <a:r>
              <a:rPr lang="en-US" altLang="en-US" sz="2700" b="1"/>
              <a:t>123:2</a:t>
            </a:r>
            <a:r>
              <a:rPr lang="en-US" altLang="zh-CN" sz="2700" b="1">
                <a:ea typeface="宋体" panose="02010600030101010101" pitchFamily="2" charset="-122"/>
              </a:rPr>
              <a:t>〗</a:t>
            </a:r>
            <a:r>
              <a:rPr lang="zh-CN" altLang="en-US" sz="2700" b="1">
                <a:ea typeface="宋体" panose="02010600030101010101" pitchFamily="2" charset="-122"/>
              </a:rPr>
              <a:t>「看哪，仆人的眼睛怎样望主人的手，使女的眼睛怎样望主母的手，我们的眼睛</a:t>
            </a:r>
            <a:br>
              <a:rPr lang="en-US" altLang="en-US" sz="2700"/>
            </a:br>
            <a:r>
              <a:rPr lang="en-US" altLang="en-US" sz="2700" b="1"/>
              <a:t>            </a:t>
            </a:r>
            <a:r>
              <a:rPr lang="zh-CN" altLang="en-US" sz="2700" b="1">
                <a:ea typeface="宋体" panose="02010600030101010101" pitchFamily="2" charset="-122"/>
              </a:rPr>
              <a:t>也照样望耶和华我们的神，直到祂怜悯我们。</a:t>
            </a:r>
            <a:endParaRPr lang="en-US" altLang="en-US" sz="27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Content Placeholder 2">
            <a:extLst>
              <a:ext uri="{FF2B5EF4-FFF2-40B4-BE49-F238E27FC236}">
                <a16:creationId xmlns:a16="http://schemas.microsoft.com/office/drawing/2014/main" id="{CB0533FF-F2E9-4C32-980E-006F9DF24E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手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圣经里神的手有几方面的意思：</a:t>
            </a:r>
            <a:endParaRPr lang="en-US" altLang="zh-CN">
              <a:ea typeface="宋体" panose="02010600030101010101" pitchFamily="2" charset="-122"/>
            </a:endParaRPr>
          </a:p>
          <a:p>
            <a:pPr>
              <a:buFontTx/>
              <a:buAutoNum type="alphaLcParenR"/>
            </a:pPr>
            <a:r>
              <a:rPr lang="zh-CN" altLang="en-US" b="1">
                <a:ea typeface="宋体" panose="02010600030101010101" pitchFamily="2" charset="-122"/>
              </a:rPr>
              <a:t>供应的手</a:t>
            </a:r>
            <a:endParaRPr lang="en-US" altLang="zh-CN" b="1">
              <a:ea typeface="宋体" panose="02010600030101010101" pitchFamily="2" charset="-122"/>
            </a:endParaRPr>
          </a:p>
          <a:p>
            <a:pPr>
              <a:buFontTx/>
              <a:buAutoNum type="alphaLcParenR"/>
            </a:pPr>
            <a:r>
              <a:rPr lang="zh-CN" altLang="en-US" b="1">
                <a:ea typeface="宋体" panose="02010600030101010101" pitchFamily="2" charset="-122"/>
              </a:rPr>
              <a:t>引导的手</a:t>
            </a:r>
            <a:endParaRPr lang="en-US" altLang="zh-CN" b="1">
              <a:ea typeface="宋体" panose="02010600030101010101" pitchFamily="2" charset="-122"/>
            </a:endParaRPr>
          </a:p>
          <a:p>
            <a:pPr>
              <a:buFontTx/>
              <a:buAutoNum type="alphaLcParenR"/>
            </a:pPr>
            <a:r>
              <a:rPr lang="zh-CN" altLang="en-US" b="1">
                <a:ea typeface="宋体" panose="02010600030101010101" pitchFamily="2" charset="-122"/>
              </a:rPr>
              <a:t>扶持的手</a:t>
            </a:r>
            <a:endParaRPr lang="en-US" altLang="en-US"/>
          </a:p>
          <a:p>
            <a:r>
              <a:rPr lang="zh-CN" altLang="en-US" b="1">
                <a:ea typeface="宋体" panose="02010600030101010101" pitchFamily="2" charset="-122"/>
              </a:rPr>
              <a:t>诗</a:t>
            </a:r>
            <a:r>
              <a:rPr lang="en-US" altLang="en-US" b="1"/>
              <a:t>18 </a:t>
            </a:r>
            <a:br>
              <a:rPr lang="en-US" altLang="en-US" b="1"/>
            </a:br>
            <a:r>
              <a:rPr lang="en-US" altLang="en-US" sz="2000" b="1" u="sng">
                <a:solidFill>
                  <a:srgbClr val="FF0000"/>
                </a:solidFill>
                <a:hlinkClick r:id="rId2"/>
              </a:rPr>
              <a:t>34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他 教 导 我 的 手 能 以 争 战 ， 甚 至 我 的 膀 臂 能 开 铜 弓 。</a:t>
            </a:r>
            <a:br>
              <a:rPr lang="en-US" altLang="en-US" sz="2000" b="1">
                <a:solidFill>
                  <a:srgbClr val="FF0000"/>
                </a:solidFill>
              </a:rPr>
            </a:br>
            <a:r>
              <a:rPr lang="en-US" altLang="en-US" sz="2000" b="1" u="sng">
                <a:solidFill>
                  <a:srgbClr val="FF0000"/>
                </a:solidFill>
                <a:hlinkClick r:id="rId3"/>
              </a:rPr>
              <a:t>35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你 把 你 的 救 恩 给 我 作 盾 牌 ； 你 的 右 手 扶 持 我 ； 你 的 温 和 使 我 为 大 。</a:t>
            </a:r>
            <a:endParaRPr lang="en-US" altLang="en-US" sz="200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altLang="en-US" b="1"/>
              <a:t> </a:t>
            </a:r>
            <a:endParaRPr lang="en-US" altLang="en-US"/>
          </a:p>
          <a:p>
            <a:pPr>
              <a:buFontTx/>
              <a:buNone/>
            </a:pPr>
            <a:endParaRPr lang="en-US" altLang="en-US"/>
          </a:p>
        </p:txBody>
      </p:sp>
      <p:sp>
        <p:nvSpPr>
          <p:cNvPr id="29698" name="Title 1">
            <a:extLst>
              <a:ext uri="{FF2B5EF4-FFF2-40B4-BE49-F238E27FC236}">
                <a16:creationId xmlns:a16="http://schemas.microsoft.com/office/drawing/2014/main" id="{823BCDC8-A184-42E0-880C-90019C51A2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700" b="1">
                <a:ea typeface="宋体" panose="02010600030101010101" pitchFamily="2" charset="-122"/>
              </a:rPr>
              <a:t>〖</a:t>
            </a:r>
            <a:r>
              <a:rPr lang="zh-CN" altLang="en-US" sz="2700" b="1">
                <a:ea typeface="宋体" panose="02010600030101010101" pitchFamily="2" charset="-122"/>
              </a:rPr>
              <a:t>诗</a:t>
            </a:r>
            <a:r>
              <a:rPr lang="en-US" altLang="en-US" sz="2700" b="1"/>
              <a:t>123:2</a:t>
            </a:r>
            <a:r>
              <a:rPr lang="en-US" altLang="zh-CN" sz="2700" b="1">
                <a:ea typeface="宋体" panose="02010600030101010101" pitchFamily="2" charset="-122"/>
              </a:rPr>
              <a:t>〗</a:t>
            </a:r>
            <a:r>
              <a:rPr lang="zh-CN" altLang="en-US" sz="2700" b="1">
                <a:ea typeface="宋体" panose="02010600030101010101" pitchFamily="2" charset="-122"/>
              </a:rPr>
              <a:t>「看哪，仆人的眼睛怎样望主人的手，使女的眼睛怎样望主母的手，我们的眼睛</a:t>
            </a:r>
            <a:br>
              <a:rPr lang="en-US" altLang="en-US" sz="2700"/>
            </a:br>
            <a:r>
              <a:rPr lang="en-US" altLang="en-US" sz="2700" b="1"/>
              <a:t>            </a:t>
            </a:r>
            <a:r>
              <a:rPr lang="zh-CN" altLang="en-US" sz="2700" b="1">
                <a:ea typeface="宋体" panose="02010600030101010101" pitchFamily="2" charset="-122"/>
              </a:rPr>
              <a:t>也照样望耶和华我们的神，直到祂怜悯我们。</a:t>
            </a:r>
            <a:endParaRPr lang="en-US" altLang="en-US" sz="27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Content Placeholder 2">
            <a:extLst>
              <a:ext uri="{FF2B5EF4-FFF2-40B4-BE49-F238E27FC236}">
                <a16:creationId xmlns:a16="http://schemas.microsoft.com/office/drawing/2014/main" id="{E4041470-FCEA-4861-A42C-277A5E9B3A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4781550"/>
          </a:xfrm>
        </p:spPr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手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圣经里神的手有几方面的意思：</a:t>
            </a:r>
            <a:endParaRPr lang="en-US" altLang="zh-CN">
              <a:ea typeface="宋体" panose="02010600030101010101" pitchFamily="2" charset="-122"/>
            </a:endParaRPr>
          </a:p>
          <a:p>
            <a:pPr>
              <a:buFontTx/>
              <a:buAutoNum type="alphaLcParenR"/>
            </a:pPr>
            <a:r>
              <a:rPr lang="zh-CN" altLang="en-US" b="1">
                <a:ea typeface="宋体" panose="02010600030101010101" pitchFamily="2" charset="-122"/>
              </a:rPr>
              <a:t>供应的手</a:t>
            </a:r>
            <a:endParaRPr lang="en-US" altLang="zh-CN" b="1">
              <a:ea typeface="宋体" panose="02010600030101010101" pitchFamily="2" charset="-122"/>
            </a:endParaRPr>
          </a:p>
          <a:p>
            <a:pPr>
              <a:buFontTx/>
              <a:buAutoNum type="alphaLcParenR"/>
            </a:pPr>
            <a:r>
              <a:rPr lang="zh-CN" altLang="en-US" b="1">
                <a:ea typeface="宋体" panose="02010600030101010101" pitchFamily="2" charset="-122"/>
              </a:rPr>
              <a:t>引导的手</a:t>
            </a:r>
            <a:endParaRPr lang="en-US" altLang="zh-CN" b="1">
              <a:ea typeface="宋体" panose="02010600030101010101" pitchFamily="2" charset="-122"/>
            </a:endParaRPr>
          </a:p>
          <a:p>
            <a:pPr>
              <a:buFontTx/>
              <a:buAutoNum type="alphaLcParenR"/>
            </a:pPr>
            <a:r>
              <a:rPr lang="zh-CN" altLang="en-US" b="1">
                <a:ea typeface="宋体" panose="02010600030101010101" pitchFamily="2" charset="-122"/>
              </a:rPr>
              <a:t>扶持的手</a:t>
            </a:r>
            <a:endParaRPr lang="en-US" altLang="zh-CN" b="1">
              <a:ea typeface="宋体" panose="02010600030101010101" pitchFamily="2" charset="-122"/>
            </a:endParaRPr>
          </a:p>
          <a:p>
            <a:pPr>
              <a:buFontTx/>
              <a:buAutoNum type="alphaLcParenR"/>
            </a:pPr>
            <a:r>
              <a:rPr lang="zh-CN" altLang="en-US" b="1">
                <a:ea typeface="宋体" panose="02010600030101010101" pitchFamily="2" charset="-122"/>
              </a:rPr>
              <a:t>管教的手：</a:t>
            </a:r>
            <a:endParaRPr lang="en-US" altLang="en-US"/>
          </a:p>
          <a:p>
            <a:r>
              <a:rPr lang="zh-CN" altLang="en-US" b="1">
                <a:ea typeface="宋体" panose="02010600030101010101" pitchFamily="2" charset="-122"/>
              </a:rPr>
              <a:t>彼前</a:t>
            </a:r>
            <a:r>
              <a:rPr lang="en-US" altLang="en-US" b="1"/>
              <a:t>5</a:t>
            </a:r>
            <a:br>
              <a:rPr lang="en-US" altLang="en-US" b="1"/>
            </a:br>
            <a:r>
              <a:rPr lang="en-US" altLang="en-US" sz="2000" b="1" u="sng">
                <a:solidFill>
                  <a:srgbClr val="FF0000"/>
                </a:solidFill>
                <a:hlinkClick r:id="rId2"/>
              </a:rPr>
              <a:t>6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所 以 ， 你 们 要 自 卑 ， 服 在 神 大 能 的 手 下 ， 到 了 时 候 他 必 叫 你 们 升 高 。</a:t>
            </a:r>
            <a:endParaRPr lang="en-US" altLang="en-US" sz="2000">
              <a:solidFill>
                <a:srgbClr val="FF0000"/>
              </a:solidFill>
            </a:endParaRPr>
          </a:p>
          <a:p>
            <a:pPr>
              <a:buFontTx/>
              <a:buNone/>
            </a:pPr>
            <a:endParaRPr lang="en-US" altLang="en-US"/>
          </a:p>
        </p:txBody>
      </p:sp>
      <p:sp>
        <p:nvSpPr>
          <p:cNvPr id="30722" name="Title 1">
            <a:extLst>
              <a:ext uri="{FF2B5EF4-FFF2-40B4-BE49-F238E27FC236}">
                <a16:creationId xmlns:a16="http://schemas.microsoft.com/office/drawing/2014/main" id="{A106A8E1-9DB1-4BDA-856A-CF2DE7DF38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700" b="1">
                <a:ea typeface="宋体" panose="02010600030101010101" pitchFamily="2" charset="-122"/>
              </a:rPr>
              <a:t>〖</a:t>
            </a:r>
            <a:r>
              <a:rPr lang="zh-CN" altLang="en-US" sz="2700" b="1">
                <a:ea typeface="宋体" panose="02010600030101010101" pitchFamily="2" charset="-122"/>
              </a:rPr>
              <a:t>诗</a:t>
            </a:r>
            <a:r>
              <a:rPr lang="en-US" altLang="en-US" sz="2700" b="1"/>
              <a:t>123:2</a:t>
            </a:r>
            <a:r>
              <a:rPr lang="en-US" altLang="zh-CN" sz="2700" b="1">
                <a:ea typeface="宋体" panose="02010600030101010101" pitchFamily="2" charset="-122"/>
              </a:rPr>
              <a:t>〗</a:t>
            </a:r>
            <a:r>
              <a:rPr lang="zh-CN" altLang="en-US" sz="2700" b="1">
                <a:ea typeface="宋体" panose="02010600030101010101" pitchFamily="2" charset="-122"/>
              </a:rPr>
              <a:t>「看哪，仆人的眼睛怎样望主人的手，使女的眼睛怎样望主母的手，我们的眼睛</a:t>
            </a:r>
            <a:br>
              <a:rPr lang="en-US" altLang="en-US" sz="2700"/>
            </a:br>
            <a:r>
              <a:rPr lang="en-US" altLang="en-US" sz="2700" b="1"/>
              <a:t>            </a:t>
            </a:r>
            <a:r>
              <a:rPr lang="zh-CN" altLang="en-US" sz="2700" b="1">
                <a:ea typeface="宋体" panose="02010600030101010101" pitchFamily="2" charset="-122"/>
              </a:rPr>
              <a:t>也照样望耶和华我们的神，直到祂怜悯我们。</a:t>
            </a:r>
            <a:endParaRPr lang="en-US" altLang="en-US" sz="27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8AB4E0C6-57F4-4964-BCE9-F2D38EC16C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b="1" u="sng">
                <a:ea typeface="宋体" panose="02010600030101010101" pitchFamily="2" charset="-122"/>
              </a:rPr>
              <a:t>〖</a:t>
            </a:r>
            <a:r>
              <a:rPr lang="zh-CN" altLang="en-US" sz="3200" b="1" u="sng">
                <a:ea typeface="宋体" panose="02010600030101010101" pitchFamily="2" charset="-122"/>
              </a:rPr>
              <a:t>诗</a:t>
            </a:r>
            <a:r>
              <a:rPr lang="en-US" altLang="en-US" sz="3200" b="1" u="sng"/>
              <a:t>123:3</a:t>
            </a:r>
            <a:r>
              <a:rPr lang="en-US" altLang="zh-CN" sz="3200" b="1" u="sng">
                <a:ea typeface="宋体" panose="02010600030101010101" pitchFamily="2" charset="-122"/>
              </a:rPr>
              <a:t>〗</a:t>
            </a:r>
            <a:r>
              <a:rPr lang="zh-CN" altLang="en-US" sz="3200" b="1" u="sng">
                <a:ea typeface="宋体" panose="02010600030101010101" pitchFamily="2" charset="-122"/>
              </a:rPr>
              <a:t>「耶和华阿，求你怜悯我们，怜悯我们，因为我们被藐视，已到极处。」</a:t>
            </a:r>
            <a:endParaRPr lang="en-US" altLang="en-US" sz="3200"/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36C50318-A3BB-4407-B705-7743027ED8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被藐视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为什么被藐视、被轻看呢？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 </a:t>
            </a:r>
            <a:r>
              <a:rPr lang="zh-CN" altLang="en-US">
                <a:ea typeface="宋体" panose="02010600030101010101" pitchFamily="2" charset="-122"/>
              </a:rPr>
              <a:t>因为你的贫穷吗？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路加福音</a:t>
            </a:r>
            <a:r>
              <a:rPr lang="en-US" altLang="en-US" b="1"/>
              <a:t>6</a:t>
            </a:r>
            <a:r>
              <a:rPr lang="zh-CN" altLang="en-US" b="1">
                <a:ea typeface="宋体" panose="02010600030101010101" pitchFamily="2" charset="-122"/>
              </a:rPr>
              <a:t>： 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en-US" altLang="en-US" sz="2000" b="1" u="sng">
                <a:solidFill>
                  <a:srgbClr val="FF0000"/>
                </a:solidFill>
                <a:hlinkClick r:id="rId2"/>
              </a:rPr>
              <a:t>20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耶 稣 举 目 看 着 门 徒 ， 说 ： 你 们 贫 穷 的 人 有 福 了 ！ 因 为 神 的 国 是 你 们 的 。</a:t>
            </a:r>
            <a:endParaRPr lang="en-US" altLang="en-US" sz="2000">
              <a:solidFill>
                <a:srgbClr val="FF0000"/>
              </a:solidFill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林后书</a:t>
            </a:r>
            <a:r>
              <a:rPr lang="en-US" altLang="en-US" b="1"/>
              <a:t>8</a:t>
            </a:r>
            <a:r>
              <a:rPr lang="zh-CN" altLang="en-US" b="1">
                <a:ea typeface="宋体" panose="02010600030101010101" pitchFamily="2" charset="-122"/>
              </a:rPr>
              <a:t>：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en-US" altLang="en-US" sz="2000" b="1" u="sng">
                <a:solidFill>
                  <a:srgbClr val="FF0000"/>
                </a:solidFill>
                <a:hlinkClick r:id="rId3"/>
              </a:rPr>
              <a:t>9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你 们 知 道 我 们 主 耶 稣 基 督 的 恩 典 ： 他 本 来 富 足 ， 却 为 你 们 成 了 贫 穷 ， 叫 你 们 因 他 的 贫 穷 ， 可 以 成 为 富 足 。</a:t>
            </a:r>
            <a:endParaRPr lang="en-US" altLang="en-US" sz="2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BA8A1-EF8C-46CD-928B-159BD5367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</a:t>
            </a:r>
            <a:r>
              <a:rPr lang="en-US" dirty="0"/>
              <a:t>    He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B8CEB4-BFB4-47C9-BB7B-C077CF6343AF}"/>
              </a:ext>
            </a:extLst>
          </p:cNvPr>
          <p:cNvSpPr/>
          <p:nvPr/>
        </p:nvSpPr>
        <p:spPr>
          <a:xfrm>
            <a:off x="455721" y="2523413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33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耶和華啊，求你將你的律例指教我，我必遵守到底。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34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求你賜我悟性，我便遵守你的律法，且要一心遵守。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35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求你叫我遵行你的命令，因為這是我所喜樂的。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36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求你使我的心趨向你的法度，不趨向非義之財。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37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求你叫我轉眼不看虛假，又叫我在你的道中生活。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38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你向敬畏你的人所應許的話，求你向僕人堅定。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39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求你使我所怕的羞辱遠離我，因你的典章本為美。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40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我羨慕你的訓詞，求你使我在你的公義上生活。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B0D79B-8503-4D84-8F00-1D10B13495A2}"/>
              </a:ext>
            </a:extLst>
          </p:cNvPr>
          <p:cNvSpPr/>
          <p:nvPr/>
        </p:nvSpPr>
        <p:spPr>
          <a:xfrm>
            <a:off x="5507115" y="2523413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33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ה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וֹרֵ֣נִי יְ֭הוָה דֶּ֥רֶךְ חֻקֶּ֗יךָ וְאֶצְּרֶ֥נָּה עֵֽקֶב׃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34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הֲ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֭בִינֵנִי וְאֶצְּרָ֥ה תֹֽורָתֶ֗ךָ וְאֶשְׁמְרֶ֥נָּה בְכָל־לֵֽב׃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35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הַ֭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דְרִיכֵנִי בִּנְתִ֣יב מִצְוֹתֶ֑יךָ כִּי־בֹ֥ו חָפָֽצְתִּי׃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36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ה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ַט־לִ֭בִּי אֶל־עֵדְוֹתֶ֗יךָ וְאַ֣ל אֶל־בָּֽצַע׃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37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ה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ַעֲבֵ֣ר עֵ֭ינַי מֵרְאֹ֣ות שָׁ֑וְא בִּדְרָכֶ֥ךָ חַיֵּֽנִי׃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38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הָ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קֵ֣ם לְ֭עַבְדְּךָ אִמְרָתֶ֑ךָ אֲ֝שֶׁ֗ר לְיִרְאָתֶֽךָ׃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39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ה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ַעֲבֵ֣ר חֶ֭רְפָּתִי אֲשֶׁ֣ר יָגֹ֑רְתִּי כִּ֖י מִשְׁפָּטֶ֣יךָ טוֹבִֽים׃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40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הִ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֭נֵּה תָּאַ֣בְתִּי לְפִקֻּדֶ֑יךָ בְּצִדְקָתְךָ֥ חַיֵּֽנִי׃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85320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EDD6F2B9-49D2-4432-A5FA-DF29E0BF3C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b="1" u="sng">
                <a:ea typeface="宋体" panose="02010600030101010101" pitchFamily="2" charset="-122"/>
              </a:rPr>
              <a:t>〖</a:t>
            </a:r>
            <a:r>
              <a:rPr lang="zh-CN" altLang="en-US" sz="3200" b="1" u="sng">
                <a:ea typeface="宋体" panose="02010600030101010101" pitchFamily="2" charset="-122"/>
              </a:rPr>
              <a:t>诗</a:t>
            </a:r>
            <a:r>
              <a:rPr lang="en-US" altLang="en-US" sz="3200" b="1" u="sng"/>
              <a:t>123:3</a:t>
            </a:r>
            <a:r>
              <a:rPr lang="en-US" altLang="zh-CN" sz="3200" b="1" u="sng">
                <a:ea typeface="宋体" panose="02010600030101010101" pitchFamily="2" charset="-122"/>
              </a:rPr>
              <a:t>〗</a:t>
            </a:r>
            <a:r>
              <a:rPr lang="zh-CN" altLang="en-US" sz="3200" b="1" u="sng">
                <a:ea typeface="宋体" panose="02010600030101010101" pitchFamily="2" charset="-122"/>
              </a:rPr>
              <a:t>「耶和华阿，求你怜悯我们，怜悯我们，因为我们被藐视，已到极处。」</a:t>
            </a:r>
            <a:endParaRPr lang="en-US" altLang="en-US" sz="3200"/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ACB24C92-B8BD-451C-8FFA-620EF5DD72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被藐视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为什么被藐视、被轻看呢？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 </a:t>
            </a:r>
            <a:r>
              <a:rPr lang="zh-CN" altLang="en-US">
                <a:ea typeface="宋体" panose="02010600030101010101" pitchFamily="2" charset="-122"/>
              </a:rPr>
              <a:t>因为你的贫穷吗？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箴言书</a:t>
            </a:r>
            <a:r>
              <a:rPr lang="en-US" altLang="en-US" b="1"/>
              <a:t>19</a:t>
            </a:r>
            <a:r>
              <a:rPr lang="zh-CN" altLang="en-US" b="1">
                <a:ea typeface="宋体" panose="02010600030101010101" pitchFamily="2" charset="-122"/>
              </a:rPr>
              <a:t>：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en-US" altLang="en-US" sz="2000" b="1" u="sng">
                <a:solidFill>
                  <a:srgbClr val="FF0000"/>
                </a:solidFill>
                <a:hlinkClick r:id="rId2"/>
              </a:rPr>
              <a:t>1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行 为 纯 正 的 贫 穷 人 胜 过 乖 谬 愚 妄 的 富 足 人 。</a:t>
            </a:r>
            <a:endParaRPr lang="en-US" altLang="en-US" sz="2000">
              <a:solidFill>
                <a:srgbClr val="FF0000"/>
              </a:solidFill>
            </a:endParaRPr>
          </a:p>
          <a:p>
            <a:r>
              <a:rPr lang="en-US" altLang="en-US" b="1"/>
              <a:t> </a:t>
            </a:r>
            <a:r>
              <a:rPr lang="zh-CN" altLang="en-US" b="1">
                <a:ea typeface="宋体" panose="02010600030101010101" pitchFamily="2" charset="-122"/>
              </a:rPr>
              <a:t>路加福音</a:t>
            </a:r>
            <a:r>
              <a:rPr lang="en-US" altLang="en-US" b="1"/>
              <a:t>4</a:t>
            </a:r>
            <a:r>
              <a:rPr lang="zh-CN" altLang="en-US" b="1">
                <a:ea typeface="宋体" panose="02010600030101010101" pitchFamily="2" charset="-122"/>
              </a:rPr>
              <a:t>：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en-US" altLang="en-US" sz="2000" b="1" u="sng">
                <a:solidFill>
                  <a:srgbClr val="FF0000"/>
                </a:solidFill>
                <a:hlinkClick r:id="rId3"/>
              </a:rPr>
              <a:t>18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主 的 灵 在 我 身 上 ， 因 为 他 用 膏 膏 我 ， 叫 我 传 福 音 给 贫 穷 的 人 ； 差 遣 我 报 告 ： 被 掳 的 得 释 放 ， 瞎 眼 的 得 看 见 ， 叫 那 受 压 制 的 得 自 由 ，</a:t>
            </a:r>
            <a:endParaRPr lang="en-US" altLang="en-US" sz="2000">
              <a:solidFill>
                <a:srgbClr val="FF0000"/>
              </a:solidFill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944398EA-C580-4163-8B1D-415213827C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b="1" u="sng">
                <a:ea typeface="宋体" panose="02010600030101010101" pitchFamily="2" charset="-122"/>
              </a:rPr>
              <a:t>〖</a:t>
            </a:r>
            <a:r>
              <a:rPr lang="zh-CN" altLang="en-US" sz="3200" b="1" u="sng">
                <a:ea typeface="宋体" panose="02010600030101010101" pitchFamily="2" charset="-122"/>
              </a:rPr>
              <a:t>诗</a:t>
            </a:r>
            <a:r>
              <a:rPr lang="en-US" altLang="en-US" sz="3200" b="1" u="sng"/>
              <a:t>123:3</a:t>
            </a:r>
            <a:r>
              <a:rPr lang="en-US" altLang="zh-CN" sz="3200" b="1" u="sng">
                <a:ea typeface="宋体" panose="02010600030101010101" pitchFamily="2" charset="-122"/>
              </a:rPr>
              <a:t>〗</a:t>
            </a:r>
            <a:r>
              <a:rPr lang="zh-CN" altLang="en-US" sz="3200" b="1" u="sng">
                <a:ea typeface="宋体" panose="02010600030101010101" pitchFamily="2" charset="-122"/>
              </a:rPr>
              <a:t>「耶和华阿，求你怜悯我们，怜悯我们，因为我们被藐视，已到极处。」</a:t>
            </a:r>
            <a:endParaRPr lang="en-US" altLang="en-US" sz="3200"/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5F4F7206-B977-4A2F-939A-6FC3974F0E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被藐视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贫穷的人，或者在信上最富足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以赛亚书</a:t>
            </a:r>
            <a:r>
              <a:rPr lang="en-US" altLang="en-US" b="1"/>
              <a:t>29</a:t>
            </a:r>
            <a:r>
              <a:rPr lang="zh-CN" altLang="en-US" b="1">
                <a:ea typeface="宋体" panose="02010600030101010101" pitchFamily="2" charset="-122"/>
              </a:rPr>
              <a:t>：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en-US" altLang="en-US" sz="2000" b="1" u="sng">
                <a:solidFill>
                  <a:srgbClr val="FF0000"/>
                </a:solidFill>
                <a:hlinkClick r:id="rId2"/>
              </a:rPr>
              <a:t>19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谦 卑 人 必 因 耶 和 华 增 添 欢 喜 ； 人 间 贫 穷 的 必 因 以 色 列 的 圣 者 快 乐 。</a:t>
            </a:r>
            <a:endParaRPr lang="en-US" altLang="en-US" sz="2000">
              <a:solidFill>
                <a:srgbClr val="FF0000"/>
              </a:solidFill>
            </a:endParaRPr>
          </a:p>
          <a:p>
            <a:r>
              <a:rPr lang="en-US" altLang="en-US"/>
              <a:t> </a:t>
            </a:r>
            <a:r>
              <a:rPr lang="zh-CN" altLang="en-US" b="1">
                <a:ea typeface="宋体" panose="02010600030101010101" pitchFamily="2" charset="-122"/>
              </a:rPr>
              <a:t>撒母耳书</a:t>
            </a:r>
            <a:r>
              <a:rPr lang="en-US" altLang="en-US" b="1"/>
              <a:t>2</a:t>
            </a:r>
            <a:r>
              <a:rPr lang="zh-CN" altLang="en-US" b="1">
                <a:ea typeface="宋体" panose="02010600030101010101" pitchFamily="2" charset="-122"/>
              </a:rPr>
              <a:t>：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en-US" altLang="en-US" sz="2000" b="1" u="sng">
                <a:solidFill>
                  <a:srgbClr val="FF0000"/>
                </a:solidFill>
                <a:hlinkClick r:id="rId3"/>
              </a:rPr>
              <a:t>7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他 使 人 贫 穷 ， 也 使 人 富 足 ， 使 人 卑 微 ， 也 使 人 高 贵 。</a:t>
            </a:r>
            <a:endParaRPr lang="en-US" altLang="en-US" sz="2000">
              <a:solidFill>
                <a:srgbClr val="FF0000"/>
              </a:solidFill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D21F3052-26E0-455A-859D-B75C54B0FF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b="1" u="sng">
                <a:ea typeface="宋体" panose="02010600030101010101" pitchFamily="2" charset="-122"/>
              </a:rPr>
              <a:t>〖</a:t>
            </a:r>
            <a:r>
              <a:rPr lang="zh-CN" altLang="en-US" sz="3200" b="1" u="sng">
                <a:ea typeface="宋体" panose="02010600030101010101" pitchFamily="2" charset="-122"/>
              </a:rPr>
              <a:t>诗</a:t>
            </a:r>
            <a:r>
              <a:rPr lang="en-US" altLang="en-US" sz="3200" b="1" u="sng"/>
              <a:t>123:3</a:t>
            </a:r>
            <a:r>
              <a:rPr lang="en-US" altLang="zh-CN" sz="3200" b="1" u="sng">
                <a:ea typeface="宋体" panose="02010600030101010101" pitchFamily="2" charset="-122"/>
              </a:rPr>
              <a:t>〗</a:t>
            </a:r>
            <a:r>
              <a:rPr lang="zh-CN" altLang="en-US" sz="3200" b="1" u="sng">
                <a:ea typeface="宋体" panose="02010600030101010101" pitchFamily="2" charset="-122"/>
              </a:rPr>
              <a:t>「耶和华阿，求你怜悯我们，怜悯我们，因为我们被藐视，已到极处。」</a:t>
            </a:r>
            <a:endParaRPr lang="en-US" altLang="en-US" sz="3200"/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46E13F24-6EBA-4A8A-97E1-305313DED1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被藐视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你为什么被轻看呢？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那为义受逼迫的有福了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希伯来书</a:t>
            </a:r>
            <a:r>
              <a:rPr lang="en-US" altLang="en-US" b="1"/>
              <a:t>12: </a:t>
            </a:r>
          </a:p>
          <a:p>
            <a:r>
              <a:rPr lang="en-US" altLang="en-US" sz="2000" b="1" u="sng">
                <a:solidFill>
                  <a:srgbClr val="FF0000"/>
                </a:solidFill>
                <a:hlinkClick r:id="rId2"/>
              </a:rPr>
              <a:t>1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我 们 既 有 这 许 多 的 见 证 人 ， 如 同 云 彩 围 着 我 们 ， 就 当 放 下 各 样 的 重 担 ， 脱 去 容 易 缠 累 我 们 的 罪 ， 存 心 忍 耐 ， 奔 那 摆 在 我 们 前 头 的 路 程 ，</a:t>
            </a:r>
            <a:r>
              <a:rPr lang="en-US" altLang="en-US" sz="2000" b="1">
                <a:solidFill>
                  <a:srgbClr val="FF0000"/>
                </a:solidFill>
              </a:rPr>
              <a:t> </a:t>
            </a:r>
            <a:r>
              <a:rPr lang="en-US" altLang="en-US" sz="2000" b="1" u="sng">
                <a:solidFill>
                  <a:srgbClr val="FF0000"/>
                </a:solidFill>
                <a:hlinkClick r:id="rId3"/>
              </a:rPr>
              <a:t>2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仰 望 为 我 们 信 心 创 始 成 终 的 耶 稣 （ 或 作 ： 仰 望 那 将 真 道 创 始 成 终 的 耶 稣 ） 。 他 因 那 摆 在 前 面 的 喜 乐 ， 就 轻 看 羞 辱 ， 忍 受 了 十 字 架 的 苦 难 ， 便 坐 在 神 宝 座 的 右 边 。</a:t>
            </a:r>
            <a:endParaRPr lang="en-US" altLang="en-US" sz="2000">
              <a:solidFill>
                <a:srgbClr val="FF0000"/>
              </a:solidFill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61F89801-256D-4940-8CB2-63E4F7E5FF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b="1" u="sng">
                <a:ea typeface="宋体" panose="02010600030101010101" pitchFamily="2" charset="-122"/>
              </a:rPr>
              <a:t>〖</a:t>
            </a:r>
            <a:r>
              <a:rPr lang="zh-CN" altLang="en-US" sz="3200" b="1" u="sng">
                <a:ea typeface="宋体" panose="02010600030101010101" pitchFamily="2" charset="-122"/>
              </a:rPr>
              <a:t>诗</a:t>
            </a:r>
            <a:r>
              <a:rPr lang="en-US" altLang="en-US" sz="3200" b="1" u="sng"/>
              <a:t>123:3</a:t>
            </a:r>
            <a:r>
              <a:rPr lang="en-US" altLang="zh-CN" sz="3200" b="1" u="sng">
                <a:ea typeface="宋体" panose="02010600030101010101" pitchFamily="2" charset="-122"/>
              </a:rPr>
              <a:t>〗</a:t>
            </a:r>
            <a:r>
              <a:rPr lang="zh-CN" altLang="en-US" sz="3200" b="1" u="sng">
                <a:ea typeface="宋体" panose="02010600030101010101" pitchFamily="2" charset="-122"/>
              </a:rPr>
              <a:t>「耶和华阿，求你怜悯我们，怜悯我们，因为我们被藐视，已到极处。」</a:t>
            </a:r>
            <a:endParaRPr lang="en-US" altLang="en-US" sz="3200"/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934D60A5-90C7-4108-8A2A-D053AF245E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被藐视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神的本性</a:t>
            </a:r>
            <a:endParaRPr lang="en-US" altLang="en-US"/>
          </a:p>
          <a:p>
            <a:r>
              <a:rPr lang="zh-CN" altLang="en-US" b="1">
                <a:ea typeface="宋体" panose="02010600030101010101" pitchFamily="2" charset="-122"/>
              </a:rPr>
              <a:t>耶利米哀歌</a:t>
            </a:r>
            <a:r>
              <a:rPr lang="en-US" altLang="en-US" b="1"/>
              <a:t>3</a:t>
            </a:r>
            <a:r>
              <a:rPr lang="zh-CN" altLang="en-US" b="1">
                <a:ea typeface="宋体" panose="02010600030101010101" pitchFamily="2" charset="-122"/>
              </a:rPr>
              <a:t>：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en-US" altLang="en-US" sz="2000" b="1" u="sng">
                <a:solidFill>
                  <a:srgbClr val="FF0000"/>
                </a:solidFill>
                <a:hlinkClick r:id="rId2"/>
              </a:rPr>
              <a:t>33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因 他 并 不 甘 心 使 人 受 苦 ， 使 人 忧 愁 。</a:t>
            </a:r>
            <a:endParaRPr lang="en-US" altLang="zh-CN" sz="20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诗歌</a:t>
            </a:r>
            <a:r>
              <a:rPr lang="en-US" altLang="zh-CN" b="1">
                <a:ea typeface="宋体" panose="02010600030101010101" pitchFamily="2" charset="-122"/>
              </a:rPr>
              <a:t>《</a:t>
            </a:r>
            <a:r>
              <a:rPr lang="zh-CN" altLang="en-US" b="1">
                <a:ea typeface="宋体" panose="02010600030101010101" pitchFamily="2" charset="-122"/>
                <a:hlinkClick r:id="rId3"/>
              </a:rPr>
              <a:t>你的爱不离不弃</a:t>
            </a:r>
            <a:r>
              <a:rPr lang="en-US" altLang="zh-CN" b="1">
                <a:ea typeface="宋体" panose="02010600030101010101" pitchFamily="2" charset="-122"/>
              </a:rPr>
              <a:t>》</a:t>
            </a:r>
            <a:endParaRPr lang="en-US" altLang="en-US" sz="1600"/>
          </a:p>
          <a:p>
            <a:r>
              <a:rPr lang="zh-CN" altLang="en-US" sz="1600">
                <a:ea typeface="宋体" panose="02010600030101010101" pitchFamily="2" charset="-122"/>
              </a:rPr>
              <a:t>没有一个忧患，耶稣不能担当；</a:t>
            </a:r>
            <a:br>
              <a:rPr lang="en-US" altLang="en-US" sz="1600"/>
            </a:br>
            <a:r>
              <a:rPr lang="zh-CN" altLang="en-US" sz="1600">
                <a:ea typeface="宋体" panose="02010600030101010101" pitchFamily="2" charset="-122"/>
              </a:rPr>
              <a:t>没有一个痛苦，耶稣不能背负。</a:t>
            </a:r>
            <a:br>
              <a:rPr lang="en-US" altLang="en-US" sz="1600"/>
            </a:br>
            <a:r>
              <a:rPr lang="zh-CN" altLang="en-US" sz="1600">
                <a:ea typeface="宋体" panose="02010600030101010101" pitchFamily="2" charset="-122"/>
              </a:rPr>
              <a:t>我要向高山举目，我的帮助从你而来；</a:t>
            </a:r>
            <a:br>
              <a:rPr lang="en-US" altLang="en-US" sz="1600"/>
            </a:br>
            <a:r>
              <a:rPr lang="zh-CN" altLang="en-US" sz="1600">
                <a:ea typeface="宋体" panose="02010600030101010101" pitchFamily="2" charset="-122"/>
              </a:rPr>
              <a:t>满有丰盛的慈爱，赐给凡求告你名的人。</a:t>
            </a:r>
            <a:br>
              <a:rPr lang="en-US" altLang="en-US" sz="1600"/>
            </a:br>
            <a:br>
              <a:rPr lang="en-US" altLang="en-US" sz="1600"/>
            </a:br>
            <a:r>
              <a:rPr lang="zh-CN" altLang="en-US" sz="1600">
                <a:ea typeface="宋体" panose="02010600030101010101" pitchFamily="2" charset="-122"/>
              </a:rPr>
              <a:t>你的爱总是不离不弃，怜悯如江河涌流；</a:t>
            </a:r>
            <a:br>
              <a:rPr lang="en-US" altLang="en-US" sz="1600"/>
            </a:br>
            <a:r>
              <a:rPr lang="zh-CN" altLang="en-US" sz="1600">
                <a:ea typeface="宋体" panose="02010600030101010101" pitchFamily="2" charset="-122"/>
              </a:rPr>
              <a:t>在我敌人面前摆设宴席，使我的福杯满溢。</a:t>
            </a:r>
            <a:br>
              <a:rPr lang="en-US" altLang="en-US" sz="1600"/>
            </a:br>
            <a:r>
              <a:rPr lang="zh-CN" altLang="en-US" sz="1600">
                <a:ea typeface="宋体" panose="02010600030101010101" pitchFamily="2" charset="-122"/>
              </a:rPr>
              <a:t>你的爱总是不离不弃，时刻将我环绕；</a:t>
            </a:r>
            <a:br>
              <a:rPr lang="en-US" altLang="en-US" sz="1600"/>
            </a:br>
            <a:r>
              <a:rPr lang="zh-CN" altLang="en-US" sz="1600">
                <a:ea typeface="宋体" panose="02010600030101010101" pitchFamily="2" charset="-122"/>
              </a:rPr>
              <a:t>你必永远纪念与我所立的约，使我领受丰盛的恩典。</a:t>
            </a:r>
            <a:endParaRPr lang="en-US" altLang="en-US" sz="1600"/>
          </a:p>
          <a:p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66D60CF5-6C40-48F5-B387-FADC2CFBEE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b="1" u="sng">
                <a:ea typeface="宋体" panose="02010600030101010101" pitchFamily="2" charset="-122"/>
              </a:rPr>
              <a:t>〖</a:t>
            </a:r>
            <a:r>
              <a:rPr lang="zh-CN" altLang="en-US" sz="3200" b="1" u="sng">
                <a:ea typeface="宋体" panose="02010600030101010101" pitchFamily="2" charset="-122"/>
              </a:rPr>
              <a:t>诗</a:t>
            </a:r>
            <a:r>
              <a:rPr lang="en-US" altLang="en-US" sz="3200" b="1" u="sng"/>
              <a:t>123:3</a:t>
            </a:r>
            <a:r>
              <a:rPr lang="en-US" altLang="zh-CN" sz="3200" b="1" u="sng">
                <a:ea typeface="宋体" panose="02010600030101010101" pitchFamily="2" charset="-122"/>
              </a:rPr>
              <a:t>〗</a:t>
            </a:r>
            <a:r>
              <a:rPr lang="zh-CN" altLang="en-US" sz="3200" b="1" u="sng">
                <a:ea typeface="宋体" panose="02010600030101010101" pitchFamily="2" charset="-122"/>
              </a:rPr>
              <a:t>「耶和华阿，求你怜悯我们，怜悯我们，因为我们被藐视，已到极处。」</a:t>
            </a:r>
            <a:endParaRPr lang="en-US" altLang="en-US" sz="3200"/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A9F75320-8ED4-41A9-9F85-1B710571F1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被藐视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神爱你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约翰福音</a:t>
            </a:r>
            <a:r>
              <a:rPr lang="en-US" altLang="en-US" b="1"/>
              <a:t>3:</a:t>
            </a:r>
            <a:r>
              <a:rPr lang="en-US" altLang="en-US"/>
              <a:t> </a:t>
            </a:r>
          </a:p>
          <a:p>
            <a:r>
              <a:rPr lang="en-US" altLang="en-US" sz="2000" b="1" u="sng">
                <a:solidFill>
                  <a:srgbClr val="FF0000"/>
                </a:solidFill>
                <a:hlinkClick r:id="rId2"/>
              </a:rPr>
              <a:t>16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「 神 爱 世 人 ， 甚 至 将 他 的 独 生 子 赐 给 他 们 ， 叫 一 切 信 他 的 ， 不 至 灭 亡 ， 反 得 永 生 。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赛</a:t>
            </a:r>
            <a:r>
              <a:rPr lang="en-US" altLang="en-US" b="1"/>
              <a:t>45</a:t>
            </a:r>
            <a:r>
              <a:rPr lang="zh-CN" altLang="en-US" b="1">
                <a:ea typeface="宋体" panose="02010600030101010101" pitchFamily="2" charset="-122"/>
              </a:rPr>
              <a:t>：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zh-CN" altLang="en-US" sz="2000" b="1">
                <a:ea typeface="宋体" panose="02010600030101010101" pitchFamily="2" charset="-122"/>
              </a:rPr>
              <a:t> </a:t>
            </a:r>
            <a:r>
              <a:rPr lang="en-US" altLang="en-US" sz="2000" b="1" u="sng">
                <a:hlinkClick r:id="rId3"/>
              </a:rPr>
              <a:t>22</a:t>
            </a:r>
            <a:r>
              <a:rPr lang="zh-CN" altLang="en-US" sz="2000" b="1">
                <a:ea typeface="宋体" panose="02010600030101010101" pitchFamily="2" charset="-122"/>
              </a:rPr>
              <a:t>地 极 的 人 都 当 仰 望 我 ， 就 必 得 救 ； 因 为 我 是 神 ， 再 没 有 别 神 。</a:t>
            </a:r>
            <a:endParaRPr lang="en-US" altLang="en-US" sz="2000"/>
          </a:p>
          <a:p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F47DC48E-529A-49A7-8B6D-1253300D83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b="1" u="sng">
                <a:ea typeface="宋体" panose="02010600030101010101" pitchFamily="2" charset="-122"/>
              </a:rPr>
              <a:t>〖</a:t>
            </a:r>
            <a:r>
              <a:rPr lang="zh-CN" altLang="en-US" sz="3200" b="1" u="sng">
                <a:ea typeface="宋体" panose="02010600030101010101" pitchFamily="2" charset="-122"/>
              </a:rPr>
              <a:t>诗</a:t>
            </a:r>
            <a:r>
              <a:rPr lang="en-US" altLang="en-US" sz="3200" b="1" u="sng"/>
              <a:t>123:3</a:t>
            </a:r>
            <a:r>
              <a:rPr lang="en-US" altLang="zh-CN" sz="3200" b="1" u="sng">
                <a:ea typeface="宋体" panose="02010600030101010101" pitchFamily="2" charset="-122"/>
              </a:rPr>
              <a:t>〗</a:t>
            </a:r>
            <a:r>
              <a:rPr lang="zh-CN" altLang="en-US" sz="3200" b="1" u="sng">
                <a:ea typeface="宋体" panose="02010600030101010101" pitchFamily="2" charset="-122"/>
              </a:rPr>
              <a:t>「耶和华阿，求你怜悯我们，怜悯我们，因为我们被藐视，已到极处。」</a:t>
            </a:r>
            <a:endParaRPr lang="en-US" altLang="en-US" sz="3200"/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FA4D2C56-C92F-449B-B824-253220E96C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怜悯</a:t>
            </a:r>
            <a:endParaRPr lang="en-US" altLang="en-US"/>
          </a:p>
          <a:p>
            <a:r>
              <a:rPr lang="zh-CN" altLang="en-US">
                <a:ea typeface="宋体" panose="02010600030101010101" pitchFamily="2" charset="-122"/>
              </a:rPr>
              <a:t>神的能力范畴和主权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出埃及</a:t>
            </a:r>
            <a:r>
              <a:rPr lang="en-US" altLang="en-US" b="1"/>
              <a:t>33</a:t>
            </a:r>
            <a:r>
              <a:rPr lang="zh-CN" altLang="en-US" b="1">
                <a:ea typeface="宋体" panose="02010600030101010101" pitchFamily="2" charset="-122"/>
              </a:rPr>
              <a:t>：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en-US" altLang="en-US" sz="2000" b="1" u="sng">
                <a:solidFill>
                  <a:srgbClr val="FF0000"/>
                </a:solidFill>
                <a:hlinkClick r:id="rId2"/>
              </a:rPr>
              <a:t>19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耶 和 华 说 ： 我 要 显 我 一 切 的 恩 慈 ， 在 你 面 前 经 过 ， 宣 告 我 的 名 。 我 要 恩 待 谁 就 恩 待 谁 ； 要 怜 悯 谁 就 怜 悯 谁 </a:t>
            </a:r>
            <a:r>
              <a:rPr lang="en-US" altLang="en-US" b="1"/>
              <a:t> </a:t>
            </a:r>
            <a:endParaRPr lang="en-US" altLang="en-US"/>
          </a:p>
          <a:p>
            <a:r>
              <a:rPr lang="zh-CN" altLang="en-US" b="1">
                <a:ea typeface="宋体" panose="02010600030101010101" pitchFamily="2" charset="-122"/>
              </a:rPr>
              <a:t>出埃及</a:t>
            </a:r>
            <a:r>
              <a:rPr lang="en-US" altLang="en-US" b="1"/>
              <a:t>34: </a:t>
            </a:r>
          </a:p>
          <a:p>
            <a:r>
              <a:rPr lang="en-US" altLang="en-US" sz="2000" b="1" u="sng">
                <a:solidFill>
                  <a:srgbClr val="FF0000"/>
                </a:solidFill>
                <a:hlinkClick r:id="rId3"/>
              </a:rPr>
              <a:t>6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耶 和 华 在 他 面 前 宣 告 说 ： 耶 和 华 ， 耶 和 华 ， 是 有 怜 悯 有 恩 典 的 神 ， 不 轻 易 发 怒 ， 并 有 丰 盛 的 慈 爱 和 诚 实 ，</a:t>
            </a:r>
            <a:endParaRPr lang="en-US" altLang="en-US" sz="2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94842D84-3C4A-4FD7-924A-BCDAF589EB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b="1" u="sng">
                <a:ea typeface="宋体" panose="02010600030101010101" pitchFamily="2" charset="-122"/>
              </a:rPr>
              <a:t>〖</a:t>
            </a:r>
            <a:r>
              <a:rPr lang="zh-CN" altLang="en-US" sz="3200" b="1" u="sng">
                <a:ea typeface="宋体" panose="02010600030101010101" pitchFamily="2" charset="-122"/>
              </a:rPr>
              <a:t>诗</a:t>
            </a:r>
            <a:r>
              <a:rPr lang="en-US" altLang="en-US" sz="3200" b="1" u="sng"/>
              <a:t>123:3</a:t>
            </a:r>
            <a:r>
              <a:rPr lang="en-US" altLang="zh-CN" sz="3200" b="1" u="sng">
                <a:ea typeface="宋体" panose="02010600030101010101" pitchFamily="2" charset="-122"/>
              </a:rPr>
              <a:t>〗</a:t>
            </a:r>
            <a:r>
              <a:rPr lang="zh-CN" altLang="en-US" sz="3200" b="1" u="sng">
                <a:ea typeface="宋体" panose="02010600030101010101" pitchFamily="2" charset="-122"/>
              </a:rPr>
              <a:t>「耶和华阿，求你怜悯我们，怜悯我们，因为我们被藐视，已到极处。」</a:t>
            </a:r>
            <a:endParaRPr lang="en-US" altLang="en-US" sz="3200"/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89E153F0-1E71-4B91-9DF7-42B23A4FFE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怜悯</a:t>
            </a:r>
            <a:endParaRPr lang="en-US" altLang="en-US"/>
          </a:p>
          <a:p>
            <a:r>
              <a:rPr lang="zh-CN" altLang="en-US">
                <a:ea typeface="宋体" panose="02010600030101010101" pitchFamily="2" charset="-122"/>
              </a:rPr>
              <a:t>神的能力范畴和主权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诗篇</a:t>
            </a:r>
            <a:r>
              <a:rPr lang="en-US" altLang="en-US" b="1"/>
              <a:t>103: </a:t>
            </a:r>
            <a:r>
              <a:rPr lang="en-US" altLang="en-US"/>
              <a:t> </a:t>
            </a:r>
          </a:p>
          <a:p>
            <a:r>
              <a:rPr lang="en-US" altLang="en-US" sz="2000" b="1" u="sng">
                <a:solidFill>
                  <a:srgbClr val="FF0000"/>
                </a:solidFill>
                <a:hlinkClick r:id="rId2"/>
              </a:rPr>
              <a:t>8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耶 和 华 有 怜 悯 ， 有 恩 典 ， 不 轻 易 发 怒 ， 且 有 丰 盛 的 慈 爱 。</a:t>
            </a:r>
            <a:r>
              <a:rPr lang="en-US" altLang="en-US" b="1"/>
              <a:t> </a:t>
            </a:r>
            <a:endParaRPr lang="en-US" altLang="en-US"/>
          </a:p>
          <a:p>
            <a:r>
              <a:rPr lang="zh-CN" altLang="en-US" b="1">
                <a:ea typeface="宋体" panose="02010600030101010101" pitchFamily="2" charset="-122"/>
              </a:rPr>
              <a:t>诗篇</a:t>
            </a:r>
            <a:r>
              <a:rPr lang="en-US" altLang="en-US" b="1"/>
              <a:t>145: </a:t>
            </a:r>
            <a:r>
              <a:rPr lang="en-US" altLang="en-US"/>
              <a:t> </a:t>
            </a:r>
          </a:p>
          <a:p>
            <a:r>
              <a:rPr lang="en-US" altLang="en-US" sz="2000" b="1" u="sng">
                <a:solidFill>
                  <a:srgbClr val="FF0000"/>
                </a:solidFill>
                <a:hlinkClick r:id="rId3"/>
              </a:rPr>
              <a:t>8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耶 和 华 有 恩 惠 ， 有 怜 悯 ， 不 轻 易 发 怒 ， 大 有 慈 爱 。</a:t>
            </a:r>
            <a:endParaRPr lang="en-US" altLang="en-US" sz="2000">
              <a:solidFill>
                <a:srgbClr val="FF0000"/>
              </a:solidFill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8D5E77B9-407F-4787-8299-62DB8A9318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03389" y="274638"/>
            <a:ext cx="8785225" cy="1143000"/>
          </a:xfrm>
        </p:spPr>
        <p:txBody>
          <a:bodyPr/>
          <a:lstStyle/>
          <a:p>
            <a:r>
              <a:rPr lang="en-US" altLang="zh-CN" sz="4000" b="1">
                <a:ea typeface="宋体" panose="02010600030101010101" pitchFamily="2" charset="-122"/>
              </a:rPr>
              <a:t>〖</a:t>
            </a:r>
            <a:r>
              <a:rPr lang="zh-CN" altLang="en-US" sz="4000" b="1">
                <a:ea typeface="宋体" panose="02010600030101010101" pitchFamily="2" charset="-122"/>
              </a:rPr>
              <a:t>诗</a:t>
            </a:r>
            <a:r>
              <a:rPr lang="en-US" altLang="en-US" sz="4000" b="1"/>
              <a:t>123:4</a:t>
            </a:r>
            <a:r>
              <a:rPr lang="en-US" altLang="zh-CN" sz="4000" b="1">
                <a:ea typeface="宋体" panose="02010600030101010101" pitchFamily="2" charset="-122"/>
              </a:rPr>
              <a:t>〗</a:t>
            </a:r>
            <a:r>
              <a:rPr lang="zh-CN" altLang="en-US" sz="4000" b="1">
                <a:ea typeface="宋体" panose="02010600030101010101" pitchFamily="2" charset="-122"/>
              </a:rPr>
              <a:t>「我们被那些安逸人的讥诮，和骄傲人的藐视，已到极处。」</a:t>
            </a:r>
            <a:endParaRPr lang="en-US" altLang="en-US" sz="4000"/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2F40E42C-A1A3-44CE-BCFD-5AEC28C419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1" y="1600201"/>
            <a:ext cx="8507413" cy="4983163"/>
          </a:xfrm>
        </p:spPr>
        <p:txBody>
          <a:bodyPr/>
          <a:lstStyle/>
          <a:p>
            <a:r>
              <a:rPr lang="zh-CN" altLang="en-US">
                <a:ea typeface="宋体" panose="02010600030101010101" pitchFamily="2" charset="-122"/>
              </a:rPr>
              <a:t>谁是那些安逸人？</a:t>
            </a:r>
            <a:r>
              <a:rPr lang="en-US" altLang="en-US"/>
              <a:t> </a:t>
            </a:r>
          </a:p>
          <a:p>
            <a:r>
              <a:rPr lang="zh-CN" altLang="en-US">
                <a:ea typeface="宋体" panose="02010600030101010101" pitchFamily="2" charset="-122"/>
              </a:rPr>
              <a:t>谁是那些骄傲人？</a:t>
            </a:r>
            <a:r>
              <a:rPr lang="en-US" altLang="en-US"/>
              <a:t> </a:t>
            </a:r>
          </a:p>
          <a:p>
            <a:r>
              <a:rPr lang="zh-CN" altLang="en-US">
                <a:ea typeface="宋体" panose="02010600030101010101" pitchFamily="2" charset="-122"/>
              </a:rPr>
              <a:t>主被挂在十字架上时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马太福音</a:t>
            </a:r>
            <a:r>
              <a:rPr lang="en-US" altLang="en-US" b="1"/>
              <a:t>27: </a:t>
            </a:r>
          </a:p>
          <a:p>
            <a:r>
              <a:rPr lang="en-US" altLang="en-US" sz="1600" b="1" u="sng">
                <a:solidFill>
                  <a:srgbClr val="FF0000"/>
                </a:solidFill>
                <a:hlinkClick r:id="rId2"/>
              </a:rPr>
              <a:t>28</a:t>
            </a:r>
            <a:r>
              <a:rPr lang="zh-CN" altLang="en-US" sz="1600" b="1">
                <a:solidFill>
                  <a:srgbClr val="FF0000"/>
                </a:solidFill>
                <a:ea typeface="宋体" panose="02010600030101010101" pitchFamily="2" charset="-122"/>
              </a:rPr>
              <a:t>他 们 给 他 脱 了 衣 服 ， 穿 上 一 件 朱 红 色 袍 子 ，</a:t>
            </a:r>
            <a:r>
              <a:rPr lang="en-US" altLang="en-US" sz="1600" b="1">
                <a:solidFill>
                  <a:srgbClr val="FF0000"/>
                </a:solidFill>
              </a:rPr>
              <a:t> </a:t>
            </a:r>
            <a:r>
              <a:rPr lang="en-US" altLang="en-US" sz="1600" b="1" u="sng">
                <a:solidFill>
                  <a:srgbClr val="FF0000"/>
                </a:solidFill>
                <a:hlinkClick r:id="rId3"/>
              </a:rPr>
              <a:t>29</a:t>
            </a:r>
            <a:r>
              <a:rPr lang="zh-CN" altLang="en-US" sz="1600" b="1">
                <a:solidFill>
                  <a:srgbClr val="FF0000"/>
                </a:solidFill>
                <a:ea typeface="宋体" panose="02010600030101010101" pitchFamily="2" charset="-122"/>
              </a:rPr>
              <a:t>用 荆 棘 编 做 冠 冕 ， 戴 在 他 头 上 ， 拿 一 根 苇 子 放 在 他 右 手 里 ， 跪 在 他 面 前 ， 戏 弄 他 ， 说 ： 恭 喜 ， 犹 太 人 的 王 阿 ！</a:t>
            </a:r>
            <a:r>
              <a:rPr lang="en-US" altLang="en-US" sz="1600" b="1">
                <a:solidFill>
                  <a:srgbClr val="FF0000"/>
                </a:solidFill>
              </a:rPr>
              <a:t> </a:t>
            </a:r>
            <a:r>
              <a:rPr lang="en-US" altLang="en-US" sz="1600" b="1" u="sng">
                <a:solidFill>
                  <a:srgbClr val="FF0000"/>
                </a:solidFill>
                <a:hlinkClick r:id="rId4"/>
              </a:rPr>
              <a:t>30</a:t>
            </a:r>
            <a:r>
              <a:rPr lang="zh-CN" altLang="en-US" sz="1600" b="1">
                <a:solidFill>
                  <a:srgbClr val="FF0000"/>
                </a:solidFill>
                <a:ea typeface="宋体" panose="02010600030101010101" pitchFamily="2" charset="-122"/>
              </a:rPr>
              <a:t>又 吐 唾 沫 在 他 脸 上 ， 拿 苇 子 打 他 的 头 。</a:t>
            </a:r>
            <a:r>
              <a:rPr lang="en-US" altLang="en-US" sz="1600" b="1">
                <a:solidFill>
                  <a:srgbClr val="FF0000"/>
                </a:solidFill>
              </a:rPr>
              <a:t> </a:t>
            </a:r>
            <a:r>
              <a:rPr lang="en-US" altLang="en-US" sz="1600" b="1" u="sng">
                <a:solidFill>
                  <a:srgbClr val="FF0000"/>
                </a:solidFill>
                <a:hlinkClick r:id="rId5"/>
              </a:rPr>
              <a:t>31</a:t>
            </a:r>
            <a:r>
              <a:rPr lang="zh-CN" altLang="en-US" sz="1600" b="1">
                <a:solidFill>
                  <a:srgbClr val="FF0000"/>
                </a:solidFill>
                <a:ea typeface="宋体" panose="02010600030101010101" pitchFamily="2" charset="-122"/>
              </a:rPr>
              <a:t>戏 弄 完 了 ， 就 给 他 脱 了 袍 子 ， 仍 穿 上 他 自 己 的 衣 服 ， 带 他 出 去 ， 要 钉 十 字 架 。</a:t>
            </a:r>
            <a:r>
              <a:rPr lang="en-US" altLang="en-US" sz="1600" b="1" u="sng">
                <a:solidFill>
                  <a:srgbClr val="FF0000"/>
                </a:solidFill>
                <a:hlinkClick r:id="rId6"/>
              </a:rPr>
              <a:t>39</a:t>
            </a:r>
            <a:r>
              <a:rPr lang="zh-CN" altLang="en-US" sz="1600" b="1">
                <a:solidFill>
                  <a:srgbClr val="FF0000"/>
                </a:solidFill>
                <a:ea typeface="宋体" panose="02010600030101010101" pitchFamily="2" charset="-122"/>
              </a:rPr>
              <a:t>从 那 里 经 过 的 人 讥 诮 他 ， 摇 着 头 ， 说 ：</a:t>
            </a:r>
            <a:r>
              <a:rPr lang="en-US" altLang="en-US" sz="1600" b="1">
                <a:solidFill>
                  <a:srgbClr val="FF0000"/>
                </a:solidFill>
              </a:rPr>
              <a:t> </a:t>
            </a:r>
            <a:r>
              <a:rPr lang="en-US" altLang="en-US" sz="1600" b="1" u="sng">
                <a:solidFill>
                  <a:srgbClr val="FF0000"/>
                </a:solidFill>
                <a:hlinkClick r:id="rId7"/>
              </a:rPr>
              <a:t>40</a:t>
            </a:r>
            <a:r>
              <a:rPr lang="zh-CN" altLang="en-US" sz="1600" b="1">
                <a:solidFill>
                  <a:srgbClr val="FF0000"/>
                </a:solidFill>
                <a:ea typeface="宋体" panose="02010600030101010101" pitchFamily="2" charset="-122"/>
              </a:rPr>
              <a:t>你 这 拆 毁 圣 殿 、 三 日 又 建 造 起 来 的 ， 可 以 救 自 己 罢 ！ 你 如 果 是 神 的 儿 子 ， 就 从 十 字 架 上 下 来 罢 ！</a:t>
            </a:r>
            <a:r>
              <a:rPr lang="en-US" altLang="en-US" sz="1600" b="1">
                <a:solidFill>
                  <a:srgbClr val="FF0000"/>
                </a:solidFill>
              </a:rPr>
              <a:t> </a:t>
            </a:r>
            <a:r>
              <a:rPr lang="en-US" altLang="en-US" sz="1600" b="1" u="sng">
                <a:solidFill>
                  <a:srgbClr val="FF0000"/>
                </a:solidFill>
                <a:hlinkClick r:id="rId8"/>
              </a:rPr>
              <a:t>41</a:t>
            </a:r>
            <a:r>
              <a:rPr lang="zh-CN" altLang="en-US" sz="1600" b="1">
                <a:solidFill>
                  <a:srgbClr val="FF0000"/>
                </a:solidFill>
                <a:ea typeface="宋体" panose="02010600030101010101" pitchFamily="2" charset="-122"/>
              </a:rPr>
              <a:t>祭 司 长 和 文 士 并 长 老 也 是 这 样 戏 弄 他 ， 说 ：</a:t>
            </a:r>
            <a:r>
              <a:rPr lang="en-US" altLang="en-US" sz="1600" b="1">
                <a:solidFill>
                  <a:srgbClr val="FF0000"/>
                </a:solidFill>
              </a:rPr>
              <a:t> </a:t>
            </a:r>
            <a:r>
              <a:rPr lang="en-US" altLang="en-US" sz="1600" b="1" u="sng">
                <a:solidFill>
                  <a:srgbClr val="FF0000"/>
                </a:solidFill>
                <a:hlinkClick r:id="rId9"/>
              </a:rPr>
              <a:t>42</a:t>
            </a:r>
            <a:r>
              <a:rPr lang="zh-CN" altLang="en-US" sz="1600" b="1">
                <a:solidFill>
                  <a:srgbClr val="FF0000"/>
                </a:solidFill>
                <a:ea typeface="宋体" panose="02010600030101010101" pitchFamily="2" charset="-122"/>
              </a:rPr>
              <a:t>他 救 了 别 人 ， 不 能 救 自 己 。 他 是 以 色 列 的 王 ， 现 在 可 以 从 十 字 架 上 下 来 ， 我 们 就 信 他 。</a:t>
            </a:r>
            <a:r>
              <a:rPr lang="en-US" altLang="en-US" sz="1600" b="1">
                <a:solidFill>
                  <a:srgbClr val="FF0000"/>
                </a:solidFill>
              </a:rPr>
              <a:t> </a:t>
            </a:r>
            <a:r>
              <a:rPr lang="en-US" altLang="en-US" sz="1600" b="1" u="sng">
                <a:solidFill>
                  <a:srgbClr val="FF0000"/>
                </a:solidFill>
                <a:hlinkClick r:id="rId10"/>
              </a:rPr>
              <a:t>43</a:t>
            </a:r>
            <a:r>
              <a:rPr lang="zh-CN" altLang="en-US" sz="1600" b="1">
                <a:solidFill>
                  <a:srgbClr val="FF0000"/>
                </a:solidFill>
                <a:ea typeface="宋体" panose="02010600030101010101" pitchFamily="2" charset="-122"/>
              </a:rPr>
              <a:t>他 倚 靠 神 ， 神 若 喜 悦 他 ， 现 在 可 以 救 他 ； 因 为 他 曾 说 ： 我 是 神 的 儿 子 。</a:t>
            </a:r>
            <a:r>
              <a:rPr lang="en-US" altLang="en-US" sz="1600" b="1">
                <a:solidFill>
                  <a:srgbClr val="FF0000"/>
                </a:solidFill>
              </a:rPr>
              <a:t> </a:t>
            </a:r>
            <a:r>
              <a:rPr lang="en-US" altLang="en-US" sz="1600" b="1" u="sng">
                <a:solidFill>
                  <a:srgbClr val="FF0000"/>
                </a:solidFill>
                <a:hlinkClick r:id="rId11"/>
              </a:rPr>
              <a:t>44</a:t>
            </a:r>
            <a:r>
              <a:rPr lang="zh-CN" altLang="en-US" sz="1600" b="1">
                <a:solidFill>
                  <a:srgbClr val="FF0000"/>
                </a:solidFill>
                <a:ea typeface="宋体" panose="02010600030101010101" pitchFamily="2" charset="-122"/>
              </a:rPr>
              <a:t>那 和 他 同 钉 的 强 盗 也 是 这 样 的 讥 诮 他 。</a:t>
            </a:r>
            <a:endParaRPr lang="en-US" altLang="en-US" sz="1600">
              <a:solidFill>
                <a:srgbClr val="FF0000"/>
              </a:solidFill>
            </a:endParaRPr>
          </a:p>
          <a:p>
            <a:r>
              <a:rPr lang="en-US" altLang="en-US"/>
              <a:t> 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1CA3AC13-1348-40A1-A930-65457D4D60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03389" y="274638"/>
            <a:ext cx="8785225" cy="1143000"/>
          </a:xfrm>
        </p:spPr>
        <p:txBody>
          <a:bodyPr/>
          <a:lstStyle/>
          <a:p>
            <a:r>
              <a:rPr lang="en-US" altLang="zh-CN" sz="4000" b="1">
                <a:ea typeface="宋体" panose="02010600030101010101" pitchFamily="2" charset="-122"/>
              </a:rPr>
              <a:t>〖</a:t>
            </a:r>
            <a:r>
              <a:rPr lang="zh-CN" altLang="en-US" sz="4000" b="1">
                <a:ea typeface="宋体" panose="02010600030101010101" pitchFamily="2" charset="-122"/>
              </a:rPr>
              <a:t>诗</a:t>
            </a:r>
            <a:r>
              <a:rPr lang="en-US" altLang="en-US" sz="4000" b="1"/>
              <a:t>123:4</a:t>
            </a:r>
            <a:r>
              <a:rPr lang="en-US" altLang="zh-CN" sz="4000" b="1">
                <a:ea typeface="宋体" panose="02010600030101010101" pitchFamily="2" charset="-122"/>
              </a:rPr>
              <a:t>〗</a:t>
            </a:r>
            <a:r>
              <a:rPr lang="zh-CN" altLang="en-US" sz="4000" b="1">
                <a:ea typeface="宋体" panose="02010600030101010101" pitchFamily="2" charset="-122"/>
              </a:rPr>
              <a:t>「我们被那些安逸人的讥诮，和骄傲人的藐视，已到极处。」</a:t>
            </a:r>
            <a:endParaRPr lang="en-US" altLang="en-US" sz="4000"/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D2F5138F-94E8-40A1-8E36-4573CCF080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ea typeface="宋体" panose="02010600030101010101" pitchFamily="2" charset="-122"/>
              </a:rPr>
              <a:t>蒙神怜悯的人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路加</a:t>
            </a:r>
            <a:r>
              <a:rPr lang="en-US" altLang="en-US" b="1"/>
              <a:t>18</a:t>
            </a:r>
            <a:r>
              <a:rPr lang="zh-CN" altLang="en-US" b="1">
                <a:ea typeface="宋体" panose="02010600030101010101" pitchFamily="2" charset="-122"/>
              </a:rPr>
              <a:t>：</a:t>
            </a:r>
            <a:r>
              <a:rPr lang="zh-CN" altLang="en-US">
                <a:ea typeface="宋体" panose="02010600030101010101" pitchFamily="2" charset="-122"/>
              </a:rPr>
              <a:t> </a:t>
            </a:r>
            <a:endParaRPr lang="en-US" altLang="en-US"/>
          </a:p>
          <a:p>
            <a:r>
              <a:rPr lang="en-US" altLang="en-US" sz="2000" b="1" u="sng">
                <a:solidFill>
                  <a:srgbClr val="FF0000"/>
                </a:solidFill>
                <a:hlinkClick r:id="rId2"/>
              </a:rPr>
              <a:t>13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那 税 吏 远 远 的 站 着 ， 连 举 目 望 天 也 不 敢 ， 只 捶 着 胸 说 ： 神 阿 ， 开 恩 可 怜</a:t>
            </a:r>
            <a:r>
              <a:rPr lang="zh-CN" altLang="en-US" sz="2000">
                <a:solidFill>
                  <a:srgbClr val="FF0000"/>
                </a:solidFill>
                <a:ea typeface="宋体" panose="02010600030101010101" pitchFamily="2" charset="-122"/>
              </a:rPr>
              <a:t> 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我 这 个 罪 人 ！</a:t>
            </a:r>
            <a:r>
              <a:rPr lang="en-US" altLang="en-US" sz="2000" b="1">
                <a:solidFill>
                  <a:srgbClr val="FF0000"/>
                </a:solidFill>
              </a:rPr>
              <a:t> </a:t>
            </a:r>
            <a:r>
              <a:rPr lang="en-US" altLang="en-US" sz="2000" b="1" u="sng">
                <a:solidFill>
                  <a:srgbClr val="FF0000"/>
                </a:solidFill>
                <a:hlinkClick r:id="rId3"/>
              </a:rPr>
              <a:t>14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我 告 诉 你 们 ， 这 人 回 家 去 比 那 人 倒 算 为 义 了 ； 因 为 ， 凡 自 高 的 ， 必 降 为</a:t>
            </a:r>
            <a:r>
              <a:rPr lang="en-US" altLang="en-US" sz="2000" b="1">
                <a:solidFill>
                  <a:srgbClr val="FF0000"/>
                </a:solidFill>
              </a:rPr>
              <a:t> 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卑 ； 自 卑 的 ， 必 升 为 高 。</a:t>
            </a:r>
            <a:endParaRPr lang="en-US" altLang="zh-CN" sz="20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历代志下</a:t>
            </a:r>
            <a:r>
              <a:rPr lang="en-US" altLang="zh-CN" b="1">
                <a:ea typeface="宋体" panose="02010600030101010101" pitchFamily="2" charset="-122"/>
              </a:rPr>
              <a:t>30:</a:t>
            </a:r>
          </a:p>
          <a:p>
            <a:r>
              <a:rPr lang="en-US" altLang="zh-CN" sz="2000" b="1">
                <a:solidFill>
                  <a:srgbClr val="FF0000"/>
                </a:solidFill>
                <a:ea typeface="宋体" panose="02010600030101010101" pitchFamily="2" charset="-122"/>
                <a:hlinkClick r:id="rId4"/>
              </a:rPr>
              <a:t>9</a:t>
            </a:r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你 们 若 转 向 耶 和 华 ， 你 们 的 弟 兄 和 儿 女 必 在 掳 掠 他 们 的 人 面 前 蒙 怜 恤 ， 得 以 归 回 这 地 ， 因 为 耶 和 华 ─ 你 们 的 　 神 有 恩 典 、 施 怜 悯 。 你 们 若 转 向 他 ， 他 必 不 转 脸 不 顾 你 们 。</a:t>
            </a:r>
            <a:endParaRPr lang="en-US" altLang="en-US" sz="2000" b="1">
              <a:solidFill>
                <a:srgbClr val="FF0000"/>
              </a:solidFill>
            </a:endParaRPr>
          </a:p>
          <a:p>
            <a:endParaRPr lang="en-US" altLang="en-US" b="1"/>
          </a:p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4CA3B-D2D3-4CAC-B84C-2D11E546A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ו</a:t>
            </a:r>
            <a:r>
              <a:rPr lang="en-US" dirty="0"/>
              <a:t>    </a:t>
            </a:r>
            <a:r>
              <a:rPr lang="en-US" dirty="0" err="1"/>
              <a:t>Waw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2B78BA-1BED-40C5-BAC1-C39C8D06112D}"/>
              </a:ext>
            </a:extLst>
          </p:cNvPr>
          <p:cNvSpPr/>
          <p:nvPr/>
        </p:nvSpPr>
        <p:spPr>
          <a:xfrm>
            <a:off x="278167" y="2219781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41 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耶和華啊，願你照你的話，使你的慈愛，就是你的救恩，臨到我身上。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42 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我就有話回答那羞辱我的，因我倚靠你的話。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43 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求你叫真理的話總不離開我口，因我仰望你的典章。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44 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我要常守你的律法，直到永永遠遠。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45 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我要自由而行*，因我素來考究你的訓詞。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46 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我也要在君王面前論說你的法度，並不至於羞愧。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47 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我要在你的命令中自樂，這命令素來是我所愛的。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48 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我又要遵行*你的命令，這命令素來是我所愛的，我也要思想你的律例。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17F726-72F4-4D82-9075-ACDE766C7A75}"/>
              </a:ext>
            </a:extLst>
          </p:cNvPr>
          <p:cNvSpPr/>
          <p:nvPr/>
        </p:nvSpPr>
        <p:spPr>
          <a:xfrm>
            <a:off x="5817833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41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וִֽ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יבֹאֻ֣נִי חֲסָדֶ֣ךָ יְהוָ֑ה תְּ֝שֽׁוּעָתְךָ֗ כְּאִמְרָתֶֽךָ׃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42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ו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ְאֶֽעֱנֶ֣ה חֹרְפִ֣י דָבָ֑ר כִּֽי־בָ֝טַחְתִּי בִּדְבָרֶֽךָ׃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43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וְ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ֽאַל־תַּצֵּ֬ל מִפִּ֣י דְבַר־אֱמֶ֣ת עַד־מְאֹ֑ד כִּ֖י לְמִשְׁפָּטֶ֣ךָ יִחָֽלְתִּי׃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44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ו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ְאֶשְׁמְרָ֖ה תוֹרָתְךָ֥ תָמִ֗יד לְעוֹלָ֥ם וָעֶֽד׃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45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ו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ְאֶתְהַלְּכָ֥ה בָרְחָבָ֑ה כִּ֖י פִקֻּדֶ֣יךָ דָרָֽשְׁתִּי׃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46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ו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ַאֲדַבְּרָ֣ה בְ֭עֵדֹתֶיךָ נֶ֥גֶד מְלָכִ֗ים וְלֹ֣א אֵבֹֽושׁ׃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47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ו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ְאֶשְׁתַּֽעֲשַׁ֥ע בְּמִצְוֹתֶ֗יךָ אֲשֶׁ֣ר אָהָֽבְתִּי׃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48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ו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ְאֶשָּֽׂא־כַפַּ֗י אֶֽל־מִ֭צְוֹתֶיךָ אֲשֶׁ֥ר אָהָ֗בְתִּי וְאָשִׂ֥יחָה בְחֻקֶּֽיךָ׃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5451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9727B5F9-1C3F-4A28-9C18-AAAC27C0AEA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92314" y="1052514"/>
            <a:ext cx="8131175" cy="2160587"/>
          </a:xfrm>
        </p:spPr>
        <p:txBody>
          <a:bodyPr/>
          <a:lstStyle/>
          <a:p>
            <a:pPr eaLnBrk="1" hangingPunct="1"/>
            <a:r>
              <a:rPr lang="zh-CN" altLang="en-US" sz="6600" b="1" dirty="0">
                <a:latin typeface="Kartika" panose="02020503030404060203" pitchFamily="18" charset="0"/>
                <a:ea typeface="宋体" panose="02010600030101010101" pitchFamily="2" charset="-122"/>
                <a:cs typeface="Kartika" panose="02020503030404060203" pitchFamily="18" charset="0"/>
              </a:rPr>
              <a:t>诗篇</a:t>
            </a:r>
            <a:r>
              <a:rPr lang="en-US" altLang="en-US" sz="6600" b="1" dirty="0">
                <a:latin typeface="Kartika" panose="02020503030404060203" pitchFamily="18" charset="0"/>
                <a:ea typeface="宋体" panose="02010600030101010101" pitchFamily="2" charset="-122"/>
                <a:cs typeface="Kartika" panose="02020503030404060203" pitchFamily="18" charset="0"/>
              </a:rPr>
              <a:t>123篇分享</a:t>
            </a:r>
            <a:br>
              <a:rPr lang="en-US" altLang="en-US" b="1" dirty="0">
                <a:latin typeface="Kartika" panose="02020503030404060203" pitchFamily="18" charset="0"/>
                <a:ea typeface="宋体" panose="02010600030101010101" pitchFamily="2" charset="-122"/>
                <a:cs typeface="Kartika" panose="02020503030404060203" pitchFamily="18" charset="0"/>
              </a:rPr>
            </a:br>
            <a:r>
              <a:rPr lang="en-US" altLang="zh-CN" sz="2800" b="1" dirty="0">
                <a:latin typeface="Kartika" panose="02020503030404060203" pitchFamily="18" charset="0"/>
                <a:ea typeface="宋体" panose="02010600030101010101" pitchFamily="2" charset="-122"/>
                <a:cs typeface="Kartika" panose="02020503030404060203" pitchFamily="18" charset="0"/>
              </a:rPr>
              <a:t>---</a:t>
            </a:r>
            <a:r>
              <a:rPr lang="zh-CN" altLang="en-US" sz="2800" b="1" dirty="0">
                <a:latin typeface="Kartika" panose="02020503030404060203" pitchFamily="18" charset="0"/>
                <a:ea typeface="宋体" panose="02010600030101010101" pitchFamily="2" charset="-122"/>
                <a:cs typeface="Kartika" panose="02020503030404060203" pitchFamily="18" charset="0"/>
              </a:rPr>
              <a:t>潘桃，</a:t>
            </a:r>
            <a:r>
              <a:rPr lang="en-US" altLang="zh-CN" sz="2800" b="1" dirty="0">
                <a:latin typeface="Kartika" panose="02020503030404060203" pitchFamily="18" charset="0"/>
                <a:ea typeface="宋体" panose="02010600030101010101" pitchFamily="2" charset="-122"/>
                <a:cs typeface="Kartika" panose="02020503030404060203" pitchFamily="18" charset="0"/>
              </a:rPr>
              <a:t>1/10/2021</a:t>
            </a:r>
            <a:endParaRPr lang="es-ES" altLang="en-US" sz="2800" b="1" dirty="0">
              <a:solidFill>
                <a:schemeClr val="tx1"/>
              </a:solidFill>
              <a:latin typeface="Kartika" panose="02020503030404060203" pitchFamily="18" charset="0"/>
              <a:ea typeface="宋体" panose="02010600030101010101" pitchFamily="2" charset="-122"/>
              <a:cs typeface="Kartika" panose="02020503030404060203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>
            <a:extLst>
              <a:ext uri="{FF2B5EF4-FFF2-40B4-BE49-F238E27FC236}">
                <a16:creationId xmlns:a16="http://schemas.microsoft.com/office/drawing/2014/main" id="{B6926A0B-BB64-4202-B7F8-0533D2ACA5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74826" y="692151"/>
            <a:ext cx="8893175" cy="4525963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>
                <a:ea typeface="宋体" panose="02010600030101010101" pitchFamily="2" charset="-122"/>
              </a:rPr>
              <a:t>诗篇</a:t>
            </a:r>
            <a:r>
              <a:rPr lang="en-US" altLang="en-US" b="1"/>
              <a:t> 123:</a:t>
            </a:r>
          </a:p>
          <a:p>
            <a:pPr marL="0" indent="0">
              <a:buNone/>
            </a:pPr>
            <a:r>
              <a:rPr lang="en-US" altLang="en-US" b="1"/>
              <a:t>1</a:t>
            </a:r>
            <a:r>
              <a:rPr lang="en-US" altLang="zh-CN" b="1">
                <a:ea typeface="宋体" panose="02010600030101010101" pitchFamily="2" charset="-122"/>
              </a:rPr>
              <a:t>〔</a:t>
            </a:r>
            <a:r>
              <a:rPr lang="zh-CN" altLang="en-US" b="1">
                <a:ea typeface="宋体" panose="02010600030101010101" pitchFamily="2" charset="-122"/>
              </a:rPr>
              <a:t>上行之诗。</a:t>
            </a:r>
            <a:r>
              <a:rPr lang="en-US" altLang="zh-CN" b="1">
                <a:ea typeface="宋体" panose="02010600030101010101" pitchFamily="2" charset="-122"/>
              </a:rPr>
              <a:t>〕</a:t>
            </a:r>
            <a:r>
              <a:rPr lang="zh-CN" altLang="en-US" b="1">
                <a:ea typeface="宋体" panose="02010600030101010101" pitchFamily="2" charset="-122"/>
              </a:rPr>
              <a:t>坐在天上的主啊，我向你举目。</a:t>
            </a:r>
            <a:br>
              <a:rPr lang="en-US" altLang="en-US" b="1"/>
            </a:br>
            <a:r>
              <a:rPr lang="en-US" altLang="en-US" b="1"/>
              <a:t>2 </a:t>
            </a:r>
            <a:r>
              <a:rPr lang="zh-CN" altLang="en-US" b="1">
                <a:ea typeface="宋体" panose="02010600030101010101" pitchFamily="2" charset="-122"/>
              </a:rPr>
              <a:t>看哪，仆人的眼睛怎样望主人的手，使女的眼睛怎样望主母的手，我们的眼睛也照样望耶和华</a:t>
            </a:r>
            <a:r>
              <a:rPr lang="en-US" altLang="en-US" b="1"/>
              <a:t>─</a:t>
            </a:r>
            <a:r>
              <a:rPr lang="zh-CN" altLang="en-US" b="1">
                <a:ea typeface="宋体" panose="02010600030101010101" pitchFamily="2" charset="-122"/>
              </a:rPr>
              <a:t>我们的神，直到他怜悯我们。</a:t>
            </a:r>
            <a:br>
              <a:rPr lang="en-US" altLang="en-US" b="1"/>
            </a:br>
            <a:r>
              <a:rPr lang="en-US" altLang="en-US" b="1"/>
              <a:t>3 </a:t>
            </a:r>
            <a:r>
              <a:rPr lang="zh-CN" altLang="en-US" b="1">
                <a:ea typeface="宋体" panose="02010600030101010101" pitchFamily="2" charset="-122"/>
              </a:rPr>
              <a:t>耶和华啊，求你怜悯我们，怜悯我们！因为我们被藐视，已到极处。</a:t>
            </a:r>
            <a:br>
              <a:rPr lang="en-US" altLang="en-US" b="1"/>
            </a:br>
            <a:r>
              <a:rPr lang="en-US" altLang="en-US" b="1"/>
              <a:t>4 </a:t>
            </a:r>
            <a:r>
              <a:rPr lang="zh-CN" altLang="en-US" b="1">
                <a:ea typeface="宋体" panose="02010600030101010101" pitchFamily="2" charset="-122"/>
              </a:rPr>
              <a:t>我们被那些安逸人的讥诮和骄傲人的藐视，已到极处。</a:t>
            </a:r>
            <a:br>
              <a:rPr lang="en-US" altLang="en-US"/>
            </a:br>
            <a:endParaRPr lang="es-UY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32317276-C36A-468A-AFD6-E34E7927D5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951" y="115888"/>
            <a:ext cx="8856663" cy="1301750"/>
          </a:xfrm>
        </p:spPr>
        <p:txBody>
          <a:bodyPr/>
          <a:lstStyle/>
          <a:p>
            <a:r>
              <a:rPr lang="en-US" altLang="zh-CN" sz="2800" b="1">
                <a:ea typeface="宋体" panose="02010600030101010101" pitchFamily="2" charset="-122"/>
              </a:rPr>
              <a:t>〖 </a:t>
            </a:r>
            <a:r>
              <a:rPr lang="zh-CN" altLang="en-US" sz="2800" b="1">
                <a:ea typeface="宋体" panose="02010600030101010101" pitchFamily="2" charset="-122"/>
              </a:rPr>
              <a:t>诗</a:t>
            </a:r>
            <a:r>
              <a:rPr lang="en-US" altLang="en-US" sz="2800" b="1"/>
              <a:t>123</a:t>
            </a:r>
            <a:r>
              <a:rPr lang="zh-CN" altLang="en-US" sz="2800" b="1">
                <a:ea typeface="宋体" panose="02010600030101010101" pitchFamily="2" charset="-122"/>
              </a:rPr>
              <a:t>：</a:t>
            </a:r>
            <a:r>
              <a:rPr lang="en-US" altLang="en-US" sz="2800" b="1"/>
              <a:t>1 </a:t>
            </a:r>
            <a:r>
              <a:rPr lang="en-US" altLang="zh-CN" sz="2800" b="1">
                <a:ea typeface="宋体" panose="02010600030101010101" pitchFamily="2" charset="-122"/>
              </a:rPr>
              <a:t>〗</a:t>
            </a:r>
            <a:r>
              <a:rPr lang="zh-CN" altLang="en-US" sz="2800" b="1">
                <a:ea typeface="宋体" panose="02010600030101010101" pitchFamily="2" charset="-122"/>
              </a:rPr>
              <a:t>「坐在天上的主阿，我向你举目。」</a:t>
            </a:r>
            <a:r>
              <a:rPr lang="en-US" altLang="en-US" sz="2800" b="1"/>
              <a:t> 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D280C492-F98D-49C1-84EA-8BDC504198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31951" y="1600201"/>
            <a:ext cx="8856663" cy="5141913"/>
          </a:xfrm>
        </p:spPr>
        <p:txBody>
          <a:bodyPr/>
          <a:lstStyle/>
          <a:p>
            <a:r>
              <a:rPr lang="zh-CN" altLang="en-US">
                <a:ea typeface="宋体" panose="02010600030101010101" pitchFamily="2" charset="-122"/>
              </a:rPr>
              <a:t>诗篇</a:t>
            </a:r>
            <a:r>
              <a:rPr lang="en-US" altLang="en-US"/>
              <a:t>123</a:t>
            </a:r>
            <a:r>
              <a:rPr lang="zh-CN" altLang="en-US">
                <a:ea typeface="宋体" panose="02010600030101010101" pitchFamily="2" charset="-122"/>
              </a:rPr>
              <a:t>是祈祷诗</a:t>
            </a:r>
            <a:r>
              <a:rPr lang="en-US" altLang="en-US"/>
              <a:t> </a:t>
            </a:r>
          </a:p>
          <a:p>
            <a:r>
              <a:rPr lang="zh-CN" altLang="en-US">
                <a:ea typeface="宋体" panose="02010600030101010101" pitchFamily="2" charset="-122"/>
              </a:rPr>
              <a:t>向天上的主呼求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诗篇</a:t>
            </a:r>
            <a:r>
              <a:rPr lang="en-US" altLang="en-US"/>
              <a:t>12</a:t>
            </a:r>
            <a:r>
              <a:rPr lang="en-US" altLang="zh-CN">
                <a:ea typeface="宋体" panose="02010600030101010101" pitchFamily="2" charset="-122"/>
              </a:rPr>
              <a:t>1:1-2</a:t>
            </a:r>
          </a:p>
          <a:p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我要向山举目，我的帮助从何而来？我的帮助从造天地的耶和华而来。</a:t>
            </a:r>
            <a:endParaRPr lang="en-US" altLang="zh-CN" sz="20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诗篇</a:t>
            </a:r>
            <a:r>
              <a:rPr lang="en-US" altLang="en-US"/>
              <a:t>12</a:t>
            </a:r>
            <a:r>
              <a:rPr lang="en-US" altLang="zh-CN">
                <a:ea typeface="宋体" panose="02010600030101010101" pitchFamily="2" charset="-122"/>
              </a:rPr>
              <a:t>1:3-5</a:t>
            </a:r>
          </a:p>
          <a:p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他必不叫你的脚摇动；保护你的必不打盹！保护以色列的，也不打盹也不睡觉。保护你的是耶和华。 </a:t>
            </a:r>
            <a:endParaRPr lang="en-US" altLang="zh-CN" sz="20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诗篇</a:t>
            </a:r>
            <a:r>
              <a:rPr lang="en-US" altLang="zh-CN">
                <a:ea typeface="宋体" panose="02010600030101010101" pitchFamily="2" charset="-122"/>
              </a:rPr>
              <a:t>20:7</a:t>
            </a:r>
          </a:p>
          <a:p>
            <a:r>
              <a:rPr lang="zh-CN" altLang="en-US" sz="2000" b="1">
                <a:solidFill>
                  <a:srgbClr val="FF0000"/>
                </a:solidFill>
                <a:ea typeface="宋体" panose="02010600030101010101" pitchFamily="2" charset="-122"/>
              </a:rPr>
              <a:t>有人靠车，有人靠马，但我们要提到耶和华我们神的名。</a:t>
            </a:r>
            <a:r>
              <a:rPr lang="en-US" altLang="en-US" sz="2000" b="1"/>
              <a:t> 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01F1B5DC-FA32-44D4-8BAB-F3BC72AB21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60338"/>
            <a:ext cx="8229600" cy="1143000"/>
          </a:xfrm>
        </p:spPr>
        <p:txBody>
          <a:bodyPr/>
          <a:lstStyle/>
          <a:p>
            <a:r>
              <a:rPr lang="en-US" altLang="zh-CN" sz="2800" b="1">
                <a:ea typeface="宋体" panose="02010600030101010101" pitchFamily="2" charset="-122"/>
              </a:rPr>
              <a:t>〖 </a:t>
            </a:r>
            <a:r>
              <a:rPr lang="zh-CN" altLang="en-US" sz="2800" b="1">
                <a:ea typeface="宋体" panose="02010600030101010101" pitchFamily="2" charset="-122"/>
              </a:rPr>
              <a:t>诗</a:t>
            </a:r>
            <a:r>
              <a:rPr lang="en-US" altLang="en-US" sz="2800" b="1"/>
              <a:t>123</a:t>
            </a:r>
            <a:r>
              <a:rPr lang="zh-CN" altLang="en-US" sz="2800" b="1">
                <a:ea typeface="宋体" panose="02010600030101010101" pitchFamily="2" charset="-122"/>
              </a:rPr>
              <a:t>：</a:t>
            </a:r>
            <a:r>
              <a:rPr lang="en-US" altLang="en-US" sz="2800" b="1"/>
              <a:t>1 </a:t>
            </a:r>
            <a:r>
              <a:rPr lang="en-US" altLang="zh-CN" sz="2800" b="1">
                <a:ea typeface="宋体" panose="02010600030101010101" pitchFamily="2" charset="-122"/>
              </a:rPr>
              <a:t>〗</a:t>
            </a:r>
            <a:r>
              <a:rPr lang="zh-CN" altLang="en-US" sz="2800" b="1">
                <a:ea typeface="宋体" panose="02010600030101010101" pitchFamily="2" charset="-122"/>
              </a:rPr>
              <a:t>「坐在天上的主阿，我向你举目。」</a:t>
            </a:r>
            <a:r>
              <a:rPr lang="en-US" altLang="en-US" sz="2800"/>
              <a:t> 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BBE01BC8-42DF-4483-BEB5-5A36B30665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1484313"/>
            <a:ext cx="8229600" cy="5097462"/>
          </a:xfrm>
        </p:spPr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目：眼睛</a:t>
            </a:r>
            <a:r>
              <a:rPr lang="en-US" altLang="en-US" b="1">
                <a:sym typeface="Apple Color Emoji" pitchFamily="2" charset="0"/>
              </a:rPr>
              <a:t>👀</a:t>
            </a:r>
          </a:p>
          <a:p>
            <a:r>
              <a:rPr lang="en-US" altLang="en-US">
                <a:sym typeface="Apple Color Emoji" pitchFamily="2" charset="0"/>
              </a:rPr>
              <a:t>路加</a:t>
            </a:r>
            <a:r>
              <a:rPr lang="en-US" altLang="zh-CN">
                <a:ea typeface="宋体" panose="02010600030101010101" pitchFamily="2" charset="-122"/>
                <a:sym typeface="Apple Color Emoji" pitchFamily="2" charset="0"/>
              </a:rPr>
              <a:t>11:34</a:t>
            </a:r>
            <a:r>
              <a:rPr lang="zh-CN" altLang="en-US">
                <a:ea typeface="宋体" panose="02010600030101010101" pitchFamily="2" charset="-122"/>
                <a:sym typeface="Apple Color Emoji" pitchFamily="2" charset="0"/>
              </a:rPr>
              <a:t> </a:t>
            </a:r>
            <a:endParaRPr lang="en-US" altLang="zh-CN">
              <a:ea typeface="宋体" panose="02010600030101010101" pitchFamily="2" charset="-122"/>
              <a:sym typeface="Apple Color Emoji" pitchFamily="2" charset="0"/>
            </a:endParaRPr>
          </a:p>
          <a:p>
            <a:r>
              <a:rPr lang="zh-CN" altLang="en-US" sz="1600">
                <a:solidFill>
                  <a:srgbClr val="FF0000"/>
                </a:solidFill>
                <a:ea typeface="宋体" panose="02010600030101010101" pitchFamily="2" charset="-122"/>
                <a:sym typeface="Apple Color Emoji" pitchFamily="2" charset="0"/>
              </a:rPr>
              <a:t>你 眼 睛 就 是 身 上 的 灯 。 你 的 眼 睛 若 了 亮 ， 全 身 就 光 明 ； 眼 睛 若 昏 花 ， 全 身 就 黑 暗 。</a:t>
            </a:r>
            <a:endParaRPr lang="en-US" altLang="en-US" sz="1600">
              <a:solidFill>
                <a:srgbClr val="FF0000"/>
              </a:solidFill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举目</a:t>
            </a:r>
            <a:r>
              <a:rPr lang="en-US" altLang="en-US" b="1"/>
              <a:t>:</a:t>
            </a:r>
            <a:r>
              <a:rPr lang="zh-CN" altLang="en-US">
                <a:ea typeface="宋体" panose="02010600030101010101" pitchFamily="2" charset="-122"/>
              </a:rPr>
              <a:t>抬起头，睁开眼。</a:t>
            </a:r>
            <a:endParaRPr lang="en-US" altLang="en-US"/>
          </a:p>
          <a:p>
            <a:r>
              <a:rPr lang="zh-CN" altLang="en-US" b="1">
                <a:ea typeface="宋体" panose="02010600030101010101" pitchFamily="2" charset="-122"/>
              </a:rPr>
              <a:t>马太</a:t>
            </a:r>
            <a:r>
              <a:rPr lang="en-US" altLang="en-US" b="1"/>
              <a:t>14</a:t>
            </a:r>
            <a:r>
              <a:rPr lang="zh-CN" altLang="en-US" b="1">
                <a:ea typeface="宋体" panose="02010600030101010101" pitchFamily="2" charset="-122"/>
              </a:rPr>
              <a:t>章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en-US" altLang="en-US" sz="1800" b="1">
                <a:solidFill>
                  <a:srgbClr val="FF0000"/>
                </a:solidFill>
              </a:rPr>
              <a:t> </a:t>
            </a:r>
            <a:r>
              <a:rPr lang="en-US" altLang="en-US" sz="1800" b="1" u="sng">
                <a:solidFill>
                  <a:srgbClr val="FF0000"/>
                </a:solidFill>
                <a:hlinkClick r:id="rId2"/>
              </a:rPr>
              <a:t>29</a:t>
            </a:r>
            <a:r>
              <a:rPr lang="zh-CN" altLang="en-US" sz="1800" b="1">
                <a:solidFill>
                  <a:srgbClr val="FF0000"/>
                </a:solidFill>
                <a:ea typeface="宋体" panose="02010600030101010101" pitchFamily="2" charset="-122"/>
              </a:rPr>
              <a:t>耶 稣 说 ： 你 来 罢 。 彼 得 就 从 船 上 下 去 ， 在 水 面 上 走 ， 要 到 耶 稣 那 里 去 ；</a:t>
            </a:r>
            <a:r>
              <a:rPr lang="en-US" altLang="en-US" sz="1800" b="1">
                <a:solidFill>
                  <a:srgbClr val="FF0000"/>
                </a:solidFill>
              </a:rPr>
              <a:t> </a:t>
            </a:r>
            <a:r>
              <a:rPr lang="en-US" altLang="en-US" sz="1800" b="1" u="sng">
                <a:solidFill>
                  <a:srgbClr val="FF0000"/>
                </a:solidFill>
                <a:hlinkClick r:id="rId3"/>
              </a:rPr>
              <a:t>30</a:t>
            </a:r>
            <a:r>
              <a:rPr lang="zh-CN" altLang="en-US" sz="1800" b="1">
                <a:solidFill>
                  <a:srgbClr val="FF0000"/>
                </a:solidFill>
                <a:ea typeface="宋体" panose="02010600030101010101" pitchFamily="2" charset="-122"/>
              </a:rPr>
              <a:t>只 因 见 风 甚 大 ， 就 害 怕 ， 将 要 沉 下 去 ， 便 喊 着 说 ： 主 阿 ， 救 我 ！</a:t>
            </a:r>
            <a:r>
              <a:rPr lang="en-US" altLang="en-US" sz="1800">
                <a:solidFill>
                  <a:srgbClr val="FF0000"/>
                </a:solidFill>
              </a:rPr>
              <a:t> </a:t>
            </a:r>
          </a:p>
          <a:p>
            <a:r>
              <a:rPr lang="zh-CN" altLang="en-US" b="1">
                <a:ea typeface="宋体" panose="02010600030101010101" pitchFamily="2" charset="-122"/>
              </a:rPr>
              <a:t>诗篇</a:t>
            </a:r>
            <a:r>
              <a:rPr lang="en-US" altLang="en-US" b="1"/>
              <a:t>25</a:t>
            </a:r>
            <a:r>
              <a:rPr lang="zh-CN" altLang="en-US" b="1">
                <a:ea typeface="宋体" panose="02010600030101010101" pitchFamily="2" charset="-122"/>
              </a:rPr>
              <a:t>章</a:t>
            </a:r>
            <a:endParaRPr lang="en-US" altLang="zh-CN" b="1">
              <a:ea typeface="宋体" panose="02010600030101010101" pitchFamily="2" charset="-122"/>
            </a:endParaRPr>
          </a:p>
          <a:p>
            <a:r>
              <a:rPr lang="en-US" altLang="en-US" sz="1800" b="1" u="sng">
                <a:solidFill>
                  <a:srgbClr val="FF0000"/>
                </a:solidFill>
                <a:hlinkClick r:id="rId4"/>
              </a:rPr>
              <a:t>15</a:t>
            </a:r>
            <a:r>
              <a:rPr lang="zh-CN" altLang="en-US" sz="1800" b="1">
                <a:solidFill>
                  <a:srgbClr val="FF0000"/>
                </a:solidFill>
                <a:ea typeface="宋体" panose="02010600030101010101" pitchFamily="2" charset="-122"/>
              </a:rPr>
              <a:t>我 的 眼 目 时 常 仰 望 耶 和 华 ， 因 为 他 必 将 我 的 脚 从 网 里 拉 出 来 。</a:t>
            </a:r>
            <a:endParaRPr lang="en-US" altLang="en-US" sz="1800">
              <a:solidFill>
                <a:srgbClr val="FF0000"/>
              </a:solidFill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Content Placeholder 2">
            <a:extLst>
              <a:ext uri="{FF2B5EF4-FFF2-40B4-BE49-F238E27FC236}">
                <a16:creationId xmlns:a16="http://schemas.microsoft.com/office/drawing/2014/main" id="{DF8F2F84-F9FC-4322-A647-B33E6E5561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74825" y="1600201"/>
            <a:ext cx="8642350" cy="4525963"/>
          </a:xfrm>
        </p:spPr>
        <p:txBody>
          <a:bodyPr/>
          <a:lstStyle/>
          <a:p>
            <a:r>
              <a:rPr lang="zh-CN" altLang="en-US" b="1">
                <a:ea typeface="宋体" panose="02010600030101010101" pitchFamily="2" charset="-122"/>
              </a:rPr>
              <a:t>诗歌</a:t>
            </a:r>
            <a:r>
              <a:rPr lang="en-US" altLang="en-US" b="1"/>
              <a:t>"</a:t>
            </a:r>
            <a:r>
              <a:rPr lang="zh-CN" altLang="en-US" b="1">
                <a:ea typeface="宋体" panose="02010600030101010101" pitchFamily="2" charset="-122"/>
                <a:hlinkClick r:id="rId2"/>
              </a:rPr>
              <a:t>我用信心抬起头</a:t>
            </a:r>
            <a:r>
              <a:rPr lang="en-US" altLang="en-US" b="1"/>
              <a:t>"</a:t>
            </a:r>
            <a:r>
              <a:rPr lang="en-US" altLang="en-US"/>
              <a:t>      </a:t>
            </a:r>
            <a:r>
              <a:rPr lang="zh-CN" altLang="en-US">
                <a:ea typeface="宋体" panose="02010600030101010101" pitchFamily="2" charset="-122"/>
              </a:rPr>
              <a:t>盛晓玫</a:t>
            </a:r>
            <a:r>
              <a:rPr lang="en-US" altLang="en-US"/>
              <a:t>   </a:t>
            </a:r>
          </a:p>
          <a:p>
            <a:pPr>
              <a:buFontTx/>
              <a:buNone/>
            </a:pPr>
            <a:r>
              <a:rPr lang="zh-CN" altLang="en-US" sz="1600">
                <a:ea typeface="宋体" panose="02010600030101010101" pitchFamily="2" charset="-122"/>
              </a:rPr>
              <a:t>世界不能给我温暖的时候</a:t>
            </a:r>
            <a:r>
              <a:rPr lang="en-US" altLang="en-US" sz="1600"/>
              <a:t>             </a:t>
            </a:r>
            <a:r>
              <a:rPr lang="zh-CN" altLang="en-US" sz="1600">
                <a:ea typeface="宋体" panose="02010600030101010101" pitchFamily="2" charset="-122"/>
              </a:rPr>
              <a:t>祷告还没有蒙垂听的时候</a:t>
            </a:r>
            <a:r>
              <a:rPr lang="en-US" altLang="en-US" sz="1600"/>
              <a:t>             </a:t>
            </a:r>
            <a:r>
              <a:rPr lang="zh-CN" altLang="en-US" sz="1600">
                <a:ea typeface="宋体" panose="02010600030101010101" pitchFamily="2" charset="-122"/>
              </a:rPr>
              <a:t>人生旅途走到终点的时候</a:t>
            </a:r>
            <a:endParaRPr lang="en-US" altLang="en-US" sz="1600"/>
          </a:p>
          <a:p>
            <a:pPr>
              <a:buFontTx/>
              <a:buNone/>
            </a:pPr>
            <a:r>
              <a:rPr lang="zh-CN" altLang="en-US" sz="1600">
                <a:ea typeface="宋体" panose="02010600030101010101" pitchFamily="2" charset="-122"/>
              </a:rPr>
              <a:t>我用信心抬起头</a:t>
            </a:r>
            <a:r>
              <a:rPr lang="en-US" altLang="en-US" sz="1600"/>
              <a:t>                   </a:t>
            </a:r>
            <a:r>
              <a:rPr lang="zh-CN" altLang="en-US" sz="1600">
                <a:ea typeface="宋体" panose="02010600030101010101" pitchFamily="2" charset="-122"/>
              </a:rPr>
              <a:t>      </a:t>
            </a:r>
            <a:r>
              <a:rPr lang="en-US" altLang="en-US" sz="1600"/>
              <a:t>  </a:t>
            </a:r>
            <a:r>
              <a:rPr lang="zh-CN" altLang="en-US" sz="1600">
                <a:ea typeface="宋体" panose="02010600030101010101" pitchFamily="2" charset="-122"/>
              </a:rPr>
              <a:t>我用信心抬起头</a:t>
            </a:r>
            <a:r>
              <a:rPr lang="en-US" altLang="en-US" sz="1600"/>
              <a:t>                    </a:t>
            </a:r>
            <a:r>
              <a:rPr lang="zh-CN" altLang="en-US" sz="1600">
                <a:ea typeface="宋体" panose="02010600030101010101" pitchFamily="2" charset="-122"/>
              </a:rPr>
              <a:t>      </a:t>
            </a:r>
            <a:r>
              <a:rPr lang="en-US" altLang="en-US" sz="1600"/>
              <a:t> </a:t>
            </a:r>
            <a:r>
              <a:rPr lang="zh-CN" altLang="en-US" sz="1600">
                <a:ea typeface="宋体" panose="02010600030101010101" pitchFamily="2" charset="-122"/>
              </a:rPr>
              <a:t>主啊求祢帮助我</a:t>
            </a:r>
            <a:endParaRPr lang="en-US" altLang="en-US" sz="1600"/>
          </a:p>
          <a:p>
            <a:pPr>
              <a:buFontTx/>
              <a:buNone/>
            </a:pPr>
            <a:r>
              <a:rPr lang="zh-CN" altLang="en-US" sz="1600">
                <a:ea typeface="宋体" panose="02010600030101010101" pitchFamily="2" charset="-122"/>
              </a:rPr>
              <a:t>蓝天白云总会再次提醒我</a:t>
            </a:r>
            <a:r>
              <a:rPr lang="en-US" altLang="en-US" sz="1600"/>
              <a:t>            </a:t>
            </a:r>
            <a:r>
              <a:rPr lang="zh-CN" altLang="en-US" sz="1600">
                <a:ea typeface="宋体" panose="02010600030101010101" pitchFamily="2" charset="-122"/>
              </a:rPr>
              <a:t>蓝天白云总会再次提醒我</a:t>
            </a:r>
            <a:r>
              <a:rPr lang="en-US" altLang="en-US" sz="1600"/>
              <a:t>          </a:t>
            </a:r>
            <a:r>
              <a:rPr lang="zh-CN" altLang="en-US" sz="1600">
                <a:ea typeface="宋体" panose="02010600030101010101" pitchFamily="2" charset="-122"/>
              </a:rPr>
              <a:t> </a:t>
            </a:r>
            <a:r>
              <a:rPr lang="en-US" altLang="en-US" sz="1600"/>
              <a:t>   </a:t>
            </a:r>
            <a:r>
              <a:rPr lang="zh-CN" altLang="en-US" sz="1600">
                <a:ea typeface="宋体" panose="02010600030101010101" pitchFamily="2" charset="-122"/>
              </a:rPr>
              <a:t>擦干所有眼泪没有惧怕</a:t>
            </a:r>
            <a:endParaRPr lang="en-US" altLang="en-US" sz="1600"/>
          </a:p>
          <a:p>
            <a:pPr>
              <a:buFontTx/>
              <a:buNone/>
            </a:pPr>
            <a:r>
              <a:rPr lang="zh-CN" altLang="en-US" sz="1600">
                <a:ea typeface="宋体" panose="02010600030101010101" pitchFamily="2" charset="-122"/>
              </a:rPr>
              <a:t>我的天父关心我</a:t>
            </a:r>
            <a:r>
              <a:rPr lang="en-US" altLang="en-US" sz="1600"/>
              <a:t>                     </a:t>
            </a:r>
            <a:r>
              <a:rPr lang="zh-CN" altLang="en-US" sz="1600">
                <a:ea typeface="宋体" panose="02010600030101010101" pitchFamily="2" charset="-122"/>
              </a:rPr>
              <a:t>     神的意念高过我</a:t>
            </a:r>
            <a:r>
              <a:rPr lang="en-US" altLang="en-US" sz="1600"/>
              <a:t>                   </a:t>
            </a:r>
            <a:r>
              <a:rPr lang="zh-CN" altLang="en-US" sz="1600">
                <a:ea typeface="宋体" panose="02010600030101010101" pitchFamily="2" charset="-122"/>
              </a:rPr>
              <a:t>       </a:t>
            </a:r>
            <a:r>
              <a:rPr lang="en-US" altLang="en-US" sz="1600"/>
              <a:t>  </a:t>
            </a:r>
            <a:r>
              <a:rPr lang="zh-CN" altLang="en-US" sz="1600">
                <a:ea typeface="宋体" panose="02010600030101010101" pitchFamily="2" charset="-122"/>
              </a:rPr>
              <a:t>祢的荣光照耀我</a:t>
            </a:r>
            <a:r>
              <a:rPr lang="en-US" altLang="en-US" sz="1600"/>
              <a:t>  </a:t>
            </a:r>
          </a:p>
          <a:p>
            <a:pPr>
              <a:buFontTx/>
              <a:buNone/>
            </a:pPr>
            <a:r>
              <a:rPr lang="zh-CN" altLang="en-US" sz="1600">
                <a:ea typeface="宋体" panose="02010600030101010101" pitchFamily="2" charset="-122"/>
              </a:rPr>
              <a:t>生命是祢所造 一切祢明瞭</a:t>
            </a:r>
            <a:r>
              <a:rPr lang="en-US" altLang="en-US" sz="1600"/>
              <a:t>           </a:t>
            </a:r>
            <a:r>
              <a:rPr lang="zh-CN" altLang="en-US" sz="1600">
                <a:ea typeface="宋体" panose="02010600030101010101" pitchFamily="2" charset="-122"/>
              </a:rPr>
              <a:t>生命是祢所造一切祢明瞭</a:t>
            </a:r>
            <a:r>
              <a:rPr lang="en-US" altLang="en-US" sz="1600"/>
              <a:t>             </a:t>
            </a:r>
            <a:r>
              <a:rPr lang="zh-CN" altLang="en-US" sz="1600">
                <a:ea typeface="宋体" panose="02010600030101010101" pitchFamily="2" charset="-122"/>
              </a:rPr>
              <a:t>渴望听见祢说</a:t>
            </a:r>
            <a:endParaRPr lang="en-US" altLang="en-US" sz="1600"/>
          </a:p>
          <a:p>
            <a:pPr>
              <a:buFontTx/>
              <a:buNone/>
            </a:pPr>
            <a:r>
              <a:rPr lang="zh-CN" altLang="en-US" sz="1600">
                <a:ea typeface="宋体" panose="02010600030101010101" pitchFamily="2" charset="-122"/>
              </a:rPr>
              <a:t>祢岂会不知道 </a:t>
            </a:r>
            <a:r>
              <a:rPr lang="en-US" altLang="en-US" sz="1600"/>
              <a:t>                      </a:t>
            </a:r>
            <a:r>
              <a:rPr lang="zh-CN" altLang="en-US" sz="1600">
                <a:ea typeface="宋体" panose="02010600030101010101" pitchFamily="2" charset="-122"/>
              </a:rPr>
              <a:t>       祢岂会不知道</a:t>
            </a:r>
            <a:r>
              <a:rPr lang="en-US" altLang="en-US" sz="1600"/>
              <a:t>                    </a:t>
            </a:r>
            <a:r>
              <a:rPr lang="zh-CN" altLang="en-US" sz="1600">
                <a:ea typeface="宋体" panose="02010600030101010101" pitchFamily="2" charset="-122"/>
              </a:rPr>
              <a:t>        </a:t>
            </a:r>
            <a:r>
              <a:rPr lang="en-US" altLang="en-US" sz="1600"/>
              <a:t>   </a:t>
            </a:r>
            <a:r>
              <a:rPr lang="zh-CN" altLang="en-US" sz="1600">
                <a:ea typeface="宋体" panose="02010600030101010101" pitchFamily="2" charset="-122"/>
              </a:rPr>
              <a:t>孩子我知道</a:t>
            </a:r>
            <a:endParaRPr lang="en-US" altLang="en-US" sz="1600"/>
          </a:p>
          <a:p>
            <a:pPr>
              <a:buFontTx/>
              <a:buNone/>
            </a:pPr>
            <a:r>
              <a:rPr lang="zh-CN" altLang="en-US" sz="1600">
                <a:ea typeface="宋体" panose="02010600030101010101" pitchFamily="2" charset="-122"/>
              </a:rPr>
              <a:t>我此刻需要 </a:t>
            </a:r>
            <a:r>
              <a:rPr lang="en-US" altLang="en-US" sz="1600"/>
              <a:t>                        </a:t>
            </a:r>
            <a:r>
              <a:rPr lang="zh-CN" altLang="en-US" sz="1600">
                <a:ea typeface="宋体" panose="02010600030101010101" pitchFamily="2" charset="-122"/>
              </a:rPr>
              <a:t>        我此刻需要</a:t>
            </a:r>
            <a:r>
              <a:rPr lang="en-US" altLang="en-US" sz="1600"/>
              <a:t>                       </a:t>
            </a:r>
            <a:r>
              <a:rPr lang="zh-CN" altLang="en-US" sz="1600">
                <a:ea typeface="宋体" panose="02010600030101010101" pitchFamily="2" charset="-122"/>
              </a:rPr>
              <a:t>          </a:t>
            </a:r>
            <a:r>
              <a:rPr lang="en-US" altLang="en-US" sz="1600"/>
              <a:t>  </a:t>
            </a:r>
            <a:r>
              <a:rPr lang="zh-CN" altLang="en-US" sz="1600">
                <a:ea typeface="宋体" panose="02010600030101010101" pitchFamily="2" charset="-122"/>
              </a:rPr>
              <a:t>你用一生爱我</a:t>
            </a:r>
            <a:endParaRPr lang="en-US" altLang="en-US" sz="1600"/>
          </a:p>
          <a:p>
            <a:pPr>
              <a:buFontTx/>
              <a:buNone/>
            </a:pPr>
            <a:r>
              <a:rPr lang="zh-CN" altLang="en-US" sz="1600">
                <a:ea typeface="宋体" panose="02010600030101010101" pitchFamily="2" charset="-122"/>
              </a:rPr>
              <a:t>有没有人陪我</a:t>
            </a:r>
            <a:r>
              <a:rPr lang="en-US" altLang="en-US" sz="1600"/>
              <a:t>                      </a:t>
            </a:r>
            <a:r>
              <a:rPr lang="zh-CN" altLang="en-US" sz="1600">
                <a:ea typeface="宋体" panose="02010600030101010101" pitchFamily="2" charset="-122"/>
              </a:rPr>
              <a:t>      </a:t>
            </a:r>
            <a:r>
              <a:rPr lang="en-US" altLang="en-US" sz="1600"/>
              <a:t> </a:t>
            </a:r>
            <a:r>
              <a:rPr lang="zh-CN" altLang="en-US" sz="1600">
                <a:ea typeface="宋体" panose="02010600030101010101" pitchFamily="2" charset="-122"/>
              </a:rPr>
              <a:t>卸下所有重担完全交托</a:t>
            </a:r>
            <a:r>
              <a:rPr lang="en-US" altLang="en-US" sz="1600"/>
              <a:t>           </a:t>
            </a:r>
            <a:r>
              <a:rPr lang="zh-CN" altLang="en-US" sz="1600">
                <a:ea typeface="宋体" panose="02010600030101010101" pitchFamily="2" charset="-122"/>
              </a:rPr>
              <a:t>   </a:t>
            </a:r>
            <a:r>
              <a:rPr lang="en-US" altLang="en-US" sz="1600"/>
              <a:t>    </a:t>
            </a:r>
            <a:r>
              <a:rPr lang="zh-CN" altLang="en-US" sz="1600">
                <a:ea typeface="宋体" panose="02010600030101010101" pitchFamily="2" charset="-122"/>
              </a:rPr>
              <a:t>一生荣耀我</a:t>
            </a:r>
            <a:endParaRPr lang="en-US" altLang="en-US" sz="1600"/>
          </a:p>
          <a:p>
            <a:pPr>
              <a:buFontTx/>
              <a:buNone/>
            </a:pPr>
            <a:r>
              <a:rPr lang="zh-CN" altLang="en-US" sz="1600">
                <a:ea typeface="宋体" panose="02010600030101010101" pitchFamily="2" charset="-122"/>
              </a:rPr>
              <a:t>不再重要 </a:t>
            </a:r>
            <a:r>
              <a:rPr lang="en-US" altLang="en-US" sz="1600"/>
              <a:t>                        </a:t>
            </a:r>
            <a:r>
              <a:rPr lang="zh-CN" altLang="en-US" sz="1600">
                <a:ea typeface="宋体" panose="02010600030101010101" pitchFamily="2" charset="-122"/>
              </a:rPr>
              <a:t>         </a:t>
            </a:r>
            <a:r>
              <a:rPr lang="en-US" altLang="en-US" sz="1600"/>
              <a:t>  </a:t>
            </a:r>
            <a:r>
              <a:rPr lang="zh-CN" altLang="en-US" sz="1600">
                <a:ea typeface="宋体" panose="02010600030101010101" pitchFamily="2" charset="-122"/>
              </a:rPr>
              <a:t>祢的恩典够我用</a:t>
            </a:r>
            <a:r>
              <a:rPr lang="en-US" altLang="en-US" sz="1600"/>
              <a:t>                   </a:t>
            </a:r>
            <a:r>
              <a:rPr lang="zh-CN" altLang="en-US" sz="1600">
                <a:ea typeface="宋体" panose="02010600030101010101" pitchFamily="2" charset="-122"/>
              </a:rPr>
              <a:t>       </a:t>
            </a:r>
            <a:r>
              <a:rPr lang="en-US" altLang="en-US" sz="1600"/>
              <a:t>  </a:t>
            </a:r>
            <a:r>
              <a:rPr lang="zh-CN" altLang="en-US" sz="1600">
                <a:ea typeface="宋体" panose="02010600030101010101" pitchFamily="2" charset="-122"/>
              </a:rPr>
              <a:t>雨后的天空有美丽彩虹</a:t>
            </a:r>
            <a:endParaRPr lang="en-US" altLang="en-US" sz="1600"/>
          </a:p>
          <a:p>
            <a:pPr>
              <a:buFontTx/>
              <a:buNone/>
            </a:pPr>
            <a:r>
              <a:rPr lang="zh-CN" altLang="en-US" sz="1600">
                <a:ea typeface="宋体" panose="02010600030101010101" pitchFamily="2" charset="-122"/>
              </a:rPr>
              <a:t>祢的同在温暖我</a:t>
            </a:r>
            <a:r>
              <a:rPr lang="en-US" altLang="en-US" sz="1600"/>
              <a:t>                </a:t>
            </a:r>
            <a:r>
              <a:rPr lang="zh-CN" altLang="en-US" sz="1600">
                <a:ea typeface="宋体" panose="02010600030101010101" pitchFamily="2" charset="-122"/>
              </a:rPr>
              <a:t>     </a:t>
            </a:r>
            <a:r>
              <a:rPr lang="en-US" altLang="en-US" sz="1600"/>
              <a:t>     </a:t>
            </a:r>
            <a:r>
              <a:rPr lang="zh-CN" altLang="en-US" sz="1600">
                <a:ea typeface="宋体" panose="02010600030101010101" pitchFamily="2" charset="-122"/>
              </a:rPr>
              <a:t>够我用</a:t>
            </a:r>
            <a:r>
              <a:rPr lang="en-US" altLang="en-US" sz="1600"/>
              <a:t>                          </a:t>
            </a:r>
            <a:r>
              <a:rPr lang="zh-CN" altLang="en-US" sz="1600">
                <a:ea typeface="宋体" panose="02010600030101010101" pitchFamily="2" charset="-122"/>
              </a:rPr>
              <a:t>            </a:t>
            </a:r>
            <a:r>
              <a:rPr lang="en-US" altLang="en-US" sz="1600"/>
              <a:t>   </a:t>
            </a:r>
            <a:r>
              <a:rPr lang="zh-CN" altLang="en-US" sz="1600">
                <a:ea typeface="宋体" panose="02010600030101010101" pitchFamily="2" charset="-122"/>
              </a:rPr>
              <a:t>我用信心抬起头</a:t>
            </a:r>
            <a:endParaRPr lang="en-US" altLang="en-US" sz="1600"/>
          </a:p>
          <a:p>
            <a:pPr>
              <a:buFontTx/>
              <a:buNone/>
            </a:pPr>
            <a:endParaRPr lang="en-US" altLang="en-US"/>
          </a:p>
        </p:txBody>
      </p:sp>
      <p:sp>
        <p:nvSpPr>
          <p:cNvPr id="20482" name="Title 1">
            <a:extLst>
              <a:ext uri="{FF2B5EF4-FFF2-40B4-BE49-F238E27FC236}">
                <a16:creationId xmlns:a16="http://schemas.microsoft.com/office/drawing/2014/main" id="{269EF24C-BD31-4AF2-B4F5-2916468420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 b="1">
                <a:ea typeface="宋体" panose="02010600030101010101" pitchFamily="2" charset="-122"/>
              </a:rPr>
              <a:t>〖 </a:t>
            </a:r>
            <a:r>
              <a:rPr lang="zh-CN" altLang="en-US" sz="2800" b="1">
                <a:ea typeface="宋体" panose="02010600030101010101" pitchFamily="2" charset="-122"/>
              </a:rPr>
              <a:t>诗</a:t>
            </a:r>
            <a:r>
              <a:rPr lang="en-US" altLang="en-US" sz="2800" b="1"/>
              <a:t>123</a:t>
            </a:r>
            <a:r>
              <a:rPr lang="zh-CN" altLang="en-US" sz="2800" b="1">
                <a:ea typeface="宋体" panose="02010600030101010101" pitchFamily="2" charset="-122"/>
              </a:rPr>
              <a:t>：</a:t>
            </a:r>
            <a:r>
              <a:rPr lang="en-US" altLang="en-US" sz="2800" b="1"/>
              <a:t>1 </a:t>
            </a:r>
            <a:r>
              <a:rPr lang="en-US" altLang="zh-CN" sz="2800" b="1">
                <a:ea typeface="宋体" panose="02010600030101010101" pitchFamily="2" charset="-122"/>
              </a:rPr>
              <a:t>〗</a:t>
            </a:r>
            <a:r>
              <a:rPr lang="zh-CN" altLang="en-US" sz="2800" b="1">
                <a:ea typeface="宋体" panose="02010600030101010101" pitchFamily="2" charset="-122"/>
              </a:rPr>
              <a:t>「坐在天上的主阿，我向你举目。」</a:t>
            </a:r>
            <a:r>
              <a:rPr lang="en-US" altLang="en-US" sz="280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9BDF0734-DC8A-4148-B240-0810CBFDBD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457200"/>
            <a:ext cx="9144000" cy="1143000"/>
          </a:xfrm>
        </p:spPr>
        <p:txBody>
          <a:bodyPr/>
          <a:lstStyle/>
          <a:p>
            <a:r>
              <a:rPr lang="en-US" altLang="zh-CN" sz="2700" b="1">
                <a:ea typeface="宋体" panose="02010600030101010101" pitchFamily="2" charset="-122"/>
              </a:rPr>
              <a:t>〖</a:t>
            </a:r>
            <a:r>
              <a:rPr lang="zh-CN" altLang="en-US" sz="2700" b="1">
                <a:ea typeface="宋体" panose="02010600030101010101" pitchFamily="2" charset="-122"/>
              </a:rPr>
              <a:t>诗</a:t>
            </a:r>
            <a:r>
              <a:rPr lang="en-US" altLang="en-US" sz="2700" b="1"/>
              <a:t>123:2</a:t>
            </a:r>
            <a:r>
              <a:rPr lang="en-US" altLang="zh-CN" sz="2700" b="1">
                <a:ea typeface="宋体" panose="02010600030101010101" pitchFamily="2" charset="-122"/>
              </a:rPr>
              <a:t>〗</a:t>
            </a:r>
            <a:r>
              <a:rPr lang="zh-CN" altLang="en-US" sz="2700" b="1">
                <a:ea typeface="宋体" panose="02010600030101010101" pitchFamily="2" charset="-122"/>
              </a:rPr>
              <a:t>「看哪，仆人的眼睛怎样望主人的手，使女的眼睛怎样望主母的手，我们的眼睛</a:t>
            </a:r>
            <a:br>
              <a:rPr lang="en-US" altLang="en-US" sz="2700"/>
            </a:br>
            <a:r>
              <a:rPr lang="en-US" altLang="en-US" sz="2700" b="1"/>
              <a:t>            </a:t>
            </a:r>
            <a:r>
              <a:rPr lang="zh-CN" altLang="en-US" sz="2700" b="1">
                <a:ea typeface="宋体" panose="02010600030101010101" pitchFamily="2" charset="-122"/>
              </a:rPr>
              <a:t>也照样望耶和华我们的神，直到祂怜悯我们。」</a:t>
            </a:r>
            <a:br>
              <a:rPr lang="en-US" altLang="en-US" sz="2700"/>
            </a:br>
            <a:endParaRPr lang="en-US" altLang="en-US" sz="2700"/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18BCB547-D13B-4A21-9F0F-5448313965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1600201"/>
            <a:ext cx="8686800" cy="4525963"/>
          </a:xfrm>
        </p:spPr>
        <p:txBody>
          <a:bodyPr/>
          <a:lstStyle/>
          <a:p>
            <a:r>
              <a:rPr lang="zh-CN" altLang="en-US">
                <a:ea typeface="宋体" panose="02010600030101010101" pitchFamily="2" charset="-122"/>
              </a:rPr>
              <a:t>眼巴巴的看着神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你要祈祷、仰望、等候，直到他怜悯你为止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祈祷要恒切迫切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>
                <a:ea typeface="宋体" panose="02010600030101010101" pitchFamily="2" charset="-122"/>
              </a:rPr>
              <a:t>要在患难之中学会等候和忍耐的功夫</a:t>
            </a:r>
            <a:endParaRPr lang="en-US" altLang="zh-CN">
              <a:ea typeface="宋体" panose="02010600030101010101" pitchFamily="2" charset="-122"/>
            </a:endParaRPr>
          </a:p>
          <a:p>
            <a:r>
              <a:rPr lang="zh-CN" altLang="en-US" b="1">
                <a:ea typeface="宋体" panose="02010600030101010101" pitchFamily="2" charset="-122"/>
              </a:rPr>
              <a:t>罗马书</a:t>
            </a:r>
            <a:r>
              <a:rPr lang="en-US" altLang="en-US" b="1"/>
              <a:t>5</a:t>
            </a:r>
            <a:r>
              <a:rPr lang="zh-CN" altLang="en-US" b="1">
                <a:ea typeface="宋体" panose="02010600030101010101" pitchFamily="2" charset="-122"/>
              </a:rPr>
              <a:t>章</a:t>
            </a:r>
            <a:endParaRPr lang="en-US" altLang="en-US"/>
          </a:p>
          <a:p>
            <a:r>
              <a:rPr lang="en-US" altLang="en-US" sz="1800" b="1" u="sng">
                <a:solidFill>
                  <a:srgbClr val="FF0000"/>
                </a:solidFill>
                <a:hlinkClick r:id="rId2"/>
              </a:rPr>
              <a:t>1</a:t>
            </a:r>
            <a:r>
              <a:rPr lang="zh-CN" altLang="en-US" sz="1800" b="1">
                <a:solidFill>
                  <a:srgbClr val="FF0000"/>
                </a:solidFill>
                <a:ea typeface="宋体" panose="02010600030101010101" pitchFamily="2" charset="-122"/>
              </a:rPr>
              <a:t>我 们 既 因 信 称 义 ， 就 藉 着 我 们 的 主 耶 稣 基 督 得 与 神 相 和 。</a:t>
            </a:r>
            <a:r>
              <a:rPr lang="en-US" altLang="en-US" sz="1800" b="1">
                <a:solidFill>
                  <a:srgbClr val="FF0000"/>
                </a:solidFill>
              </a:rPr>
              <a:t> </a:t>
            </a:r>
            <a:r>
              <a:rPr lang="en-US" altLang="en-US" sz="1800" b="1" u="sng">
                <a:solidFill>
                  <a:srgbClr val="FF0000"/>
                </a:solidFill>
                <a:hlinkClick r:id="rId3"/>
              </a:rPr>
              <a:t>2</a:t>
            </a:r>
            <a:r>
              <a:rPr lang="zh-CN" altLang="en-US" sz="1800" b="1">
                <a:solidFill>
                  <a:srgbClr val="FF0000"/>
                </a:solidFill>
                <a:ea typeface="宋体" panose="02010600030101010101" pitchFamily="2" charset="-122"/>
              </a:rPr>
              <a:t>我 们 又 藉 着 他 ， 因 信 得 进 入 现 在 所 站 的 这 恩 典 中 ， 并 且 欢 欢 喜 喜 盼 望 神 的 荣 耀 。</a:t>
            </a:r>
            <a:r>
              <a:rPr lang="en-US" altLang="en-US" sz="1800" b="1">
                <a:solidFill>
                  <a:srgbClr val="FF0000"/>
                </a:solidFill>
              </a:rPr>
              <a:t> </a:t>
            </a:r>
            <a:r>
              <a:rPr lang="en-US" altLang="en-US" sz="1800" b="1" u="sng">
                <a:solidFill>
                  <a:srgbClr val="FF0000"/>
                </a:solidFill>
                <a:hlinkClick r:id="rId4"/>
              </a:rPr>
              <a:t>3</a:t>
            </a:r>
            <a:r>
              <a:rPr lang="zh-CN" altLang="en-US" sz="1800" b="1">
                <a:solidFill>
                  <a:srgbClr val="FF0000"/>
                </a:solidFill>
                <a:ea typeface="宋体" panose="02010600030101010101" pitchFamily="2" charset="-122"/>
              </a:rPr>
              <a:t>不 但 如 此 ， 就 是 在 患 难 中 也 是 欢 欢 喜 喜 的 ； 因 为 知 道 患 难 生 忍 耐 ，</a:t>
            </a:r>
            <a:r>
              <a:rPr lang="en-US" altLang="en-US" sz="1800" b="1">
                <a:solidFill>
                  <a:srgbClr val="FF0000"/>
                </a:solidFill>
              </a:rPr>
              <a:t> </a:t>
            </a:r>
            <a:r>
              <a:rPr lang="en-US" altLang="en-US" sz="1800" b="1" u="sng">
                <a:solidFill>
                  <a:srgbClr val="FF0000"/>
                </a:solidFill>
                <a:hlinkClick r:id="rId5"/>
              </a:rPr>
              <a:t>4</a:t>
            </a:r>
            <a:r>
              <a:rPr lang="zh-CN" altLang="en-US" sz="1800" b="1">
                <a:solidFill>
                  <a:srgbClr val="FF0000"/>
                </a:solidFill>
                <a:ea typeface="宋体" panose="02010600030101010101" pitchFamily="2" charset="-122"/>
              </a:rPr>
              <a:t>忍 耐 生 老 练 ， 老 练 生 盼 望 ；</a:t>
            </a:r>
            <a:r>
              <a:rPr lang="en-US" altLang="en-US" sz="1800" b="1">
                <a:solidFill>
                  <a:srgbClr val="FF0000"/>
                </a:solidFill>
              </a:rPr>
              <a:t> </a:t>
            </a:r>
            <a:r>
              <a:rPr lang="en-US" altLang="en-US" sz="1800" b="1" u="sng">
                <a:solidFill>
                  <a:srgbClr val="FF0000"/>
                </a:solidFill>
                <a:hlinkClick r:id="rId6"/>
              </a:rPr>
              <a:t>5</a:t>
            </a:r>
            <a:r>
              <a:rPr lang="zh-CN" altLang="en-US" sz="1800" b="1">
                <a:solidFill>
                  <a:srgbClr val="FF0000"/>
                </a:solidFill>
                <a:ea typeface="宋体" panose="02010600030101010101" pitchFamily="2" charset="-122"/>
              </a:rPr>
              <a:t>盼 望 不 至 於 羞 耻 ， 因 为 所 赐 给 我 们 的 圣 灵 将 神 的 爱 浇 灌 在 我 们 心 里 。</a:t>
            </a:r>
            <a:endParaRPr lang="en-US" altLang="en-US" sz="1800">
              <a:solidFill>
                <a:srgbClr val="FF0000"/>
              </a:solidFill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3933</Words>
  <Application>Microsoft Office PowerPoint</Application>
  <PresentationFormat>Widescreen</PresentationFormat>
  <Paragraphs>191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KaiTi</vt:lpstr>
      <vt:lpstr>Arial</vt:lpstr>
      <vt:lpstr>Calibri</vt:lpstr>
      <vt:lpstr>Calibri Light</vt:lpstr>
      <vt:lpstr>Kartika</vt:lpstr>
      <vt:lpstr>Office Theme</vt:lpstr>
      <vt:lpstr>Diseño predeterminado</vt:lpstr>
      <vt:lpstr>诗篇119：33-48</vt:lpstr>
      <vt:lpstr>ה    He</vt:lpstr>
      <vt:lpstr>ו    Waw</vt:lpstr>
      <vt:lpstr>诗篇123篇分享 ---潘桃，1/10/2021</vt:lpstr>
      <vt:lpstr>PowerPoint Presentation</vt:lpstr>
      <vt:lpstr>〖 诗123：1 〗「坐在天上的主阿，我向你举目。」 </vt:lpstr>
      <vt:lpstr>〖 诗123：1 〗「坐在天上的主阿，我向你举目。」 </vt:lpstr>
      <vt:lpstr>〖 诗123：1 〗「坐在天上的主阿，我向你举目。」 </vt:lpstr>
      <vt:lpstr>〖诗123:2〗「看哪，仆人的眼睛怎样望主人的手，使女的眼睛怎样望主母的手，我们的眼睛             也照样望耶和华我们的神，直到祂怜悯我们。」 </vt:lpstr>
      <vt:lpstr>〖诗123:2〗「看哪，仆人的眼睛怎样望主人的手，使女的眼睛怎样望主母的手，我们的眼睛             也照样望耶和华我们的神，直到祂怜悯我们。</vt:lpstr>
      <vt:lpstr>〖诗123:2〗「看哪，仆人的眼睛怎样望主人的手，使女的眼睛怎样望主母的手，我们的眼睛             也照样望耶和华我们的神，直到祂怜悯我们。</vt:lpstr>
      <vt:lpstr>〖诗123:2〗「看哪，仆人的眼睛怎样望主人的手，使女的眼睛怎样望主母的手，我们的眼睛             也照样望耶和华我们的神，直到祂怜悯我们。</vt:lpstr>
      <vt:lpstr>〖诗123:2〗「看哪，仆人的眼睛怎样望主人的手，使女的眼睛怎样望主母的手，我们的眼睛             也照样望耶和华我们的神，直到祂怜悯我们。</vt:lpstr>
      <vt:lpstr>〖诗123:2〗「看哪，仆人的眼睛怎样望主人的手，使女的眼睛怎样望主母的手，我们的眼睛             也照样望耶和华我们的神，直到祂怜悯我们。</vt:lpstr>
      <vt:lpstr>〖诗123:2〗「看哪，仆人的眼睛怎样望主人的手，使女的眼睛怎样望主母的手，我们的眼睛             也照样望耶和华我们的神，直到祂怜悯我们。</vt:lpstr>
      <vt:lpstr>〖诗123:2〗「看哪，仆人的眼睛怎样望主人的手，使女的眼睛怎样望主母的手，我们的眼睛             也照样望耶和华我们的神，直到祂怜悯我们。</vt:lpstr>
      <vt:lpstr>〖诗123:2〗「看哪，仆人的眼睛怎样望主人的手，使女的眼睛怎样望主母的手，我们的眼睛             也照样望耶和华我们的神，直到祂怜悯我们。</vt:lpstr>
      <vt:lpstr>〖诗123:2〗「看哪，仆人的眼睛怎样望主人的手，使女的眼睛怎样望主母的手，我们的眼睛             也照样望耶和华我们的神，直到祂怜悯我们。</vt:lpstr>
      <vt:lpstr>〖诗123:3〗「耶和华阿，求你怜悯我们，怜悯我们，因为我们被藐视，已到极处。」</vt:lpstr>
      <vt:lpstr>〖诗123:3〗「耶和华阿，求你怜悯我们，怜悯我们，因为我们被藐视，已到极处。」</vt:lpstr>
      <vt:lpstr>〖诗123:3〗「耶和华阿，求你怜悯我们，怜悯我们，因为我们被藐视，已到极处。」</vt:lpstr>
      <vt:lpstr>〖诗123:3〗「耶和华阿，求你怜悯我们，怜悯我们，因为我们被藐视，已到极处。」</vt:lpstr>
      <vt:lpstr>〖诗123:3〗「耶和华阿，求你怜悯我们，怜悯我们，因为我们被藐视，已到极处。」</vt:lpstr>
      <vt:lpstr>〖诗123:3〗「耶和华阿，求你怜悯我们，怜悯我们，因为我们被藐视，已到极处。」</vt:lpstr>
      <vt:lpstr>〖诗123:3〗「耶和华阿，求你怜悯我们，怜悯我们，因为我们被藐视，已到极处。」</vt:lpstr>
      <vt:lpstr>〖诗123:3〗「耶和华阿，求你怜悯我们，怜悯我们，因为我们被藐视，已到极处。」</vt:lpstr>
      <vt:lpstr>〖诗123:4〗「我们被那些安逸人的讥诮，和骄傲人的藐视，已到极处。」</vt:lpstr>
      <vt:lpstr>〖诗123:4〗「我们被那些安逸人的讥诮，和骄傲人的藐视，已到极处。」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诗篇119：33-48</dc:title>
  <dc:creator>TAIYAN ZHANG</dc:creator>
  <cp:lastModifiedBy>TAIYAN ZHANG</cp:lastModifiedBy>
  <cp:revision>2</cp:revision>
  <dcterms:created xsi:type="dcterms:W3CDTF">2021-01-17T00:49:58Z</dcterms:created>
  <dcterms:modified xsi:type="dcterms:W3CDTF">2021-01-17T01:08:30Z</dcterms:modified>
</cp:coreProperties>
</file>