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6"/>
  </p:notesMasterIdLst>
  <p:sldIdLst>
    <p:sldId id="282" r:id="rId2"/>
    <p:sldId id="277" r:id="rId3"/>
    <p:sldId id="280" r:id="rId4"/>
    <p:sldId id="28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42" autoAdjust="0"/>
    <p:restoredTop sz="95862" autoAdjust="0"/>
  </p:normalViewPr>
  <p:slideViewPr>
    <p:cSldViewPr>
      <p:cViewPr varScale="1">
        <p:scale>
          <a:sx n="124" d="100"/>
          <a:sy n="124" d="100"/>
        </p:scale>
        <p:origin x="161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a, Yiying" userId="aa6a9e03-c5b1-4834-9746-68923240f5ba" providerId="ADAL" clId="{61D778E6-7335-4B40-828A-0A14E07BF124}"/>
    <pc:docChg chg="custSel modSld">
      <pc:chgData name="Hua, Yiying" userId="aa6a9e03-c5b1-4834-9746-68923240f5ba" providerId="ADAL" clId="{61D778E6-7335-4B40-828A-0A14E07BF124}" dt="2022-08-28T14:41:38.680" v="72"/>
      <pc:docMkLst>
        <pc:docMk/>
      </pc:docMkLst>
      <pc:sldChg chg="modSp mod">
        <pc:chgData name="Hua, Yiying" userId="aa6a9e03-c5b1-4834-9746-68923240f5ba" providerId="ADAL" clId="{61D778E6-7335-4B40-828A-0A14E07BF124}" dt="2022-08-28T14:41:38.680" v="72"/>
        <pc:sldMkLst>
          <pc:docMk/>
          <pc:sldMk cId="2953340203" sldId="281"/>
        </pc:sldMkLst>
        <pc:spChg chg="mod">
          <ac:chgData name="Hua, Yiying" userId="aa6a9e03-c5b1-4834-9746-68923240f5ba" providerId="ADAL" clId="{61D778E6-7335-4B40-828A-0A14E07BF124}" dt="2022-08-19T13:27:22.876" v="20" actId="20577"/>
          <ac:spMkLst>
            <pc:docMk/>
            <pc:sldMk cId="2953340203" sldId="281"/>
            <ac:spMk id="2" creationId="{EC4891EB-A5ED-4A2F-BE33-B0DAF0C452C0}"/>
          </ac:spMkLst>
        </pc:spChg>
        <pc:spChg chg="mod">
          <ac:chgData name="Hua, Yiying" userId="aa6a9e03-c5b1-4834-9746-68923240f5ba" providerId="ADAL" clId="{61D778E6-7335-4B40-828A-0A14E07BF124}" dt="2022-08-28T14:41:38.680" v="72"/>
          <ac:spMkLst>
            <pc:docMk/>
            <pc:sldMk cId="2953340203" sldId="281"/>
            <ac:spMk id="6" creationId="{CED04412-97EC-459B-8014-E781774B14EC}"/>
          </ac:spMkLst>
        </pc:spChg>
      </pc:sldChg>
      <pc:sldChg chg="modSp mod">
        <pc:chgData name="Hua, Yiying" userId="aa6a9e03-c5b1-4834-9746-68923240f5ba" providerId="ADAL" clId="{61D778E6-7335-4B40-828A-0A14E07BF124}" dt="2022-08-19T17:34:46.717" v="70" actId="20577"/>
        <pc:sldMkLst>
          <pc:docMk/>
          <pc:sldMk cId="3277803961" sldId="282"/>
        </pc:sldMkLst>
        <pc:spChg chg="mod">
          <ac:chgData name="Hua, Yiying" userId="aa6a9e03-c5b1-4834-9746-68923240f5ba" providerId="ADAL" clId="{61D778E6-7335-4B40-828A-0A14E07BF124}" dt="2022-08-19T17:34:46.717" v="70" actId="20577"/>
          <ac:spMkLst>
            <pc:docMk/>
            <pc:sldMk cId="3277803961" sldId="282"/>
            <ac:spMk id="7" creationId="{0C43F516-8DA1-4641-90F3-9A9E7722E9DA}"/>
          </ac:spMkLst>
        </pc:spChg>
      </pc:sldChg>
    </pc:docChg>
  </pc:docChgLst>
  <pc:docChgLst>
    <pc:chgData name="Hua, Yiying" userId="aa6a9e03-c5b1-4834-9746-68923240f5ba" providerId="ADAL" clId="{ABBFF0D3-3762-4815-8D36-08FE85607746}"/>
    <pc:docChg chg="modSld">
      <pc:chgData name="Hua, Yiying" userId="aa6a9e03-c5b1-4834-9746-68923240f5ba" providerId="ADAL" clId="{ABBFF0D3-3762-4815-8D36-08FE85607746}" dt="2022-07-30T02:29:26.062" v="13"/>
      <pc:docMkLst>
        <pc:docMk/>
      </pc:docMkLst>
      <pc:sldChg chg="modSp mod">
        <pc:chgData name="Hua, Yiying" userId="aa6a9e03-c5b1-4834-9746-68923240f5ba" providerId="ADAL" clId="{ABBFF0D3-3762-4815-8D36-08FE85607746}" dt="2022-07-30T02:29:14.441" v="12" actId="20577"/>
        <pc:sldMkLst>
          <pc:docMk/>
          <pc:sldMk cId="3091819760" sldId="277"/>
        </pc:sldMkLst>
        <pc:spChg chg="mod">
          <ac:chgData name="Hua, Yiying" userId="aa6a9e03-c5b1-4834-9746-68923240f5ba" providerId="ADAL" clId="{ABBFF0D3-3762-4815-8D36-08FE85607746}" dt="2022-07-29T20:26:35.390" v="2"/>
          <ac:spMkLst>
            <pc:docMk/>
            <pc:sldMk cId="3091819760" sldId="277"/>
            <ac:spMk id="2" creationId="{EC4891EB-A5ED-4A2F-BE33-B0DAF0C452C0}"/>
          </ac:spMkLst>
        </pc:spChg>
        <pc:graphicFrameChg chg="modGraphic">
          <ac:chgData name="Hua, Yiying" userId="aa6a9e03-c5b1-4834-9746-68923240f5ba" providerId="ADAL" clId="{ABBFF0D3-3762-4815-8D36-08FE85607746}" dt="2022-07-30T02:29:14.441" v="12" actId="20577"/>
          <ac:graphicFrameMkLst>
            <pc:docMk/>
            <pc:sldMk cId="3091819760" sldId="277"/>
            <ac:graphicFrameMk id="4" creationId="{AA6D0D27-F74C-4AE8-86C5-1972D2E0365A}"/>
          </ac:graphicFrameMkLst>
        </pc:graphicFrameChg>
      </pc:sldChg>
      <pc:sldChg chg="modSp mod">
        <pc:chgData name="Hua, Yiying" userId="aa6a9e03-c5b1-4834-9746-68923240f5ba" providerId="ADAL" clId="{ABBFF0D3-3762-4815-8D36-08FE85607746}" dt="2022-07-30T02:29:26.062" v="13"/>
        <pc:sldMkLst>
          <pc:docMk/>
          <pc:sldMk cId="3720631790" sldId="280"/>
        </pc:sldMkLst>
        <pc:spChg chg="mod">
          <ac:chgData name="Hua, Yiying" userId="aa6a9e03-c5b1-4834-9746-68923240f5ba" providerId="ADAL" clId="{ABBFF0D3-3762-4815-8D36-08FE85607746}" dt="2022-07-30T02:29:26.062" v="13"/>
          <ac:spMkLst>
            <pc:docMk/>
            <pc:sldMk cId="3720631790" sldId="280"/>
            <ac:spMk id="8" creationId="{F12401B8-13D8-485F-A7A2-41E422E6616F}"/>
          </ac:spMkLst>
        </pc:spChg>
      </pc:sldChg>
      <pc:sldChg chg="modSp mod">
        <pc:chgData name="Hua, Yiying" userId="aa6a9e03-c5b1-4834-9746-68923240f5ba" providerId="ADAL" clId="{ABBFF0D3-3762-4815-8D36-08FE85607746}" dt="2022-07-29T20:26:53.034" v="3" actId="20577"/>
        <pc:sldMkLst>
          <pc:docMk/>
          <pc:sldMk cId="2953340203" sldId="281"/>
        </pc:sldMkLst>
        <pc:spChg chg="mod">
          <ac:chgData name="Hua, Yiying" userId="aa6a9e03-c5b1-4834-9746-68923240f5ba" providerId="ADAL" clId="{ABBFF0D3-3762-4815-8D36-08FE85607746}" dt="2022-07-29T20:26:53.034" v="3" actId="20577"/>
          <ac:spMkLst>
            <pc:docMk/>
            <pc:sldMk cId="2953340203" sldId="281"/>
            <ac:spMk id="2" creationId="{EC4891EB-A5ED-4A2F-BE33-B0DAF0C452C0}"/>
          </ac:spMkLst>
        </pc:spChg>
      </pc:sldChg>
      <pc:sldChg chg="modSp mod">
        <pc:chgData name="Hua, Yiying" userId="aa6a9e03-c5b1-4834-9746-68923240f5ba" providerId="ADAL" clId="{ABBFF0D3-3762-4815-8D36-08FE85607746}" dt="2022-07-29T20:26:12.045" v="1"/>
        <pc:sldMkLst>
          <pc:docMk/>
          <pc:sldMk cId="3277803961" sldId="282"/>
        </pc:sldMkLst>
        <pc:spChg chg="mod">
          <ac:chgData name="Hua, Yiying" userId="aa6a9e03-c5b1-4834-9746-68923240f5ba" providerId="ADAL" clId="{ABBFF0D3-3762-4815-8D36-08FE85607746}" dt="2022-07-29T20:26:12.045" v="1"/>
          <ac:spMkLst>
            <pc:docMk/>
            <pc:sldMk cId="3277803961" sldId="282"/>
            <ac:spMk id="6" creationId="{F0D7D215-3CEA-4ED9-A84E-9B8A0C0F044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899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0938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991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8/28/2022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7186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8/28/2022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134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8/28/2022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7461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219200"/>
            <a:ext cx="5667147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8/28/2022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286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8/28/2022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3616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8/28/2022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688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8/28/2022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748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8/28/2022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652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8/28/2022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010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8/28/2022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105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8/28/2022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230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68"/>
          <a:stretch/>
        </p:blipFill>
        <p:spPr bwMode="auto">
          <a:xfrm>
            <a:off x="-9526" y="-1"/>
            <a:ext cx="9153526" cy="685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8/28/2022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73123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0D7D215-3CEA-4ED9-A84E-9B8A0C0F04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主日学新约班课程介绍</a:t>
            </a:r>
            <a:endParaRPr lang="en-US" dirty="0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0C43F516-8DA1-4641-90F3-9A9E7722E9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CN" dirty="0">
              <a:solidFill>
                <a:schemeClr val="accent3"/>
              </a:solidFill>
            </a:endParaRPr>
          </a:p>
          <a:p>
            <a:r>
              <a:rPr lang="en-US" altLang="zh-CN" dirty="0">
                <a:solidFill>
                  <a:schemeClr val="accent3"/>
                </a:solidFill>
              </a:rPr>
              <a:t>2022/08/21</a:t>
            </a:r>
            <a:r>
              <a:rPr lang="zh-CN" altLang="en-US" dirty="0">
                <a:solidFill>
                  <a:schemeClr val="accent3"/>
                </a:solidFill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803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891EB-A5ED-4A2F-BE33-B0DAF0C45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961" y="762000"/>
            <a:ext cx="8229600" cy="1143000"/>
          </a:xfrm>
        </p:spPr>
        <p:txBody>
          <a:bodyPr>
            <a:normAutofit/>
          </a:bodyPr>
          <a:lstStyle/>
          <a:p>
            <a:r>
              <a:rPr lang="zh-CN" altLang="en-US" sz="46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新约班课程计划</a:t>
            </a:r>
            <a:r>
              <a:rPr lang="en-US" altLang="zh-CN" sz="46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(2022-2023)</a:t>
            </a:r>
            <a:endParaRPr lang="en-US" sz="4600" dirty="0">
              <a:solidFill>
                <a:srgbClr val="0070C0"/>
              </a:solidFill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A6D0D27-F74C-4AE8-86C5-1972D2E036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4936569"/>
              </p:ext>
            </p:extLst>
          </p:nvPr>
        </p:nvGraphicFramePr>
        <p:xfrm>
          <a:off x="457200" y="2286000"/>
          <a:ext cx="8214361" cy="33483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7881">
                  <a:extLst>
                    <a:ext uri="{9D8B030D-6E8A-4147-A177-3AD203B41FA5}">
                      <a16:colId xmlns:a16="http://schemas.microsoft.com/office/drawing/2014/main" val="1164733267"/>
                    </a:ext>
                  </a:extLst>
                </a:gridCol>
                <a:gridCol w="5826480">
                  <a:extLst>
                    <a:ext uri="{9D8B030D-6E8A-4147-A177-3AD203B41FA5}">
                      <a16:colId xmlns:a16="http://schemas.microsoft.com/office/drawing/2014/main" val="2785721547"/>
                    </a:ext>
                  </a:extLst>
                </a:gridCol>
              </a:tblGrid>
              <a:tr h="532715">
                <a:tc>
                  <a:txBody>
                    <a:bodyPr/>
                    <a:lstStyle/>
                    <a:p>
                      <a:r>
                        <a:rPr lang="zh-CN" altLang="en-US" sz="2800" baseline="0" dirty="0"/>
                        <a:t>学期</a:t>
                      </a:r>
                      <a:endParaRPr lang="en-US" sz="28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800" baseline="0" dirty="0"/>
                        <a:t>书卷</a:t>
                      </a:r>
                      <a:endParaRPr lang="en-US" sz="28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1297173"/>
                  </a:ext>
                </a:extLst>
              </a:tr>
              <a:tr h="470043">
                <a:tc>
                  <a:txBody>
                    <a:bodyPr/>
                    <a:lstStyle/>
                    <a:p>
                      <a:r>
                        <a:rPr lang="en-US" sz="2400" strike="sngStrike" baseline="0" dirty="0"/>
                        <a:t>2021  </a:t>
                      </a:r>
                      <a:r>
                        <a:rPr lang="zh-CN" altLang="en-US" sz="2400" strike="sngStrike" baseline="0" dirty="0"/>
                        <a:t>秋季</a:t>
                      </a:r>
                      <a:endParaRPr lang="en-US" sz="2400" strike="sngStrike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CN" altLang="en-US" sz="2400" strike="sng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希伯来书</a:t>
                      </a:r>
                      <a:endParaRPr lang="en-US" sz="2400" strike="sngStrike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2778990"/>
                  </a:ext>
                </a:extLst>
              </a:tr>
              <a:tr h="470043">
                <a:tc>
                  <a:txBody>
                    <a:bodyPr/>
                    <a:lstStyle/>
                    <a:p>
                      <a:r>
                        <a:rPr lang="en-US" sz="2400" strike="sngStrike" baseline="0" dirty="0"/>
                        <a:t>2022 </a:t>
                      </a:r>
                      <a:r>
                        <a:rPr lang="zh-CN" altLang="en-US" sz="2400" strike="sngStrike" baseline="0" dirty="0"/>
                        <a:t>春季</a:t>
                      </a:r>
                      <a:endParaRPr lang="en-US" sz="2400" strike="sngStrike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CN" altLang="en-US" sz="2400" strike="sng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雅各书，彼得前书，彼得后书</a:t>
                      </a:r>
                      <a:endParaRPr lang="en-US" sz="2400" strike="sngStrike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0660979"/>
                  </a:ext>
                </a:extLst>
              </a:tr>
              <a:tr h="935436">
                <a:tc>
                  <a:txBody>
                    <a:bodyPr/>
                    <a:lstStyle/>
                    <a:p>
                      <a:r>
                        <a:rPr lang="en-US" sz="2400" baseline="0" dirty="0"/>
                        <a:t>2022 </a:t>
                      </a:r>
                      <a:r>
                        <a:rPr lang="zh-CN" altLang="en-US" sz="2400" baseline="0" dirty="0"/>
                        <a:t>秋季</a:t>
                      </a:r>
                      <a:endParaRPr lang="en-US" sz="2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CN" altLang="en-US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约翰壹书，约翰贰书、约翰叁书，犹大书，以弗所书</a:t>
                      </a:r>
                      <a:endParaRPr lang="en-US" sz="24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4577755"/>
                  </a:ext>
                </a:extLst>
              </a:tr>
              <a:tr h="470043">
                <a:tc>
                  <a:txBody>
                    <a:bodyPr/>
                    <a:lstStyle/>
                    <a:p>
                      <a:r>
                        <a:rPr lang="en-US" sz="2400" baseline="0" dirty="0"/>
                        <a:t>2023 </a:t>
                      </a:r>
                      <a:r>
                        <a:rPr lang="zh-CN" altLang="en-US" sz="2400" baseline="0" dirty="0"/>
                        <a:t>春季</a:t>
                      </a:r>
                      <a:endParaRPr lang="en-US" sz="2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CN" altLang="en-US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罗马书 （</a:t>
                      </a:r>
                      <a:r>
                        <a:rPr kumimoji="0" lang="en-US" altLang="zh-CN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– 12</a:t>
                      </a:r>
                      <a:r>
                        <a:rPr kumimoji="0" lang="zh-CN" altLang="en-US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）</a:t>
                      </a:r>
                      <a:endParaRPr lang="en-US" sz="24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0024595"/>
                  </a:ext>
                </a:extLst>
              </a:tr>
              <a:tr h="4700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/>
                        <a:t>2023 </a:t>
                      </a:r>
                      <a:r>
                        <a:rPr lang="zh-CN" altLang="en-US" sz="2400" baseline="0" dirty="0"/>
                        <a:t>秋季</a:t>
                      </a:r>
                      <a:endParaRPr lang="en-US" sz="2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罗马书 （</a:t>
                      </a:r>
                      <a:r>
                        <a:rPr kumimoji="0" lang="en-US" altLang="zh-CN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12 -16</a:t>
                      </a:r>
                      <a:r>
                        <a:rPr kumimoji="0" lang="zh-CN" altLang="en-US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），帖撒罗尼迦前后书</a:t>
                      </a:r>
                      <a:endParaRPr lang="en-US" sz="24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82959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1819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D493BFEA-0F2B-4001-B50B-261BF9F8A6E5}"/>
              </a:ext>
            </a:extLst>
          </p:cNvPr>
          <p:cNvSpPr txBox="1"/>
          <p:nvPr/>
        </p:nvSpPr>
        <p:spPr>
          <a:xfrm>
            <a:off x="304800" y="914400"/>
            <a:ext cx="8223884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zh-CN" altLang="en-US" sz="2600" b="1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zh-CN" altLang="en-US" sz="2600" b="1" dirty="0">
                <a:solidFill>
                  <a:srgbClr val="0070C0"/>
                </a:solidFill>
                <a:effectLst/>
                <a:latin typeface="Trebuchet"/>
              </a:rPr>
              <a:t>但我们既然属乎白昼，就应当谨守，把信和爱当做护心镜遮胸，把得救的盼望当做头盔戴上。”（帖前</a:t>
            </a:r>
            <a:r>
              <a:rPr lang="en-US" altLang="zh-CN" sz="2600" b="1" dirty="0">
                <a:solidFill>
                  <a:srgbClr val="0070C0"/>
                </a:solidFill>
                <a:effectLst/>
                <a:latin typeface="Trebuchet"/>
              </a:rPr>
              <a:t>5</a:t>
            </a:r>
            <a:r>
              <a:rPr lang="zh-CN" altLang="en-US" sz="2600" b="1" dirty="0">
                <a:solidFill>
                  <a:srgbClr val="0070C0"/>
                </a:solidFill>
                <a:effectLst/>
                <a:latin typeface="Trebuchet"/>
              </a:rPr>
              <a:t>：</a:t>
            </a:r>
            <a:r>
              <a:rPr lang="en-US" altLang="zh-CN" sz="2600" b="1" dirty="0">
                <a:solidFill>
                  <a:srgbClr val="0070C0"/>
                </a:solidFill>
                <a:effectLst/>
                <a:latin typeface="Trebuchet"/>
              </a:rPr>
              <a:t>8</a:t>
            </a:r>
            <a:r>
              <a:rPr lang="zh-CN" altLang="en-US" sz="2600" b="1" dirty="0">
                <a:solidFill>
                  <a:srgbClr val="0070C0"/>
                </a:solidFill>
                <a:effectLst/>
                <a:latin typeface="Trebuchet"/>
              </a:rPr>
              <a:t>）</a:t>
            </a:r>
            <a:endParaRPr lang="en-US" altLang="zh-CN" sz="2600" b="1" dirty="0">
              <a:solidFill>
                <a:srgbClr val="0070C0"/>
              </a:solidFill>
              <a:effectLst/>
              <a:latin typeface="Trebuchet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12401B8-13D8-485F-A7A2-41E422E66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0058" y="2209800"/>
            <a:ext cx="8223884" cy="4495800"/>
          </a:xfrm>
        </p:spPr>
        <p:txBody>
          <a:bodyPr>
            <a:normAutofit/>
          </a:bodyPr>
          <a:lstStyle/>
          <a:p>
            <a:r>
              <a:rPr lang="en-US" altLang="zh-CN" sz="2400" dirty="0"/>
              <a:t>《</a:t>
            </a:r>
            <a:r>
              <a:rPr lang="zh-CN" altLang="en-US" sz="2400" dirty="0"/>
              <a:t>希伯来书</a:t>
            </a:r>
            <a:r>
              <a:rPr lang="en-US" altLang="zh-CN" sz="2400" dirty="0"/>
              <a:t>》: </a:t>
            </a:r>
            <a:r>
              <a:rPr lang="zh-CN" altLang="en-US" sz="2400" dirty="0"/>
              <a:t> 信心的教训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雅各书</a:t>
            </a:r>
            <a:r>
              <a:rPr lang="en-US" altLang="zh-CN" sz="2400" dirty="0"/>
              <a:t>》: </a:t>
            </a:r>
            <a:r>
              <a:rPr lang="zh-CN" altLang="en-US" sz="2400" dirty="0"/>
              <a:t> 信心须有行为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彼得前书</a:t>
            </a:r>
            <a:r>
              <a:rPr lang="en-US" altLang="zh-CN" sz="2400" dirty="0"/>
              <a:t>》: </a:t>
            </a:r>
            <a:r>
              <a:rPr lang="zh-CN" altLang="en-US" sz="2400" dirty="0"/>
              <a:t> 盼望的教训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彼得后书</a:t>
            </a:r>
            <a:r>
              <a:rPr lang="en-US" altLang="zh-CN" sz="2400" dirty="0"/>
              <a:t>》:  </a:t>
            </a:r>
            <a:r>
              <a:rPr lang="zh-CN" altLang="en-US" sz="2400" dirty="0"/>
              <a:t>有了盼望，仍须在恩典和知识上长进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约翰壹书</a:t>
            </a:r>
            <a:r>
              <a:rPr lang="en-US" altLang="zh-CN" sz="2400" dirty="0"/>
              <a:t>》: </a:t>
            </a:r>
            <a:r>
              <a:rPr lang="zh-CN" altLang="en-US" sz="2400" dirty="0"/>
              <a:t> 爱心的教训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约翰贰书、</a:t>
            </a:r>
            <a:r>
              <a:rPr kumimoji="0" lang="zh-CN" altLang="en-US" sz="2400" kern="1200" baseline="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叁</a:t>
            </a:r>
            <a:r>
              <a:rPr lang="zh-CN" altLang="en-US" sz="2400" dirty="0"/>
              <a:t>书</a:t>
            </a:r>
            <a:r>
              <a:rPr lang="en-US" altLang="zh-CN" sz="2400" dirty="0"/>
              <a:t>》</a:t>
            </a:r>
            <a:r>
              <a:rPr lang="zh-CN" altLang="en-US" sz="2400" dirty="0"/>
              <a:t>和</a:t>
            </a:r>
            <a:r>
              <a:rPr lang="en-US" altLang="zh-CN" sz="2400" dirty="0"/>
              <a:t>《</a:t>
            </a:r>
            <a:r>
              <a:rPr lang="zh-CN" altLang="en-US" sz="2400" dirty="0"/>
              <a:t>犹大书</a:t>
            </a:r>
            <a:r>
              <a:rPr lang="en-US" altLang="zh-CN" sz="2400" dirty="0"/>
              <a:t>》: </a:t>
            </a:r>
            <a:r>
              <a:rPr lang="zh-CN" altLang="en-US" sz="2400" dirty="0"/>
              <a:t>必须在正确的真理上有爱心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以弗所书</a:t>
            </a:r>
            <a:r>
              <a:rPr lang="en-US" altLang="zh-CN" sz="2400" dirty="0"/>
              <a:t>》:  </a:t>
            </a:r>
            <a:r>
              <a:rPr lang="zh-CN" altLang="en-US" sz="2400" dirty="0"/>
              <a:t>在爱中得建造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罗马书</a:t>
            </a:r>
            <a:r>
              <a:rPr lang="en-US" altLang="zh-CN" sz="2400" dirty="0"/>
              <a:t>》:  </a:t>
            </a:r>
            <a:r>
              <a:rPr lang="zh-CN" altLang="en-US" sz="2400" dirty="0"/>
              <a:t>因信称义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帖撒罗尼迦前后书</a:t>
            </a:r>
            <a:r>
              <a:rPr lang="en-US" altLang="zh-CN" sz="2400" dirty="0"/>
              <a:t>》:  </a:t>
            </a:r>
            <a:r>
              <a:rPr lang="zh-CN" altLang="en-US" sz="2400" dirty="0"/>
              <a:t>望主再来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20631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891EB-A5ED-4A2F-BE33-B0DAF0C45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CN" sz="46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2022</a:t>
            </a:r>
            <a:r>
              <a:rPr lang="zh-CN" altLang="en-US" sz="46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秋季主日学新约班</a:t>
            </a:r>
            <a:endParaRPr lang="en-US" sz="4600" dirty="0">
              <a:solidFill>
                <a:srgbClr val="0070C0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ED04412-97EC-459B-8014-E781774B1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8943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教师团队：李鲲，姚清传，华懿颖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课程书卷：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约翰壹书，约翰贰书、</a:t>
            </a:r>
            <a:r>
              <a:rPr lang="zh-CN" altLang="en-US" sz="240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约翰叁书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，犹大书，和以弗所书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课程安排：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课前请预习读经</a:t>
            </a:r>
          </a:p>
          <a:p>
            <a:pPr lvl="1">
              <a:lnSpc>
                <a:spcPct val="150000"/>
              </a:lnSpc>
            </a:pPr>
            <a:r>
              <a:rPr lang="zh-CN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每堂课学习一章</a:t>
            </a:r>
            <a:endParaRPr lang="en-US" altLang="zh-CN" sz="22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采用授课，问答，与讨论相结合的方式</a:t>
            </a:r>
          </a:p>
          <a:p>
            <a:pPr marL="0" indent="0">
              <a:buNone/>
            </a:pPr>
            <a:endParaRPr lang="en-US" altLang="zh-TW" sz="28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533402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1920</TotalTime>
  <Words>376</Words>
  <Application>Microsoft Office PowerPoint</Application>
  <PresentationFormat>On-screen Show (4:3)</PresentationFormat>
  <Paragraphs>37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KaiTi</vt:lpstr>
      <vt:lpstr>Trebuchet</vt:lpstr>
      <vt:lpstr>Arial</vt:lpstr>
      <vt:lpstr>Calibri</vt:lpstr>
      <vt:lpstr>Constantia</vt:lpstr>
      <vt:lpstr>Wingdings 2</vt:lpstr>
      <vt:lpstr>1_Flow</vt:lpstr>
      <vt:lpstr>主日学新约班课程介绍</vt:lpstr>
      <vt:lpstr>新约班课程计划(2022-2023)</vt:lpstr>
      <vt:lpstr>PowerPoint Presentation</vt:lpstr>
      <vt:lpstr>2022秋季主日学新约班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132</cp:revision>
  <dcterms:created xsi:type="dcterms:W3CDTF">2006-08-16T00:00:00Z</dcterms:created>
  <dcterms:modified xsi:type="dcterms:W3CDTF">2022-08-28T14:41:46Z</dcterms:modified>
</cp:coreProperties>
</file>