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F189B-C7BF-4F89-8083-61295D5EAC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0C777D-F3BB-44B1-AE3C-3ECA3013E5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4B3C6-71F0-44AC-8B5C-291B5228D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0141E-6D73-40E1-9CAC-2B1EFF8B7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814E76-2C16-417E-BC4D-616D3175B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6460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7BAA8-4ABE-4E71-BC0A-6E6E31EF5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12DAD1-B48C-4B58-8275-8A88AAB2F7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5104FF-07CF-4A15-91AF-E1D0FCB00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508FA6-A67E-42E9-9742-77A3E298E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AA4EA-1441-44F0-B3EE-D476A4471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244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2EFA05-C401-464B-BB9A-C475767B3C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918A16-4522-48BA-AFE2-1261D3100E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FC0FB-1E83-4DE7-AA65-116DD233D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235BD-9514-424D-B9E3-02DC63F88E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FC5528-7FAD-467A-A394-9F0E71B36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6956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2770D-0DD6-4FBB-93CB-2780F2D43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D1212D-84E1-46F5-8EB1-C11EFD8FD8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0E67BF-E15C-4544-8DF1-C486D51D36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A8076-6B0E-4EB5-B389-8E63F58C20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30D14E-6BD6-4444-AAE1-6A6F8A59D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29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1F7FC-576F-44D5-A831-761B32B98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1F61C-8F21-4389-AB22-90E53D168A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795A2C-E184-4AD3-BD5A-4C23ED1E0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7208D-B755-4BC2-98DC-DA1ED39E1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C4EA4-FDC3-4F38-A3AD-5CB0EA913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2311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CF2A59-F188-4DB5-AAB2-0DE9369AE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F1C9D-115C-4B8E-BE19-8203D5B3DC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DCF6E6-071E-4EF1-9D17-665B8D2BC4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CC4E72-6037-4BB8-99E1-9B848CB73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A147E0-8753-4E71-919F-70A44907A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D9CB6D-0F4E-4969-9BF6-1E931467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349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15B5EF-A4B6-4E9E-BFFF-77112E0DC5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0CC253-A4B8-406C-B834-9E5E75FD61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82711-EFEA-471C-AE01-74798AA3E0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DD7297-511C-4A1B-A925-F569D2294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1BD92A-3C61-40E1-9691-429BDE9859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0B82C2-38CF-4714-8797-B51BE1524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A8C19D-F1EF-4F0B-A705-B7F57DBFE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3A1FA8D-F262-4BAD-9D21-43C866FC3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958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92F2E-FC8C-4860-BA1B-909BBD144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87BD3D-D612-4504-9CF7-26073D27DB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CA0CA16-D3E4-4D27-B49C-67B2F9392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C4A58-4C66-471D-B20C-CAC936F99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01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E0DED-5396-407A-98C0-6AAA93358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7104C0-0038-4E30-8979-1A69E7D9A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CE0E3F-73FA-4285-AAC6-AC5EC0C7FB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418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10415-3A5B-402E-B887-2F621EB29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984D0-097D-400F-BA85-7343BBE26D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9D3589-9B18-4C89-9B2E-4B23C1ECA2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3CB7D4-AEE3-4B98-82D5-4095E5080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39B28A-1C84-4311-A101-4519F0F35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A411F8-48F6-4892-A3FF-2A86AE3B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333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BE3BE-D4FD-44EF-8E71-389F0B9C4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1F672F-AA90-4AA0-BB6A-AA04504674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E18A79-CCE8-43D0-8786-CF960A85CA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5093F8-8D19-4F24-8134-37919F283F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A9993D-EE0F-4DB5-B0D4-D518593AD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95C5E-77A4-47A4-A03D-4C63756E0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66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F4165C-B10F-4B0D-8771-15B5C0A99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0057A-4319-43FA-9282-E53D274FE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79818-BBF1-457E-A9A1-FA7A748961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74399-17E2-4EF1-A827-217AD64EA0CE}" type="datetimeFigureOut">
              <a:rPr lang="en-US" smtClean="0"/>
              <a:t>6/5/2021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D238ED-332F-45D7-8766-EDEAB607D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16DB7B-42D9-450A-B9D0-6AA7F51E4E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6D8C3-9E51-41B6-AD8A-6861AEAD2E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6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E4C31-9411-4A90-A8F4-B5A45002CB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5165" y="1071010"/>
            <a:ext cx="9192835" cy="2438953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140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E573AC-D7C8-4C79-8787-515FA624A9C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071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AEAB2-38F6-4137-BC3E-F70578D1A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153" y="90935"/>
            <a:ext cx="10500023" cy="1306741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140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ED68-0ADF-433B-881C-A57D0545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233" y="1227620"/>
            <a:ext cx="11058682" cy="52893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耶和華啊，求你拯救我脫離凶惡的人，保護我脫離強暴的人。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他們心中圖謀奸惡，常常聚集要爭戰。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他們使舌頭尖利如蛇，嘴裡有虺蛇的毒氣。（細拉）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耶和華啊，求你拯救我脫離惡人的手，保護我脫離強暴的人，他們圖謀推我跌倒。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驕傲人為我暗設網羅和繩索，他們在路旁鋪下網，設下圈套。（細拉）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我曾對耶和華說：「你是我的神。」耶和華啊，求你留心聽我懇求的聲音！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主耶和華，我救恩的力量啊，在爭戰的日子，你遮蔽了我的頭。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耶和華啊，求你不要遂惡人的心願，不要成就他們的計謀，恐怕他們自高。（細拉）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至於那些昂首圍困我的人，願他們嘴唇的奸惡陷害*自己。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願火炭落在他們身上，願他們被丟在火中，拋在深坑裡，不能再起來。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說惡言的人在地上必堅立不住，禍患必獵取強暴的人，將他打倒。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我知道耶和華必為困苦人申冤，必為窮乏人辨屈。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義人必要稱讚你的名，正直人必住在你面前。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85256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AEAB2-38F6-4137-BC3E-F70578D1A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153" y="90935"/>
            <a:ext cx="10500023" cy="1306741"/>
          </a:xfrm>
        </p:spPr>
        <p:txBody>
          <a:bodyPr/>
          <a:lstStyle/>
          <a:p>
            <a:r>
              <a:rPr lang="zh-CN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詩篇</a:t>
            </a:r>
            <a:r>
              <a:rPr lang="en-US" altLang="zh-CN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140 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ED68-0ADF-433B-881C-A57D0545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232" y="1227620"/>
            <a:ext cx="11121941" cy="528937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，求你拯救我脫離凶惡的人，保護我脫離強暴的人。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他們心中圖謀奸惡，常常聚集要爭戰。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他們使舌頭尖利如蛇，嘴裡有虺蛇的毒氣。</a:t>
            </a:r>
            <a:r>
              <a:rPr lang="zh-TW" altLang="en-US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，求你拯救我脫離惡人的手，保護我脫離強暴的人，他們圖謀推我跌倒。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5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驕傲人為我暗設網羅和繩索，他們在路旁鋪下網，設下圈套。</a:t>
            </a:r>
            <a:r>
              <a:rPr lang="zh-TW" altLang="en-US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我曾對耶和華說：「你是我的神。」耶和華啊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，求你留心聽我懇求的聲音！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主耶和華，我救恩的力量啊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，在爭戰的日子，你遮蔽了我的頭。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，求你不要遂惡人的心願，不要成就他們的計謀，恐怕他們自高。</a:t>
            </a:r>
            <a:r>
              <a:rPr lang="zh-TW" altLang="en-US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至於那些昂首圍困我的人，願他們嘴唇的奸惡陷害*自己。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10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願火炭落在他們身上，願他們被丟在火中，拋在深坑裡，不能再起來。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說惡言的人在地上必堅立不住，禍患必獵取強暴的人，將他打倒。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我知道耶和華必為困苦人申冤，必為窮乏人辨屈。</a:t>
            </a: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義人必要稱讚你的名，正直人必住在你面前。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78520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ED68-0ADF-433B-881C-A57D0545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7449" y="299968"/>
            <a:ext cx="5993352" cy="528937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大衛的詩，交於伶長。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 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求你拯救我脫離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凶惡的人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，保護我脫離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sz="24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強暴的人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2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心中圖謀奸惡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常常聚集要爭戰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3 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使舌頭尖利如蛇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	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嘴裡有虺蛇的毒氣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611741-B49C-48C5-92E4-A9B316912AF7}"/>
              </a:ext>
            </a:extLst>
          </p:cNvPr>
          <p:cNvSpPr txBox="1">
            <a:spLocks/>
          </p:cNvSpPr>
          <p:nvPr/>
        </p:nvSpPr>
        <p:spPr>
          <a:xfrm>
            <a:off x="7182677" y="584889"/>
            <a:ext cx="5141843" cy="4093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4</a:t>
            </a: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</a:t>
            </a:r>
            <a:r>
              <a:rPr lang="zh-TW" alt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求你拯救我脫離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惡人的手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保護我脫離</a:t>
            </a:r>
            <a:endParaRPr lang="en-US" altLang="zh-TW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強暴的人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</a:t>
            </a:r>
            <a:r>
              <a:rPr lang="zh-TW" alt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圖謀推我跌倒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。</a:t>
            </a:r>
            <a:endParaRPr lang="en-US" altLang="zh-TW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5 </a:t>
            </a:r>
            <a:r>
              <a:rPr lang="zh-TW" altLang="en-US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驕傲人</a:t>
            </a:r>
            <a:endParaRPr lang="en-US" altLang="zh-TW" sz="24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為我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暗設網羅和繩索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在路旁鋪下網</a:t>
            </a: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sz="24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</a:t>
            </a:r>
            <a:r>
              <a:rPr lang="zh-TW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設下圈套。</a:t>
            </a:r>
            <a:endParaRPr lang="en-US" altLang="zh-TW" sz="2400" b="1" dirty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zh-TW" altLang="en-US" sz="2400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133FA53-28E6-4193-BA1A-A27995ECE2AB}"/>
              </a:ext>
            </a:extLst>
          </p:cNvPr>
          <p:cNvSpPr txBox="1"/>
          <p:nvPr/>
        </p:nvSpPr>
        <p:spPr>
          <a:xfrm>
            <a:off x="1897886" y="5022574"/>
            <a:ext cx="920636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问题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:</a:t>
            </a:r>
          </a:p>
          <a:p>
            <a:pPr marL="342900" indent="-342900">
              <a:buAutoNum type="arabicPeriod"/>
            </a:pP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在你的生命中遇到过凶恶的人吗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 </a:t>
            </a: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强暴的人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骄傲的人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</a:p>
          <a:p>
            <a:pPr marL="342900" indent="-342900">
              <a:buAutoNum type="arabicPeriod"/>
            </a:pP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他们有怎样的表现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 </a:t>
            </a: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你如何应对</a:t>
            </a:r>
            <a:r>
              <a:rPr lang="en-US" altLang="zh-CN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?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757028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0ED68-0ADF-433B-881C-A57D054578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2803" y="468194"/>
            <a:ext cx="9306393" cy="44774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6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我曾對耶和華說：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「你是我的神。」</a:t>
            </a:r>
            <a:endParaRPr lang="en-US" altLang="zh-TW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求你留心聽我懇求的聲音！</a:t>
            </a:r>
            <a:endParaRPr lang="en-US" altLang="zh-TW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7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主耶和華，我救恩的力量啊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在爭戰的日子，你遮蔽了我的頭。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8 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耶和華啊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求你不要遂惡人的心願，</a:t>
            </a:r>
            <a:r>
              <a:rPr lang="en-US" altLang="zh-TW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     		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不要成就他們的計謀，</a:t>
            </a:r>
            <a:r>
              <a:rPr lang="en-US" altLang="zh-TW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		</a:t>
            </a:r>
          </a:p>
          <a:p>
            <a:pPr marL="0" indent="0">
              <a:buNone/>
            </a:pPr>
            <a:r>
              <a:rPr lang="en-US" altLang="zh-TW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	</a:t>
            </a:r>
            <a:r>
              <a:rPr lang="zh-TW" altLang="en-US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恐怕他們自高。</a:t>
            </a:r>
            <a:endParaRPr lang="en-US" altLang="zh-TW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None/>
            </a:pPr>
            <a:r>
              <a:rPr lang="zh-TW" altLang="en-US" b="1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（細拉）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5F37AB-EF74-4399-9AF9-282A0C5C2C2B}"/>
              </a:ext>
            </a:extLst>
          </p:cNvPr>
          <p:cNvSpPr txBox="1"/>
          <p:nvPr/>
        </p:nvSpPr>
        <p:spPr>
          <a:xfrm>
            <a:off x="3963272" y="4673506"/>
            <a:ext cx="514097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问题：</a:t>
            </a:r>
            <a:endParaRPr lang="en-US" altLang="zh-CN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AutoNum type="arabicPeriod"/>
            </a:pP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什么才是“你是我的神”？</a:t>
            </a:r>
            <a:endParaRPr lang="en-US" altLang="zh-CN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342900" indent="-342900">
              <a:buAutoNum type="arabicPeriod"/>
            </a:pPr>
            <a:r>
              <a:rPr lang="zh-CN" altLang="en-US" sz="28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怎样确知耶和华听祷告？</a:t>
            </a:r>
            <a:endParaRPr lang="en-US" sz="2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53016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B066E0B5-50A8-4E1C-97F2-FB9A05B88735}"/>
              </a:ext>
            </a:extLst>
          </p:cNvPr>
          <p:cNvSpPr txBox="1">
            <a:spLocks/>
          </p:cNvSpPr>
          <p:nvPr/>
        </p:nvSpPr>
        <p:spPr>
          <a:xfrm>
            <a:off x="291547" y="322421"/>
            <a:ext cx="11608905" cy="4577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9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至於</a:t>
            </a:r>
            <a:r>
              <a:rPr lang="zh-TW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那些昂首圍困我的人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，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	</a:t>
            </a: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願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他們嘴唇的奸惡陷害*自己。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Arial" panose="020B0604020202020204" pitchFamily="34" charset="0"/>
              <a:buAutoNum type="arabicPlain" startAt="10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願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火炭落在他們身上，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514350" indent="-514350">
              <a:buFont typeface="Arial" panose="020B0604020202020204" pitchFamily="34" charset="0"/>
              <a:buAutoNum type="arabicPlain" startAt="10"/>
            </a:pPr>
            <a:r>
              <a:rPr lang="zh-TW" altLang="en-US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願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他們被丟在火中，拋在深坑裡，不能再起來。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11 </a:t>
            </a:r>
            <a:r>
              <a:rPr lang="zh-TW" alt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說惡言的人</a:t>
            </a:r>
            <a:endParaRPr lang="en-US" altLang="zh-TW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      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在地上必堅立不住，禍患必獵取強暴的人，將他打倒。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12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我知道耶和華必為困苦人申冤，必為窮乏人辨屈。</a:t>
            </a:r>
            <a:endParaRPr lang="en-US" altLang="zh-TW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TW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13 </a:t>
            </a:r>
            <a:r>
              <a:rPr lang="zh-TW" alt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義人必要稱讚你的名，正直人必住在你面前。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8BDCEB-ECC2-455A-B038-A0644A02E6D5}"/>
              </a:ext>
            </a:extLst>
          </p:cNvPr>
          <p:cNvSpPr txBox="1"/>
          <p:nvPr/>
        </p:nvSpPr>
        <p:spPr>
          <a:xfrm>
            <a:off x="2252869" y="5062330"/>
            <a:ext cx="950180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问题：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应对凶恶之徒、强暴之人、骄傲之人的时候，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r>
              <a:rPr lang="zh-CN" altLang="en-US" sz="2400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KaiTi" panose="02010609060101010101" pitchFamily="49" charset="-122"/>
                <a:ea typeface="KaiTi" panose="02010609060101010101" pitchFamily="49" charset="-122"/>
              </a:rPr>
              <a:t>你如何仍然可以赞美耶和华？</a:t>
            </a:r>
            <a:endParaRPr lang="en-US" altLang="zh-CN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  <a:p>
            <a:endParaRPr lang="en-US" sz="24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614003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1004</Words>
  <Application>Microsoft Office PowerPoint</Application>
  <PresentationFormat>Widescreen</PresentationFormat>
  <Paragraphs>47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KaiTi</vt:lpstr>
      <vt:lpstr>Arial</vt:lpstr>
      <vt:lpstr>Calibri</vt:lpstr>
      <vt:lpstr>Calibri Light</vt:lpstr>
      <vt:lpstr>Office Theme</vt:lpstr>
      <vt:lpstr>詩篇140</vt:lpstr>
      <vt:lpstr>詩篇140 </vt:lpstr>
      <vt:lpstr>詩篇140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詩篇140</dc:title>
  <dc:creator>TAIYAN ZHANG</dc:creator>
  <cp:lastModifiedBy>TAIYAN ZHANG</cp:lastModifiedBy>
  <cp:revision>10</cp:revision>
  <dcterms:created xsi:type="dcterms:W3CDTF">2021-05-21T17:17:34Z</dcterms:created>
  <dcterms:modified xsi:type="dcterms:W3CDTF">2021-06-06T05:32:50Z</dcterms:modified>
</cp:coreProperties>
</file>