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10F97-98B6-1C86-1002-3915CBE54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1DC3B-E779-D473-65CB-E71F77197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AC6A3-1322-1306-19B5-383FC6CBD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FA5F7-FF42-BDDD-07F4-EDF36060C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B0E58-51AF-001B-4823-341664EA0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22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662F5-131E-3B0E-EE04-1E76024E9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E7ED2F-F780-1EEF-30C4-C39EAE30F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72203-5DB0-BC27-926E-48772BCD9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ABB8D-083E-F0E2-AFFA-6A4BEF03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4EE21-60CF-0399-CBDA-980C38300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46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F311C8-102D-417F-672B-FB0B12D73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A80C95-1760-F42B-6805-191D99C26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23C3C-372B-3C2B-D1A0-4981C3EDE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C2E0F-EED3-796B-30C2-A6CECC35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91158-19E9-9A82-282F-1B7B2798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6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DA20E-DD1F-8A64-94BD-94D2930B3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D5538-F70F-A30A-713F-55F7CF57A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8A845-9E88-5757-275A-F6CB96A3C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EEA8E-A52E-9F23-5251-6EDF3322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2AF77-3D09-2D33-E34E-2763457AF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9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437A1-2979-37FA-147E-2BFE86036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74549-F0F6-5D14-CAD6-851BA7D31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37B42-6687-CDCB-2A4E-CD5E90BE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3DB72-0C62-AF36-718A-6D9A17F8A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70B7D-0F23-C478-117A-4DEA310D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8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46B4E-85D1-3EB6-46D7-D04FE2F97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76759-5384-615F-1470-243A82883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A70843-CF1F-1192-ACCB-CF92E5DEA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6A602-F75D-8CE6-0A25-D5D85493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365EA-4B18-88C7-E5AC-4E7927113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548BF-9944-B313-8F23-44915176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8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4A24-C90C-A537-D211-672ADE8A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FC4BC-6A29-7F7F-C9C9-F01BBD39C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E99A6E-FD51-3510-395E-569A23CD7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FA4BB6-0490-BC27-1F72-2E7E756ED5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C2782-5F12-894C-54EC-F2427BCFC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76E2AF-2C32-0058-6369-0630F88E2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A3D297-808B-AC79-097B-D111249EA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9EFC59-B26B-B2A0-C155-8A691ED27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0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3AE4-06AB-3FC1-0E60-C4B92A81A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5280D7-A044-5EDE-4E86-8A04E703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5D6E59-FEE4-CFBB-1F74-4CE3180D3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181C7-7647-E584-B671-FDBEE11C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3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C4B6CD-AB13-2187-EA51-0AEE852C8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3FC9BA-1523-F445-0A5D-EB9B2D6E2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B4D0E-DDA8-3E2A-EDF6-084C3F84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0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F2148-1180-6425-EF5A-14BFAEA7D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88E8F-1CDB-42BA-399B-B8F82B36F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D37069-BA29-F798-B259-CF51574AE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5E7B8-146E-FA55-110F-7DF8DD2ED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F0164-BA24-210E-05F3-1A4E8C938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B5B9A-C416-FE01-5E1F-E8BF67914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2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BD74A-F135-04F7-1980-BEF1CA3C3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593A5B-4EEE-35FC-1660-DBE2A3FB44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24E34-2589-9396-4EFA-3C560BCD9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94B62-3926-F39C-81D4-95CACE80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1C5A8-D31F-ED48-98B4-F8B93C9A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142EA-3249-8C31-92FE-3B7D3285B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11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96E3D2-5976-A59B-49F8-A9861639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628FF-FFC9-BC1F-5B91-070089EF4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4C786-D71F-7096-310F-E607B8DDD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7B830A-9C86-4364-8566-A7074144F59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5A544-978A-7F8D-C880-32F50B0BE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89BDC-6D39-9EB5-D58F-41CD17533D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1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5949-F440-305D-8AEF-D917360BA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70564"/>
          </a:xfrm>
        </p:spPr>
        <p:txBody>
          <a:bodyPr/>
          <a:lstStyle/>
          <a:p>
            <a:r>
              <a:rPr lang="zh-CN" altLang="en-US" b="1" dirty="0"/>
              <a:t>撒迦利亚书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7460E-3F1A-FB4D-F76B-82F67DF790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Spring 2025 Sunday School</a:t>
            </a:r>
          </a:p>
          <a:p>
            <a:endParaRPr lang="en-US" b="1" dirty="0"/>
          </a:p>
          <a:p>
            <a:r>
              <a:rPr lang="en-US" b="1" dirty="0"/>
              <a:t>Old Testament Group</a:t>
            </a:r>
          </a:p>
        </p:txBody>
      </p:sp>
    </p:spTree>
    <p:extLst>
      <p:ext uri="{BB962C8B-B14F-4D97-AF65-F5344CB8AC3E}">
        <p14:creationId xmlns:p14="http://schemas.microsoft.com/office/powerpoint/2010/main" val="3344381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0E37E5D-F33A-5072-2589-50DCD4B9FCF3}"/>
              </a:ext>
            </a:extLst>
          </p:cNvPr>
          <p:cNvGrpSpPr/>
          <p:nvPr/>
        </p:nvGrpSpPr>
        <p:grpSpPr>
          <a:xfrm>
            <a:off x="82023" y="126705"/>
            <a:ext cx="8975122" cy="3602443"/>
            <a:chOff x="82023" y="126705"/>
            <a:chExt cx="8975122" cy="36024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103E6C-697B-637E-76FC-747F04B97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023" y="126705"/>
              <a:ext cx="7892944" cy="36024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C91E0C-35A7-2779-1A6D-6FCBE70E36F5}"/>
                </a:ext>
              </a:extLst>
            </p:cNvPr>
            <p:cNvSpPr txBox="1"/>
            <p:nvPr/>
          </p:nvSpPr>
          <p:spPr>
            <a:xfrm>
              <a:off x="8099750" y="1666316"/>
              <a:ext cx="95739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/>
                <a:t>背景</a:t>
              </a:r>
              <a:endParaRPr lang="en-US" sz="28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9CB83F7-C7E5-09A9-3D1B-77343F62E001}"/>
              </a:ext>
            </a:extLst>
          </p:cNvPr>
          <p:cNvGrpSpPr/>
          <p:nvPr/>
        </p:nvGrpSpPr>
        <p:grpSpPr>
          <a:xfrm>
            <a:off x="6540191" y="3598949"/>
            <a:ext cx="5345381" cy="3008149"/>
            <a:chOff x="6540191" y="3598949"/>
            <a:chExt cx="5345381" cy="30081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D75928-8D6D-E4CA-04B6-BCA19DF44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0098" y="3598949"/>
              <a:ext cx="4135474" cy="300814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BD9517-628D-18C0-06DC-6E534A713816}"/>
                </a:ext>
              </a:extLst>
            </p:cNvPr>
            <p:cNvSpPr txBox="1"/>
            <p:nvPr/>
          </p:nvSpPr>
          <p:spPr>
            <a:xfrm>
              <a:off x="6540191" y="4906513"/>
              <a:ext cx="108886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/>
                <a:t>引言</a:t>
              </a:r>
              <a:endParaRPr lang="en-US" sz="28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E3E6D16-19B7-BE7E-F376-5F000B7FA701}"/>
              </a:ext>
            </a:extLst>
          </p:cNvPr>
          <p:cNvSpPr txBox="1"/>
          <p:nvPr/>
        </p:nvSpPr>
        <p:spPr>
          <a:xfrm>
            <a:off x="267399" y="5960767"/>
            <a:ext cx="6096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BibleProject</a:t>
            </a:r>
            <a:r>
              <a:rPr lang="en-US" altLang="zh-CN" dirty="0"/>
              <a:t>《</a:t>
            </a:r>
            <a:r>
              <a:rPr lang="zh-CN" altLang="en-US" dirty="0"/>
              <a:t>读圣经</a:t>
            </a:r>
            <a:r>
              <a:rPr lang="en-US" altLang="zh-CN" dirty="0"/>
              <a:t>》</a:t>
            </a:r>
            <a:r>
              <a:rPr lang="zh-CN" altLang="en-US" dirty="0"/>
              <a:t>系列：撒迦利亚书 </a:t>
            </a:r>
            <a:r>
              <a:rPr lang="en-US" dirty="0"/>
              <a:t>Zechariah</a:t>
            </a:r>
          </a:p>
          <a:p>
            <a:r>
              <a:rPr lang="en-US" dirty="0"/>
              <a:t>https://www.youtube.com/watch?v=KPMqIiwqTPM&amp;t=29s</a:t>
            </a:r>
          </a:p>
        </p:txBody>
      </p:sp>
    </p:spTree>
    <p:extLst>
      <p:ext uri="{BB962C8B-B14F-4D97-AF65-F5344CB8AC3E}">
        <p14:creationId xmlns:p14="http://schemas.microsoft.com/office/powerpoint/2010/main" val="31797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7337A-EE14-9DBA-9E3E-F4C7377F3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357901-CD2C-1AD7-B176-EF6B16E65221}"/>
              </a:ext>
            </a:extLst>
          </p:cNvPr>
          <p:cNvGrpSpPr/>
          <p:nvPr/>
        </p:nvGrpSpPr>
        <p:grpSpPr>
          <a:xfrm>
            <a:off x="210980" y="1283279"/>
            <a:ext cx="11981020" cy="5256019"/>
            <a:chOff x="79024" y="1160616"/>
            <a:chExt cx="11981020" cy="52560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01A54F-F20A-07BF-8A0A-E496F5D9C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24" y="1277705"/>
              <a:ext cx="5052775" cy="513893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140624-12C0-920D-640B-E683C0F26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7344" y="1198753"/>
              <a:ext cx="7015597" cy="521788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513E6C0-7C3F-3BB2-D1ED-E21AFB110EF8}"/>
                </a:ext>
              </a:extLst>
            </p:cNvPr>
            <p:cNvSpPr/>
            <p:nvPr/>
          </p:nvSpPr>
          <p:spPr>
            <a:xfrm>
              <a:off x="3389971" y="1160616"/>
              <a:ext cx="8670073" cy="117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D40FF91-199F-C0EA-C135-298B6EE8A28A}"/>
              </a:ext>
            </a:extLst>
          </p:cNvPr>
          <p:cNvSpPr txBox="1"/>
          <p:nvPr/>
        </p:nvSpPr>
        <p:spPr>
          <a:xfrm>
            <a:off x="667447" y="325170"/>
            <a:ext cx="108571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/>
              <a:t>撒迦利亚的异梦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7597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711EC05-B17E-37C4-2C0D-1C792B47F1F1}"/>
              </a:ext>
            </a:extLst>
          </p:cNvPr>
          <p:cNvGrpSpPr/>
          <p:nvPr/>
        </p:nvGrpSpPr>
        <p:grpSpPr>
          <a:xfrm>
            <a:off x="3157591" y="1310268"/>
            <a:ext cx="5876818" cy="4979108"/>
            <a:chOff x="219182" y="1025912"/>
            <a:chExt cx="5876818" cy="49791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9A388D-66FC-09F9-2AE4-61AED9941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182" y="1025912"/>
              <a:ext cx="5876818" cy="49791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B82300-6186-9D59-64A4-582384519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182" y="5276892"/>
              <a:ext cx="2825895" cy="72812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7EF7F8E-28C2-AB2B-A53F-BFC1705BF73E}"/>
              </a:ext>
            </a:extLst>
          </p:cNvPr>
          <p:cNvSpPr txBox="1"/>
          <p:nvPr/>
        </p:nvSpPr>
        <p:spPr>
          <a:xfrm>
            <a:off x="667447" y="325170"/>
            <a:ext cx="108571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/>
              <a:t>异梦的总结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3766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46F74-BE1E-E834-2870-1FCFD925A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36E21-34E8-FD8C-D3DD-837878EAA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728" y="140425"/>
            <a:ext cx="5229922" cy="6577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92B815-449A-B0F1-4A78-908113863624}"/>
              </a:ext>
            </a:extLst>
          </p:cNvPr>
          <p:cNvSpPr txBox="1"/>
          <p:nvPr/>
        </p:nvSpPr>
        <p:spPr>
          <a:xfrm>
            <a:off x="472301" y="1874728"/>
            <a:ext cx="433945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/>
              <a:t>异象</a:t>
            </a:r>
            <a:r>
              <a:rPr lang="en-US" altLang="zh-CN" sz="2800" b="1" dirty="0"/>
              <a:t>/</a:t>
            </a:r>
            <a:r>
              <a:rPr lang="zh-CN" altLang="en-US" sz="2800" b="1" dirty="0"/>
              <a:t>预言</a:t>
            </a:r>
            <a:endParaRPr lang="en-US" altLang="zh-CN" sz="2800" b="1" dirty="0"/>
          </a:p>
          <a:p>
            <a:pPr algn="ctr"/>
            <a:endParaRPr lang="en-US" sz="2800" b="1" dirty="0"/>
          </a:p>
          <a:p>
            <a:pPr algn="ctr"/>
            <a:r>
              <a:rPr lang="zh-CN" altLang="en-US" sz="2800" b="1" dirty="0"/>
              <a:t>弥赛亚的两次来临</a:t>
            </a:r>
            <a:endParaRPr lang="en-US" altLang="zh-CN" sz="2800" b="1" dirty="0"/>
          </a:p>
          <a:p>
            <a:pPr algn="ctr"/>
            <a:endParaRPr lang="en-US" sz="2800" b="1" dirty="0"/>
          </a:p>
          <a:p>
            <a:pPr algn="ctr"/>
            <a:r>
              <a:rPr lang="zh-CN" altLang="en-US" sz="2800" b="1" dirty="0"/>
              <a:t>耶稣道成肉身</a:t>
            </a:r>
            <a:endParaRPr lang="en-US" altLang="zh-CN" sz="2800" b="1" dirty="0"/>
          </a:p>
          <a:p>
            <a:pPr algn="ctr"/>
            <a:endParaRPr lang="en-US" sz="2800" b="1" dirty="0"/>
          </a:p>
          <a:p>
            <a:pPr algn="ctr"/>
            <a:r>
              <a:rPr lang="zh-CN" altLang="en-US" sz="2800" b="1" dirty="0"/>
              <a:t>耶稣再来：新天新地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3377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88</Words>
  <Application>Microsoft Office PowerPoint</Application>
  <PresentationFormat>Widescreen</PresentationFormat>
  <Paragraphs>17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撒迦利亚书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Zhu, Haining - (haining)</dc:creator>
  <cp:lastModifiedBy>Zhu, Haining - (haining)</cp:lastModifiedBy>
  <cp:revision>1</cp:revision>
  <dcterms:created xsi:type="dcterms:W3CDTF">2025-01-05T08:07:40Z</dcterms:created>
  <dcterms:modified xsi:type="dcterms:W3CDTF">2025-01-05T08:40:14Z</dcterms:modified>
</cp:coreProperties>
</file>