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482" r:id="rId3"/>
    <p:sldId id="489" r:id="rId4"/>
    <p:sldId id="483" r:id="rId5"/>
    <p:sldId id="484" r:id="rId6"/>
    <p:sldId id="490" r:id="rId7"/>
    <p:sldId id="491" r:id="rId8"/>
    <p:sldId id="492" r:id="rId9"/>
    <p:sldId id="493" r:id="rId10"/>
    <p:sldId id="485" r:id="rId11"/>
    <p:sldId id="486" r:id="rId12"/>
    <p:sldId id="4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EDF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4" autoAdjust="0"/>
    <p:restoredTop sz="94660"/>
  </p:normalViewPr>
  <p:slideViewPr>
    <p:cSldViewPr snapToGrid="0">
      <p:cViewPr varScale="1">
        <p:scale>
          <a:sx n="98" d="100"/>
          <a:sy n="98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48BC-A7B4-46D6-832B-CA6FB1124999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E2C5-8E48-47FE-82E1-8A074F3A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889" y="160312"/>
            <a:ext cx="102625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你們當效法我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課 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- 3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25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日</a:t>
            </a:r>
            <a:endParaRPr lang="en-US" altLang="zh-CN" sz="4000" b="1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以弗所、歌羅西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書</a:t>
            </a:r>
            <a:r>
              <a:rPr lang="zh-TW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概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論</a:t>
            </a:r>
            <a:endParaRPr lang="zh-TW" altLang="en-US" sz="4800" b="1" dirty="0">
              <a:solidFill>
                <a:srgbClr val="C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33" y="1940807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課程內容：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個方面</a:t>
            </a:r>
            <a:endParaRPr lang="en-US" sz="4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712649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以弗所、歌羅西</a:t>
            </a:r>
            <a:r>
              <a:rPr lang="zh-TW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</a:t>
            </a: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會和書信的背景</a:t>
            </a:r>
            <a:r>
              <a:rPr lang="en-US" altLang="zh-TW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</a:t>
            </a:r>
            <a:r>
              <a:rPr lang="zh-TW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書</a:t>
            </a: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應該瞭解的內容</a:t>
            </a:r>
            <a:r>
              <a:rPr lang="zh-TW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TW" alt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</a:t>
            </a:r>
            <a:r>
              <a:rPr lang="zh-TW" altLang="en-US" sz="4000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會是基督的身體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歌羅西</a:t>
            </a: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書應該瞭解的內容： </a:t>
            </a:r>
            <a:r>
              <a:rPr lang="zh-TW" alt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</a:t>
            </a:r>
            <a:r>
              <a:rPr lang="zh-TW" altLang="en-US" sz="4000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督是教會的頭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一點討論：</a:t>
            </a:r>
            <a:r>
              <a:rPr lang="zh-TW" alt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夫</a:t>
            </a:r>
            <a:r>
              <a:rPr lang="zh-TW" altLang="en-US" sz="4000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妻關係預表基督与教會、三位一體</a:t>
            </a:r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843" y="3553523"/>
            <a:ext cx="12151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2.3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鑰節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與鑰字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1:23; 3:6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;  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在基督裏（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In Christ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zh-TW" altLang="en-US" sz="4000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51" y="879132"/>
            <a:ext cx="12045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2.1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、寫作背景</a:t>
            </a:r>
            <a:r>
              <a:rPr lang="zh-TW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endParaRPr lang="en-US" altLang="zh-TW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不是處理教會問題，而是傳遞關於</a:t>
            </a:r>
            <a:r>
              <a:rPr lang="zh-CN" altLang="en-US" sz="3600" b="1" u="sng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基督與教會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的啟示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教會可能面對異端問題</a:t>
            </a:r>
            <a:endParaRPr lang="zh-CN" altLang="en-US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49" y="141785"/>
            <a:ext cx="1204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二、以弗所書概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論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：教會是基督的身體</a:t>
            </a:r>
            <a:endParaRPr lang="zh-TW" altLang="en-US" sz="4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28" y="2867669"/>
            <a:ext cx="901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2.2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、中心信息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教會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 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基督的身體</a:t>
            </a:r>
            <a:endParaRPr lang="zh-TW" altLang="en-US" sz="4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5" y="4742129"/>
            <a:ext cx="83635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2.4</a:t>
            </a: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、分段</a:t>
            </a:r>
            <a:r>
              <a:rPr lang="en-US" altLang="zh-TW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endParaRPr lang="en-US" altLang="zh-CN" sz="40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坐</a:t>
            </a:r>
            <a:r>
              <a:rPr lang="en-US" altLang="zh-CN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2:6 (1-3)</a:t>
            </a:r>
            <a:r>
              <a:rPr lang="zh-CN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、行</a:t>
            </a:r>
            <a:r>
              <a:rPr lang="en-US" altLang="zh-CN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4:1 (4-5)</a:t>
            </a:r>
            <a:r>
              <a:rPr lang="zh-CN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、站</a:t>
            </a:r>
            <a:r>
              <a:rPr lang="en-US" altLang="zh-CN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6:11 (6)</a:t>
            </a:r>
            <a:endParaRPr lang="zh-TW" altLang="en-US" sz="4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16652" y="4547745"/>
            <a:ext cx="2751667" cy="2072108"/>
            <a:chOff x="7526866" y="4503178"/>
            <a:chExt cx="2751667" cy="2072108"/>
          </a:xfrm>
        </p:grpSpPr>
        <p:sp>
          <p:nvSpPr>
            <p:cNvPr id="17" name="Isosceles Triangle 16"/>
            <p:cNvSpPr/>
            <p:nvPr/>
          </p:nvSpPr>
          <p:spPr>
            <a:xfrm>
              <a:off x="7526866" y="4515416"/>
              <a:ext cx="2751667" cy="202273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7912100" y="4503178"/>
              <a:ext cx="1981200" cy="144042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297333" y="4515416"/>
              <a:ext cx="1210734" cy="822355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0592" y="4651033"/>
              <a:ext cx="414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/>
                <a:t>站</a:t>
              </a:r>
              <a:endParaRPr lang="en-US" sz="4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0592" y="5297317"/>
              <a:ext cx="617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 smtClean="0"/>
                <a:t>行</a:t>
              </a:r>
              <a:endParaRPr lang="en-US" sz="4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694952" y="5867400"/>
              <a:ext cx="723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/>
                <a:t>坐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41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6649" y="3864765"/>
            <a:ext cx="6927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2.3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鑰節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與鑰字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3:11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;  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基督</a:t>
            </a:r>
            <a:endParaRPr lang="zh-TW" altLang="en-US" sz="4000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51" y="879132"/>
            <a:ext cx="12045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2.1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、寫作背景</a:t>
            </a:r>
            <a:r>
              <a:rPr lang="zh-TW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endParaRPr lang="en-US" altLang="zh-TW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教會面對異端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問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題：儀文主義、禁欲主義、智慧主義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傳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遞關於</a:t>
            </a:r>
            <a:r>
              <a:rPr lang="zh-CN" altLang="en-US" sz="3600" b="1" u="sng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基督與教會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的啟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示</a:t>
            </a:r>
            <a:endParaRPr lang="zh-CN" altLang="en-US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49" y="141785"/>
            <a:ext cx="1204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三、歌羅西書概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論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：基督是教會的頭</a:t>
            </a:r>
            <a:endParaRPr lang="zh-TW" altLang="en-US" sz="4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528" y="2867669"/>
            <a:ext cx="901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2.2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、中心信息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基督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 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教會的頭</a:t>
            </a:r>
            <a:endParaRPr lang="zh-TW" altLang="en-US" sz="4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15" y="4742129"/>
            <a:ext cx="4261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2.4</a:t>
            </a: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、分段</a:t>
            </a:r>
            <a:r>
              <a:rPr lang="en-US" altLang="zh-TW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見講義</a:t>
            </a:r>
            <a:endParaRPr lang="en-US" altLang="zh-CN" sz="40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649" y="5450015"/>
            <a:ext cx="6519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教義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----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滿心知道神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1-2)</a:t>
            </a:r>
          </a:p>
          <a:p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實踐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----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行事為人對得起主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(3-4)</a:t>
            </a:r>
            <a:endParaRPr lang="zh-TW" altLang="en-US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260" y="23895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四、一點討論：</a:t>
            </a:r>
            <a:endParaRPr lang="zh-TW" altLang="en-US" sz="4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260" y="946838"/>
            <a:ext cx="11222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、婚姻中最寶貴的是什麼？</a:t>
            </a:r>
            <a:endParaRPr lang="en-US" altLang="zh-CN" sz="3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、家庭中丈夫和妻子的地位究竟如何？</a:t>
            </a:r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、教會的方向、話語、傳福音、牧養和教導問題何在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、關於三位一體</a:t>
            </a:r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5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、你有得救的確據嗎？</a:t>
            </a:r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256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99" y="137900"/>
            <a:ext cx="11728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以弗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所教會和歌羅西教會的背景</a:t>
            </a:r>
            <a:endParaRPr lang="en-US" sz="4000" b="1" dirty="0">
              <a:latin typeface="SimHei" panose="02010609060101010101" pitchFamily="49" charset="-122"/>
              <a:ea typeface="SimHei" panose="02010609060101010101" pitchFamily="49" charset="-122"/>
              <a:cs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5667" y="845786"/>
            <a:ext cx="4066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保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羅</a:t>
            </a:r>
            <a:r>
              <a:rPr lang="zh-CN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第二次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旅</a:t>
            </a:r>
            <a:r>
              <a:rPr lang="zh-CN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行返程時僅短暫在以弗所停留，留亞居拉和百基拉在那裡。</a:t>
            </a:r>
            <a:endParaRPr lang="en-US" altLang="zh-CN" sz="36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80"/>
          <a:stretch/>
        </p:blipFill>
        <p:spPr>
          <a:xfrm>
            <a:off x="93536" y="845786"/>
            <a:ext cx="7811868" cy="58619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68139" y="3073138"/>
            <a:ext cx="399268" cy="193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87670" y="3073138"/>
            <a:ext cx="611800" cy="38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i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635625" y="1687513"/>
            <a:ext cx="1765300" cy="1492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965575" y="2397125"/>
            <a:ext cx="165100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433888" y="1106489"/>
            <a:ext cx="165100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899025" y="923925"/>
            <a:ext cx="165100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6192838" y="2578100"/>
            <a:ext cx="165100" cy="1666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6916738" y="2678114"/>
            <a:ext cx="165100" cy="1666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2771775" y="2478089"/>
            <a:ext cx="979488" cy="458787"/>
          </a:xfrm>
          <a:prstGeom prst="wedgeRectCallout">
            <a:avLst>
              <a:gd name="adj1" fmla="val 70421"/>
              <a:gd name="adj2" fmla="val -42731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792413" y="836614"/>
            <a:ext cx="1397000" cy="458787"/>
          </a:xfrm>
          <a:prstGeom prst="wedgeRectCallout">
            <a:avLst>
              <a:gd name="adj1" fmla="val 66134"/>
              <a:gd name="adj2" fmla="val 22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帖撒羅尼迦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4300539" y="222250"/>
            <a:ext cx="979487" cy="458788"/>
          </a:xfrm>
          <a:prstGeom prst="wedgeRectCallout">
            <a:avLst>
              <a:gd name="adj1" fmla="val 19690"/>
              <a:gd name="adj2" fmla="val 99829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4959350" y="2640014"/>
            <a:ext cx="979488" cy="458787"/>
          </a:xfrm>
          <a:prstGeom prst="wedgeRectCallout">
            <a:avLst>
              <a:gd name="adj1" fmla="val 74472"/>
              <a:gd name="adj2" fmla="val -3685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7370764" y="2306639"/>
            <a:ext cx="979487" cy="458787"/>
          </a:xfrm>
          <a:prstGeom prst="wedgeRectCallout">
            <a:avLst>
              <a:gd name="adj1" fmla="val -80148"/>
              <a:gd name="adj2" fmla="val 43079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歌羅西</a:t>
            </a:r>
          </a:p>
        </p:txBody>
      </p:sp>
    </p:spTree>
    <p:extLst>
      <p:ext uri="{BB962C8B-B14F-4D97-AF65-F5344CB8AC3E}">
        <p14:creationId xmlns:p14="http://schemas.microsoft.com/office/powerpoint/2010/main" val="37206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99" y="137900"/>
            <a:ext cx="11728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以弗所教會和歌羅西教會的背景</a:t>
            </a:r>
            <a:endParaRPr lang="en-US" sz="4000" b="1" dirty="0">
              <a:latin typeface="SimHei" panose="02010609060101010101" pitchFamily="49" charset="-122"/>
              <a:ea typeface="SimHei" panose="02010609060101010101" pitchFamily="49" charset="-122"/>
              <a:cs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5667" y="845786"/>
            <a:ext cx="40663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保羅第三次則以以弗所為中心，將福音傳遍了小亞細亞地區。</a:t>
            </a:r>
            <a:endParaRPr lang="en-US" altLang="zh-CN" sz="32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CA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保</a:t>
            </a:r>
            <a:r>
              <a:rPr kumimoji="1" lang="zh-TW" altLang="en-CA" sz="3200" dirty="0">
                <a:latin typeface="SimHei" panose="02010609060101010101" pitchFamily="49" charset="-122"/>
                <a:ea typeface="SimHei" panose="02010609060101010101" pitchFamily="49" charset="-122"/>
              </a:rPr>
              <a:t>羅在以弗所傳道時間最長。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保羅宣教的據點。</a:t>
            </a:r>
            <a:endParaRPr lang="en-US" altLang="zh-CN" sz="32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“特別的</a:t>
            </a:r>
            <a:r>
              <a:rPr lang="zh-CN" altLang="en-US" sz="32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託付</a:t>
            </a:r>
            <a:r>
              <a:rPr lang="zh-CN" altLang="en-US" sz="32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endParaRPr lang="en-US" altLang="zh-CN" sz="32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" y="764770"/>
            <a:ext cx="8068036" cy="59352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0525" y="2992582"/>
            <a:ext cx="399268" cy="274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25366" y="3073138"/>
            <a:ext cx="611800" cy="38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99" y="137900"/>
            <a:ext cx="11728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以弗所教會和歌羅西教會的背景</a:t>
            </a:r>
            <a:endParaRPr lang="en-US" sz="4000" b="1" dirty="0">
              <a:latin typeface="SimHei" panose="02010609060101010101" pitchFamily="49" charset="-122"/>
              <a:ea typeface="SimHei" panose="02010609060101010101" pitchFamily="49" charset="-122"/>
              <a:cs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24654" y="845786"/>
            <a:ext cx="27708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保羅被捕去了羅馬，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約主後</a:t>
            </a:r>
            <a:r>
              <a:rPr lang="en-US" altLang="zh-TW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61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至</a:t>
            </a:r>
            <a:r>
              <a:rPr lang="en-US" altLang="zh-TW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63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年間，</a:t>
            </a:r>
            <a:r>
              <a:rPr lang="zh-TW" altLang="en-US" sz="28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於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羅</a:t>
            </a:r>
            <a:r>
              <a:rPr lang="zh-TW" altLang="en-US" sz="28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馬監獄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寫</a:t>
            </a:r>
            <a:r>
              <a:rPr lang="zh-CN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了四封書信：</a:t>
            </a:r>
            <a:endParaRPr lang="en-US" altLang="zh-CN" sz="28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TW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CN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以弗所書</a:t>
            </a:r>
            <a:r>
              <a:rPr lang="en-US" altLang="zh-TW" sz="28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》</a:t>
            </a:r>
            <a:endParaRPr lang="en-US" altLang="zh-CN" sz="28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TW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腓立比書</a:t>
            </a:r>
            <a:r>
              <a:rPr lang="en-US" altLang="zh-TW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》《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歌羅西書</a:t>
            </a:r>
            <a:r>
              <a:rPr lang="en-US" altLang="zh-TW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》《</a:t>
            </a:r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腓利門書</a:t>
            </a:r>
            <a:r>
              <a:rPr lang="en-US" altLang="zh-TW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》</a:t>
            </a:r>
          </a:p>
          <a:p>
            <a:r>
              <a:rPr lang="zh-TW" altLang="en-US" sz="28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共稱「監獄書信」 。</a:t>
            </a:r>
            <a:endParaRPr lang="en-US" altLang="zh-CN" sz="28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2830" r="3388" b="2499"/>
          <a:stretch/>
        </p:blipFill>
        <p:spPr>
          <a:xfrm>
            <a:off x="0" y="845786"/>
            <a:ext cx="9060923" cy="55362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99" y="970018"/>
            <a:ext cx="611800" cy="38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63819" y="2835312"/>
            <a:ext cx="611800" cy="3235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v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223250" y="304801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000">
                <a:ea typeface="SimHei" panose="02010609060101010101" pitchFamily="49" charset="-122"/>
              </a:rPr>
              <a:t>以弗所的羅馬劇場</a:t>
            </a:r>
          </a:p>
        </p:txBody>
      </p:sp>
    </p:spTree>
    <p:extLst>
      <p:ext uri="{BB962C8B-B14F-4D97-AF65-F5344CB8AC3E}">
        <p14:creationId xmlns:p14="http://schemas.microsoft.com/office/powerpoint/2010/main" val="20031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rev1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9" y="0"/>
            <a:ext cx="5622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23250" y="304801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以弗所的羅馬劇場</a:t>
            </a:r>
          </a:p>
        </p:txBody>
      </p:sp>
    </p:spTree>
    <p:extLst>
      <p:ext uri="{BB962C8B-B14F-4D97-AF65-F5344CB8AC3E}">
        <p14:creationId xmlns:p14="http://schemas.microsoft.com/office/powerpoint/2010/main" val="13139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7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731250" y="304801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000">
                <a:ea typeface="SimHei" panose="02010609060101010101" pitchFamily="49" charset="-122"/>
              </a:rPr>
              <a:t>以弗所圖書館</a:t>
            </a:r>
          </a:p>
        </p:txBody>
      </p:sp>
    </p:spTree>
    <p:extLst>
      <p:ext uri="{BB962C8B-B14F-4D97-AF65-F5344CB8AC3E}">
        <p14:creationId xmlns:p14="http://schemas.microsoft.com/office/powerpoint/2010/main" val="36552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olo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945063" y="1795464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ea typeface="SimHei" panose="02010609060101010101" pitchFamily="49" charset="-122"/>
              </a:rPr>
              <a:t>歌羅西廢墟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5900739" y="2220914"/>
            <a:ext cx="155575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5335</TotalTime>
  <Words>667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</vt:lpstr>
      <vt:lpstr>SimHei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TCCC Admin</cp:lastModifiedBy>
  <cp:revision>186</cp:revision>
  <dcterms:created xsi:type="dcterms:W3CDTF">2014-12-30T18:22:34Z</dcterms:created>
  <dcterms:modified xsi:type="dcterms:W3CDTF">2018-03-25T19:29:15Z</dcterms:modified>
</cp:coreProperties>
</file>