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272" autoAdjust="0"/>
  </p:normalViewPr>
  <p:slideViewPr>
    <p:cSldViewPr>
      <p:cViewPr varScale="1">
        <p:scale>
          <a:sx n="46" d="100"/>
          <a:sy n="46" d="100"/>
        </p:scale>
        <p:origin x="1864" y="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18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66714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8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1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8"/>
          <a:stretch/>
        </p:blipFill>
        <p:spPr bwMode="auto">
          <a:xfrm>
            <a:off x="-9526" y="-1"/>
            <a:ext cx="915352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1/3/2021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312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2480"/>
            <a:ext cx="8229600" cy="1143000"/>
          </a:xfrm>
        </p:spPr>
        <p:txBody>
          <a:bodyPr/>
          <a:lstStyle/>
          <a:p>
            <a:r>
              <a:rPr lang="en-US" altLang="zh-TW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2021</a:t>
            </a:r>
            <a:r>
              <a:rPr lang="zh-TW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春季新約班主日學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C3DA7-0C03-4C46-835F-B17F6708E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077200" cy="431292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教材：</a:t>
            </a:r>
            <a:r>
              <a:rPr lang="zh-TW" altLang="en-US" sz="3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哥林多後書</a:t>
            </a:r>
            <a:endParaRPr lang="en-US" altLang="zh-TW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宗旨：</a:t>
            </a:r>
            <a:endParaRPr lang="en-US" altLang="zh-TW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TW" altLang="en-US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你們的信心格外增長，並且你們眾人彼此相愛的心也都充足。</a:t>
            </a:r>
            <a:r>
              <a:rPr lang="en-US" altLang="zh-TW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帖後</a:t>
            </a:r>
            <a:r>
              <a:rPr lang="en-US" altLang="zh-TW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1:3)</a:t>
            </a:r>
          </a:p>
          <a:p>
            <a:pPr lvl="1"/>
            <a:r>
              <a:rPr lang="zh-TW" altLang="en-US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只要心裏尊主基督為聖。有人問妳們心中盼望的緣由，就要常作準備，以溫柔敬畏的心回答各人。</a:t>
            </a:r>
            <a:r>
              <a:rPr lang="en-US" altLang="zh-TW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彼前 </a:t>
            </a:r>
            <a:r>
              <a:rPr lang="en-US" altLang="zh-TW" sz="30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3:15)</a:t>
            </a:r>
          </a:p>
          <a:p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方式：</a:t>
            </a:r>
            <a:r>
              <a:rPr lang="zh-TW" altLang="en-US" sz="3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讀經分享見證，真理引導生命</a:t>
            </a:r>
            <a:endParaRPr lang="en-US" altLang="zh-TW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1383</TotalTime>
  <Words>117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KaiTi</vt:lpstr>
      <vt:lpstr>Calibri</vt:lpstr>
      <vt:lpstr>Constantia</vt:lpstr>
      <vt:lpstr>Wingdings 2</vt:lpstr>
      <vt:lpstr>1_Flow</vt:lpstr>
      <vt:lpstr>2021春季新約班主日學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128</cp:revision>
  <dcterms:created xsi:type="dcterms:W3CDTF">2006-08-16T00:00:00Z</dcterms:created>
  <dcterms:modified xsi:type="dcterms:W3CDTF">2021-01-03T19:20:29Z</dcterms:modified>
</cp:coreProperties>
</file>