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495" r:id="rId3"/>
    <p:sldId id="496" r:id="rId4"/>
    <p:sldId id="497" r:id="rId5"/>
    <p:sldId id="498" r:id="rId6"/>
    <p:sldId id="49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EDF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5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48BC-A7B4-46D6-832B-CA6FB112499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E2C5-8E48-47FE-82E1-8A074F3A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4/14/2018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889" y="160312"/>
            <a:ext cx="102625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你們當效法我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12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課 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- 4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15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日</a:t>
            </a:r>
            <a:endParaRPr lang="en-US" altLang="zh-CN" sz="4000" b="1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algn="ctr"/>
            <a:r>
              <a:rPr lang="zh-TW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腓立比書、腓利門書概</a:t>
            </a:r>
            <a:r>
              <a:rPr lang="zh-TW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論</a:t>
            </a:r>
            <a:endParaRPr lang="zh-TW" altLang="en-US" sz="4800" b="1" dirty="0">
              <a:solidFill>
                <a:srgbClr val="C0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33" y="1940807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課程內容：</a:t>
            </a:r>
            <a:r>
              <a:rPr lang="en-US" altLang="zh-CN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個方面</a:t>
            </a:r>
            <a:endParaRPr lang="en-US" sz="4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712649"/>
            <a:ext cx="121116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腓立比教會的背景</a:t>
            </a:r>
            <a:r>
              <a:rPr lang="en-US" altLang="zh-TW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歐洲第一間教</a:t>
            </a:r>
            <a:r>
              <a:rPr lang="zh-TW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會</a:t>
            </a:r>
            <a:r>
              <a:rPr lang="en-US" altLang="zh-TW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endParaRPr lang="en-US" altLang="zh-TW" sz="40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腓立比書應該瞭解的內容</a:t>
            </a:r>
            <a:r>
              <a:rPr lang="en-US" altLang="zh-TW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基督在教會的實際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腓利門書應該瞭解的內容</a:t>
            </a:r>
            <a:r>
              <a:rPr lang="en-US" altLang="zh-TW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TW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我是主的阿尼西母</a:t>
            </a:r>
          </a:p>
          <a:p>
            <a:pPr marL="742950" indent="-742950">
              <a:buFont typeface="+mj-lt"/>
              <a:buAutoNum type="arabicPeriod"/>
            </a:pP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一點討論</a:t>
            </a:r>
            <a:r>
              <a:rPr lang="en-US" altLang="zh-TW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 </a:t>
            </a:r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合一、感恩、奉獻</a:t>
            </a: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4770" y="145171"/>
            <a:ext cx="11728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一</a:t>
            </a:r>
            <a:r>
              <a:rPr lang="en-US" altLang="zh-CN" sz="4000" b="1" dirty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.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 腓立比教會的背景</a:t>
            </a:r>
            <a:endParaRPr lang="en-US" sz="4000" b="1" dirty="0">
              <a:latin typeface="SimHei" panose="02010609060101010101" pitchFamily="49" charset="-122"/>
              <a:ea typeface="SimHei" panose="02010609060101010101" pitchFamily="49" charset="-122"/>
              <a:cs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05404" y="845786"/>
            <a:ext cx="429875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、軍事重鎮，是亞曆山大父親的名字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、保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羅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第二次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旅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行進到歐洲的第一站。呂底亞一家、獄卒。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、歐洲第一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間教會，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以外邦人占多數。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480"/>
          <a:stretch/>
        </p:blipFill>
        <p:spPr>
          <a:xfrm>
            <a:off x="93536" y="845786"/>
            <a:ext cx="7811868" cy="586190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13729" y="1316913"/>
            <a:ext cx="448322" cy="38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9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99" y="137900"/>
            <a:ext cx="117281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一</a:t>
            </a:r>
            <a:r>
              <a:rPr lang="en-US" altLang="zh-CN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.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腓立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比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教會的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背景</a:t>
            </a:r>
            <a:r>
              <a:rPr lang="en-US" altLang="zh-CN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-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Microsoft YaHei" panose="020B0503020204020204" pitchFamily="34" charset="-122"/>
              </a:rPr>
              <a:t> 續</a:t>
            </a:r>
            <a:endParaRPr lang="en-US" sz="4000" b="1" dirty="0">
              <a:latin typeface="SimHei" panose="02010609060101010101" pitchFamily="49" charset="-122"/>
              <a:ea typeface="SimHei" panose="02010609060101010101" pitchFamily="49" charset="-122"/>
              <a:cs typeface="Microsoft YaHei" panose="020B0503020204020204" pitchFamily="34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0587" y="513748"/>
            <a:ext cx="427692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4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、保羅第三次旅行，走遍馬其頓，返程又到了腓立比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馬其頓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)</a:t>
            </a:r>
          </a:p>
          <a:p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5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、愛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傳道人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保羅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6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熱心奉獻的榜樣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  （</a:t>
            </a:r>
            <a:r>
              <a:rPr lang="zh-TW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林後</a:t>
            </a:r>
            <a:r>
              <a:rPr lang="en-US" altLang="zh-TW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8:1-5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）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7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、姐妹的重要角色</a:t>
            </a:r>
            <a:endParaRPr lang="en-US" altLang="zh-CN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" y="922713"/>
            <a:ext cx="7853339" cy="57773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62865" y="1350165"/>
            <a:ext cx="448322" cy="387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4747870"/>
            <a:ext cx="114383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2.3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鑰節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與鑰字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1:20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-21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; </a:t>
            </a:r>
            <a:r>
              <a:rPr lang="zh-CN" altLang="en-US" sz="4000" b="1" u="sng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在基督裏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，喜樂，福音</a:t>
            </a:r>
            <a:endParaRPr lang="zh-TW" altLang="en-US" sz="4000" b="1" dirty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51" y="879132"/>
            <a:ext cx="12045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2.1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、寫作背景</a:t>
            </a:r>
            <a:r>
              <a:rPr lang="zh-TW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endParaRPr lang="en-US" altLang="zh-TW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腓立比教會一直供應保羅，保羅入獄後，教會打發以巴弗提去關懷保羅，但以巴弗提病了，腓立比的教會比較擔心，</a:t>
            </a:r>
            <a:endParaRPr lang="zh-CN" altLang="en-US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49" y="141785"/>
            <a:ext cx="1204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二、腓立比書概論：</a:t>
            </a:r>
            <a:r>
              <a:rPr lang="zh-CN" altLang="en-US" sz="4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在基督裏凡事都歡歡喜喜地</a:t>
            </a:r>
            <a:r>
              <a:rPr lang="en-US" altLang="zh-CN" sz="4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…</a:t>
            </a:r>
            <a:r>
              <a:rPr lang="en-US" altLang="zh-CN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..</a:t>
            </a:r>
            <a:endParaRPr lang="zh-TW" altLang="en-US" sz="4000" dirty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834" y="2633458"/>
            <a:ext cx="120231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2.2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中心信息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教會在基督裏的實際</a:t>
            </a:r>
            <a:endParaRPr lang="en-US" altLang="zh-CN" sz="4000" b="1" dirty="0" smtClean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TW" altLang="en-US" sz="40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基督是我</a:t>
            </a:r>
            <a:r>
              <a:rPr lang="zh-TW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們</a:t>
            </a: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的</a:t>
            </a:r>
            <a:r>
              <a:rPr lang="en-US" altLang="zh-CN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TW" alt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喜</a:t>
            </a:r>
            <a:r>
              <a:rPr lang="zh-TW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樂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平安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誇耀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、</a:t>
            </a:r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至寶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標竿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endParaRPr lang="en-US" altLang="zh-CN" sz="4000" dirty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榮耀的盼望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滿足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得</a:t>
            </a:r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能</a:t>
            </a:r>
            <a:r>
              <a:rPr lang="zh-CN" alt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力</a:t>
            </a:r>
            <a:r>
              <a:rPr lang="zh-CN" altLang="en-US" sz="4000" u="sng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的祕訣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u="sng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富足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……..</a:t>
            </a:r>
            <a:endParaRPr lang="zh-TW" altLang="en-US" sz="4000" dirty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534561"/>
            <a:ext cx="118373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2.4</a:t>
            </a: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、分段</a:t>
            </a:r>
            <a:r>
              <a:rPr lang="en-US" altLang="zh-TW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40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見講義</a:t>
            </a:r>
            <a:endParaRPr lang="en-US" altLang="zh-CN" sz="40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en-US" altLang="zh-TW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1. 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生命、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榜樣、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至寶、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4.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力量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; //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為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學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得</a:t>
            </a:r>
            <a:r>
              <a:rPr lang="en-US" altLang="zh-CN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靠</a:t>
            </a:r>
            <a:endParaRPr lang="zh-TW" altLang="en-US" sz="4000" dirty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7818" y="4170154"/>
            <a:ext cx="7174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2.3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鑰節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與鑰字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門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11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;   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益處</a:t>
            </a:r>
            <a:endParaRPr lang="zh-TW" altLang="en-US" sz="4000" b="1" dirty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6651" y="879132"/>
            <a:ext cx="120453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2.1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、寫作背景</a:t>
            </a:r>
            <a:r>
              <a:rPr lang="zh-TW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endParaRPr lang="en-US" altLang="zh-TW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腓利門是歌羅西人，在其家中有教會。他家的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個奴隸逃跑到保羅這裡，信主了，現在保羅寫信送阿尼西母回去。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有關人物：阿尼西母、亞基布、以巴弗</a:t>
            </a:r>
            <a:endParaRPr lang="zh-CN" altLang="en-US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649" y="141785"/>
            <a:ext cx="120453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三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、腓利門書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概</a:t>
            </a:r>
            <a:r>
              <a:rPr lang="zh-CN" altLang="en-US" sz="4000" b="1" dirty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論</a:t>
            </a:r>
            <a:r>
              <a:rPr lang="zh-CN" altLang="en-US" sz="4000" b="1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4000" b="1" dirty="0" smtClean="0">
                <a:solidFill>
                  <a:srgbClr val="FF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</a:rPr>
              <a:t>基督為我們的中保</a:t>
            </a:r>
            <a:endParaRPr lang="zh-TW" altLang="en-US" sz="4000" dirty="0">
              <a:solidFill>
                <a:srgbClr val="FF0000"/>
              </a:solidFill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649" y="3324862"/>
            <a:ext cx="9013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2.2</a:t>
            </a:r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</a:t>
            </a:r>
            <a:r>
              <a:rPr lang="zh-CN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中心信息</a:t>
            </a:r>
            <a:r>
              <a:rPr lang="zh-TW" altLang="en-US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4000" b="1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en-US" altLang="zh-TW" sz="4000" b="1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約翰福音 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3</a:t>
            </a:r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17</a:t>
            </a:r>
            <a:endParaRPr lang="zh-TW" altLang="en-US" sz="4000" dirty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818" y="4956910"/>
            <a:ext cx="12045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2.4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、愛的功課</a:t>
            </a:r>
            <a:r>
              <a:rPr lang="en-US" altLang="zh-TW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: </a:t>
            </a:r>
          </a:p>
          <a:p>
            <a:pPr lvl="3"/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腓利門：    </a:t>
            </a:r>
            <a:r>
              <a:rPr lang="zh-CN" alt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接納的功課</a:t>
            </a:r>
            <a:endParaRPr lang="en-US" altLang="zh-CN" sz="3600" dirty="0" smtClean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  <a:p>
            <a:pPr lvl="3"/>
            <a:r>
              <a:rPr lang="zh-CN" altLang="en-US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阿尼西母</a:t>
            </a: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：</a:t>
            </a:r>
            <a:r>
              <a:rPr lang="zh-CN" alt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</a:rPr>
              <a:t>面對的功課</a:t>
            </a:r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6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260" y="23895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四、一點討論：</a:t>
            </a:r>
            <a:endParaRPr lang="zh-TW" altLang="en-US" sz="4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260" y="1096468"/>
            <a:ext cx="115635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以下都是我們基督徒應有的，但我們卻常常沒有，困</a:t>
            </a:r>
            <a:r>
              <a:rPr lang="zh-CN" altLang="en-US" sz="3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難在哪？</a:t>
            </a:r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1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、關於奉獻、關懷  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---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愛心需要見識、需要犧牲</a:t>
            </a:r>
            <a:endParaRPr lang="en-US" altLang="zh-CN" sz="360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2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、關於喜樂、感恩  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--- 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人是最會忘恩負義的受造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3</a:t>
            </a:r>
            <a:r>
              <a:rPr lang="zh-CN" altLang="en-US" sz="36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、關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於合一、接納  </a:t>
            </a:r>
            <a:r>
              <a:rPr lang="en-US" altLang="zh-CN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--- </a:t>
            </a:r>
            <a:r>
              <a:rPr lang="zh-CN" altLang="en-US" sz="36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Wingdings" panose="05000000000000000000" pitchFamily="2" charset="2"/>
              </a:rPr>
              <a:t>驕傲嫉妒，破壞別人的事奉 </a:t>
            </a:r>
            <a:endParaRPr lang="en-US" altLang="zh-CN" sz="3600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3590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5427</TotalTime>
  <Words>685</Words>
  <Application>Microsoft Office PowerPoint</Application>
  <PresentationFormat>Widescreen</PresentationFormat>
  <Paragraphs>46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Microsoft YaHei</vt:lpstr>
      <vt:lpstr>SimHei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192</cp:revision>
  <dcterms:created xsi:type="dcterms:W3CDTF">2014-12-30T18:22:34Z</dcterms:created>
  <dcterms:modified xsi:type="dcterms:W3CDTF">2018-04-15T05:32:12Z</dcterms:modified>
</cp:coreProperties>
</file>