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69" r:id="rId5"/>
    <p:sldId id="270" r:id="rId6"/>
    <p:sldId id="274" r:id="rId7"/>
    <p:sldId id="275" r:id="rId8"/>
    <p:sldId id="264" r:id="rId9"/>
    <p:sldId id="27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3AEA6-FD6B-40BE-994B-3EE644E9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7764F8-4112-4F1A-B1EE-C78424DF4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0F762A-1481-4C94-8CE0-F1F1955F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35441-08B0-4213-BDAF-1A58C63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F062F-A583-4CC8-A96C-2B3B925E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90033-0DC9-4C2A-BD0A-D7C1F42F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7836D9-5188-41DC-B8BE-979ED9FF7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D3865D-B91E-49AE-9118-79346A4E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987C2-F8D4-4445-892A-D4F351B3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51CF4E-010D-49AA-99EE-362975E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7721C9-E042-4122-A66F-E11774ED3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F0ECFC-919E-452B-94FF-C55B0454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BC806-E84A-4B2B-BC19-85D3E38D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2A7AC-42DA-4B52-BB2A-A7282B42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4AF94-63F7-46C1-BF1C-DDFB6DE3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F7A87-BBBE-4AF6-98D3-FFF26D24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5EDA0-55CC-4156-B4F4-CF6238FC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79796-FC6B-4869-9E1F-A5FAB63C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0279F0-6F8E-477E-B753-6C517E70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06D0F-1201-4170-8D34-25705A9A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CD29D-A6E7-45F1-9407-A42BA61B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20F9B2-6624-4DC0-833D-97F0DADD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BDAF3-FAFE-4E6B-90E6-AAE9D370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26CF9-EE41-49C7-BC95-3F7C697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EC0C18-F242-4804-8048-98D3CF0B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0707E-F059-4B73-9C71-A6F8C389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D231B4-7D6B-4A82-9FF2-9DAFA50C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91AD4F-D317-407B-978F-7BBD9D54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DF636E-8FF6-45A5-924D-5C187A70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EE3C4-337A-41C1-8D1D-E9F72AF4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FCD101-E586-4533-8B2E-EF970ACD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541B7-768D-45C1-8A66-F6432987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F6488-68F0-44BC-BD30-844E0537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D6AF2E-36D7-4956-BFB1-0DC26DF5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8FEA93-1514-4FF0-A687-C407643EC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A40D1D-5C96-40A1-9F66-A7FAD7F5D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3E8FFC-2A5C-4FB0-9F62-038973A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96FF42-A206-4771-A47D-28290D0B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551E99-A9FD-4B01-9A26-75200FE0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A793B-82F3-4D60-B35F-6F9DC477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AA3159-D119-4240-8540-5A8C1E90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DD1388-E361-4FEA-9C7B-949AEC78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CE6977-B698-42A0-B328-B3765A2A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CB48F8-BDDB-499A-9753-BCB36FF8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3266D1-85EC-4F8E-AF9B-EF304942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417299-479D-4054-8D11-3F485DAA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5DC4-3219-4D35-8ED6-B3043AB3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077514-1B83-4D03-BE1C-75115F30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2CFC41-B450-4F27-8EDD-965B0F8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1C97AC-3A24-4FFC-BAE1-0461AD09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76D57B-C6F7-4072-85A6-381FB134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1A4F86-EF3F-4FBB-8406-A0C2911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848DB-78AC-4437-AAED-722F486C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1F6DEA-C048-44BC-8F18-C21B8F5F8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056FD8-40F7-41A2-89BB-0C41B319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459B03-615E-4800-AEFD-9A54E527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F92CE6-63B4-4527-9E0A-C9A41068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37CAA0-8331-49A4-A265-44E54EE9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9A87DED-37D1-4409-BD84-D31D59FD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8D2CA-2991-4D4A-8E27-4F3942D65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2DA66C-4D60-40DE-B8A8-D4D74CE0D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FB6-1BD3-400A-A477-1EE005C9685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BD38DE-2AF6-4BFF-B9B3-B434B7853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A042A-ED21-4980-BF94-A920B4635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51823A-86F7-44F4-B086-3F951EBF7DD0}"/>
              </a:ext>
            </a:extLst>
          </p:cNvPr>
          <p:cNvSpPr txBox="1"/>
          <p:nvPr/>
        </p:nvSpPr>
        <p:spPr>
          <a:xfrm>
            <a:off x="3046880" y="1301127"/>
            <a:ext cx="609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/>
              <a:t>但以理书</a:t>
            </a:r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r>
              <a:rPr lang="zh-CN" altLang="en-US" sz="4800" b="1" dirty="0"/>
              <a:t>第</a:t>
            </a:r>
            <a:r>
              <a:rPr lang="en-US" altLang="zh-CN" sz="4800" b="1" dirty="0"/>
              <a:t>6</a:t>
            </a:r>
            <a:r>
              <a:rPr lang="zh-CN" altLang="en-US" sz="4800" b="1" dirty="0"/>
              <a:t>章</a:t>
            </a:r>
            <a:endParaRPr lang="en-US" altLang="ja-JP" sz="4800" b="1" dirty="0"/>
          </a:p>
          <a:p>
            <a:pPr algn="ctr"/>
            <a:r>
              <a:rPr lang="zh-CN" altLang="en-US" sz="4800" b="1" dirty="0"/>
              <a:t>狮坑神迹 </a:t>
            </a:r>
            <a:r>
              <a:rPr lang="en-US" altLang="zh-CN" sz="4800" b="1" dirty="0"/>
              <a:t>- </a:t>
            </a:r>
            <a:r>
              <a:rPr lang="zh-CN" altLang="en-US" sz="4800" b="1" dirty="0"/>
              <a:t>神的信实</a:t>
            </a:r>
            <a:endParaRPr lang="en-US" altLang="zh-CN" sz="4800" b="1" dirty="0"/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 March </a:t>
            </a:r>
            <a:r>
              <a:rPr lang="en-US" altLang="zh-CN" sz="3200" dirty="0" smtClean="0"/>
              <a:t>13</a:t>
            </a:r>
            <a:r>
              <a:rPr lang="en-US" altLang="zh-CN" sz="3200" baseline="30000" dirty="0" smtClean="0"/>
              <a:t>th</a:t>
            </a:r>
            <a:r>
              <a:rPr lang="en-US" altLang="zh-CN" sz="32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41296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0FE5AC-E18B-44A6-AC43-2BC3F720DD7B}"/>
              </a:ext>
            </a:extLst>
          </p:cNvPr>
          <p:cNvSpPr txBox="1"/>
          <p:nvPr/>
        </p:nvSpPr>
        <p:spPr>
          <a:xfrm>
            <a:off x="674918" y="218956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</a:rPr>
              <a:t>狮子坑是什么？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1E59EE-D143-4366-BF07-357AC82B52AE}"/>
              </a:ext>
            </a:extLst>
          </p:cNvPr>
          <p:cNvSpPr txBox="1"/>
          <p:nvPr/>
        </p:nvSpPr>
        <p:spPr>
          <a:xfrm>
            <a:off x="534923" y="559452"/>
            <a:ext cx="11192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危险</a:t>
            </a:r>
            <a:endParaRPr lang="en-US" altLang="zh-CN" sz="2400" b="1" dirty="0"/>
          </a:p>
          <a:p>
            <a:r>
              <a:rPr lang="zh-CN" altLang="en-US" sz="2400" b="1" dirty="0"/>
              <a:t>撒旦魔鬼</a:t>
            </a:r>
            <a:endParaRPr lang="en-US" altLang="zh-CN" sz="2400" b="1" dirty="0"/>
          </a:p>
          <a:p>
            <a:r>
              <a:rPr lang="zh-CN" altLang="en-US" sz="2400" b="1" dirty="0"/>
              <a:t>整个世界</a:t>
            </a:r>
            <a:endParaRPr lang="en-US" altLang="zh-CN" sz="2400" b="1" dirty="0"/>
          </a:p>
          <a:p>
            <a:r>
              <a:rPr lang="zh-CN" altLang="en-US" sz="2400" dirty="0"/>
              <a:t>彼前五 </a:t>
            </a:r>
            <a:r>
              <a:rPr lang="en-US" altLang="zh-CN" sz="2400" dirty="0"/>
              <a:t>8 </a:t>
            </a:r>
            <a:r>
              <a:rPr lang="zh-CN" altLang="en-US" sz="2400" dirty="0"/>
              <a:t>务要谨守，警醒。因为</a:t>
            </a:r>
            <a:r>
              <a:rPr lang="zh-CN" altLang="en-US" sz="2400" b="1" dirty="0">
                <a:solidFill>
                  <a:srgbClr val="FF0000"/>
                </a:solidFill>
              </a:rPr>
              <a:t>你们的仇敌魔鬼，如同吼叫的狮子，遍地游行，寻找可吞吃的人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400" dirty="0"/>
              <a:t>9 </a:t>
            </a:r>
            <a:r>
              <a:rPr lang="zh-CN" altLang="en-US" sz="2400" dirty="0"/>
              <a:t>你们</a:t>
            </a:r>
            <a:r>
              <a:rPr lang="zh-CN" altLang="en-US" sz="2400" b="1" dirty="0">
                <a:solidFill>
                  <a:srgbClr val="FF0000"/>
                </a:solidFill>
              </a:rPr>
              <a:t>要用坚固的信心抵挡牠</a:t>
            </a:r>
            <a:r>
              <a:rPr lang="zh-CN" altLang="en-US" sz="2400" dirty="0"/>
              <a:t>，因为知道你们在世上的众弟兄也是经历这样的苦难。</a:t>
            </a:r>
            <a:endParaRPr lang="en-US" altLang="zh-C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A6B1BB-3ED7-4C9E-BDA8-C74B2BB52507}"/>
              </a:ext>
            </a:extLst>
          </p:cNvPr>
          <p:cNvSpPr txBox="1"/>
          <p:nvPr/>
        </p:nvSpPr>
        <p:spPr>
          <a:xfrm>
            <a:off x="499729" y="4158618"/>
            <a:ext cx="115429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有人肯为神下狮子坑的时候（</a:t>
            </a:r>
            <a:r>
              <a:rPr lang="en-US" altLang="zh-CN" sz="2200" b="1" dirty="0"/>
              <a:t>28</a:t>
            </a:r>
            <a:r>
              <a:rPr lang="zh-CN" altLang="en-US" sz="2200" b="1" dirty="0"/>
              <a:t>节）</a:t>
            </a:r>
            <a:r>
              <a:rPr lang="en-US" altLang="zh-CN" sz="2200" b="1" dirty="0"/>
              <a:t>———</a:t>
            </a:r>
            <a:r>
              <a:rPr lang="zh-CN" altLang="en-US" sz="2200" b="1" dirty="0"/>
              <a:t>→  神会差遣使者为他「封住狮子的口」（</a:t>
            </a:r>
            <a:r>
              <a:rPr lang="en-US" altLang="zh-CN" sz="2200" b="1" dirty="0"/>
              <a:t>22</a:t>
            </a:r>
            <a:r>
              <a:rPr lang="zh-CN" altLang="en-US" sz="2200" b="1" dirty="0"/>
              <a:t>节）</a:t>
            </a:r>
            <a:endParaRPr lang="en-US" altLang="zh-CN" sz="2200" b="1" dirty="0"/>
          </a:p>
          <a:p>
            <a:endParaRPr lang="en-US" altLang="zh-CN" sz="2200" b="1" dirty="0"/>
          </a:p>
          <a:p>
            <a:r>
              <a:rPr lang="zh-CN" altLang="en-US" sz="2200" b="1" dirty="0"/>
              <a:t>有人肯为神不遵王命的时候（</a:t>
            </a:r>
            <a:r>
              <a:rPr lang="en-US" altLang="zh-CN" sz="2200" b="1" dirty="0"/>
              <a:t>13</a:t>
            </a:r>
            <a:r>
              <a:rPr lang="zh-CN" altLang="en-US" sz="2200" b="1" dirty="0"/>
              <a:t>节）</a:t>
            </a:r>
            <a:r>
              <a:rPr lang="en-US" altLang="zh-CN" sz="2200" b="1" dirty="0"/>
              <a:t> ———</a:t>
            </a:r>
            <a:r>
              <a:rPr lang="zh-CN" altLang="en-US" sz="2200" b="1" dirty="0"/>
              <a:t>→ 神就使他们在世人面前「大享亨通」（</a:t>
            </a:r>
            <a:r>
              <a:rPr lang="en-US" altLang="zh-CN" sz="2200" b="1" dirty="0"/>
              <a:t>28</a:t>
            </a:r>
            <a:r>
              <a:rPr lang="zh-CN" altLang="en-US" sz="2200" b="1" dirty="0"/>
              <a:t>节）</a:t>
            </a:r>
            <a:endParaRPr lang="en-US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E6C0DC-02BB-4293-814E-956B14CB124F}"/>
              </a:ext>
            </a:extLst>
          </p:cNvPr>
          <p:cNvSpPr txBox="1"/>
          <p:nvPr/>
        </p:nvSpPr>
        <p:spPr>
          <a:xfrm>
            <a:off x="272582" y="2955838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</a:rPr>
              <a:t>但以理书第</a:t>
            </a:r>
            <a:r>
              <a:rPr lang="en-US" altLang="zh-CN" sz="3200" b="1" dirty="0">
                <a:solidFill>
                  <a:srgbClr val="0000FF"/>
                </a:solidFill>
              </a:rPr>
              <a:t>6</a:t>
            </a:r>
            <a:r>
              <a:rPr lang="zh-CN" altLang="en-US" sz="3200" b="1" dirty="0">
                <a:solidFill>
                  <a:srgbClr val="0000FF"/>
                </a:solidFill>
              </a:rPr>
              <a:t>章的属灵原则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C01EB7-8E7C-4734-9159-5860FD3524AF}"/>
              </a:ext>
            </a:extLst>
          </p:cNvPr>
          <p:cNvSpPr txBox="1"/>
          <p:nvPr/>
        </p:nvSpPr>
        <p:spPr>
          <a:xfrm>
            <a:off x="2373558" y="5373824"/>
            <a:ext cx="609447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狮子坑 </a:t>
            </a:r>
            <a:r>
              <a:rPr lang="en-US" altLang="zh-CN" sz="2800" b="1" dirty="0"/>
              <a:t>———</a:t>
            </a:r>
            <a:r>
              <a:rPr lang="zh-CN" altLang="en-US" sz="2800" b="1" dirty="0"/>
              <a:t>→</a:t>
            </a:r>
            <a:r>
              <a:rPr lang="zh-CN" altLang="en-US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见证</a:t>
            </a:r>
            <a:endParaRPr lang="en-US" altLang="zh-CN" sz="28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endParaRPr lang="en-US" altLang="zh-CN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zh-CN" alt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十字架 </a:t>
            </a:r>
            <a:r>
              <a:rPr lang="en-US" altLang="zh-CN" sz="2800" b="1" dirty="0"/>
              <a:t>———</a:t>
            </a:r>
            <a:r>
              <a:rPr lang="zh-CN" altLang="en-US" sz="2800" b="1" dirty="0"/>
              <a:t>→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得胜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72C61C-0CE4-4531-A02B-9A7164380FC2}"/>
              </a:ext>
            </a:extLst>
          </p:cNvPr>
          <p:cNvSpPr txBox="1"/>
          <p:nvPr/>
        </p:nvSpPr>
        <p:spPr>
          <a:xfrm>
            <a:off x="1828800" y="3571390"/>
            <a:ext cx="866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人的忠心   </a:t>
            </a:r>
            <a:r>
              <a:rPr lang="en-US" altLang="zh-CN" sz="2800" b="1" dirty="0">
                <a:solidFill>
                  <a:srgbClr val="FF0000"/>
                </a:solidFill>
              </a:rPr>
              <a:t>					 </a:t>
            </a:r>
            <a:r>
              <a:rPr lang="zh-CN" altLang="en-US" sz="2800" b="1" dirty="0">
                <a:solidFill>
                  <a:srgbClr val="FF0000"/>
                </a:solidFill>
              </a:rPr>
              <a:t>神的信实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尼布甲尼撒王、但以理和他的三友- 马六甲福音堂">
            <a:extLst>
              <a:ext uri="{FF2B5EF4-FFF2-40B4-BE49-F238E27FC236}">
                <a16:creationId xmlns:a16="http://schemas.microsoft.com/office/drawing/2014/main" xmlns="" id="{927B00BE-5A6F-4F04-8CD7-02E88BE0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00" y="138618"/>
            <a:ext cx="5080083" cy="65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他们不拜金像— 守望台线上书库">
            <a:extLst>
              <a:ext uri="{FF2B5EF4-FFF2-40B4-BE49-F238E27FC236}">
                <a16:creationId xmlns:a16="http://schemas.microsoft.com/office/drawing/2014/main" xmlns="" id="{F9BF61F5-D506-4FD2-AC47-94966A09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0" y="4324400"/>
            <a:ext cx="4618622" cy="23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沙得拉、米煞和亞伯尼歌">
            <a:extLst>
              <a:ext uri="{FF2B5EF4-FFF2-40B4-BE49-F238E27FC236}">
                <a16:creationId xmlns:a16="http://schemas.microsoft.com/office/drawing/2014/main" xmlns="" id="{8EE68584-366A-45BD-81FE-836EC5B9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01" y="1431515"/>
            <a:ext cx="3287420" cy="26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D1D2B8-E604-4B5F-8C7E-E5C3349001B8}"/>
              </a:ext>
            </a:extLst>
          </p:cNvPr>
          <p:cNvSpPr txBox="1"/>
          <p:nvPr/>
        </p:nvSpPr>
        <p:spPr>
          <a:xfrm>
            <a:off x="726930" y="238542"/>
            <a:ext cx="4896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第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章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火窑</a:t>
            </a:r>
            <a:r>
              <a:rPr lang="zh-CN" altLang="en-US" sz="2800" b="1" dirty="0"/>
              <a:t>神迹 </a:t>
            </a:r>
            <a:r>
              <a:rPr lang="en-US" altLang="zh-CN" sz="2800" b="1" dirty="0"/>
              <a:t>- </a:t>
            </a:r>
            <a:r>
              <a:rPr lang="zh-CN" altLang="en-US" sz="2800" b="1" dirty="0"/>
              <a:t>神的主权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73705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3F5E7-5BE4-4E8D-BAE0-0EE18C6DC22C}"/>
              </a:ext>
            </a:extLst>
          </p:cNvPr>
          <p:cNvSpPr txBox="1"/>
          <p:nvPr/>
        </p:nvSpPr>
        <p:spPr>
          <a:xfrm>
            <a:off x="572145" y="304974"/>
            <a:ext cx="1119618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但以理书</a:t>
            </a:r>
            <a:endParaRPr lang="en-US" altLang="zh-CN" sz="32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历史</a:t>
            </a:r>
            <a:endParaRPr lang="en-US" altLang="zh-CN" sz="2400" b="1" dirty="0"/>
          </a:p>
          <a:p>
            <a:r>
              <a:rPr lang="zh-CN" altLang="en-US" sz="2400" b="1" dirty="0"/>
              <a:t>第</a:t>
            </a:r>
            <a:r>
              <a:rPr lang="en-US" altLang="zh-CN" sz="2400" b="1" dirty="0"/>
              <a:t>1-4</a:t>
            </a:r>
            <a:r>
              <a:rPr lang="zh-CN" altLang="en-US" sz="2400" b="1" dirty="0"/>
              <a:t>章：</a:t>
            </a:r>
            <a:r>
              <a:rPr lang="zh-TW" altLang="en-US" sz="2400" b="1" dirty="0"/>
              <a:t>尼布甲尼撒王</a:t>
            </a:r>
            <a:endParaRPr lang="en-US" altLang="zh-TW" sz="2400" b="1" dirty="0"/>
          </a:p>
          <a:p>
            <a:r>
              <a:rPr lang="zh-CN" altLang="en-US" dirty="0"/>
              <a:t>但四</a:t>
            </a:r>
            <a:r>
              <a:rPr lang="en-US" altLang="zh-CN" dirty="0"/>
              <a:t>:30		</a:t>
            </a:r>
            <a:r>
              <a:rPr lang="zh-CN" altLang="en-US" dirty="0"/>
              <a:t>他说：</a:t>
            </a:r>
            <a:r>
              <a:rPr lang="en-US" altLang="zh-CN" dirty="0"/>
              <a:t>『</a:t>
            </a:r>
            <a:r>
              <a:rPr lang="zh-CN" altLang="en-US" dirty="0"/>
              <a:t>这大巴比伦不是我用大能大力建为京都，要显我威严的荣耀吗？</a:t>
            </a:r>
            <a:r>
              <a:rPr lang="en-US" altLang="zh-CN" dirty="0"/>
              <a:t>』</a:t>
            </a:r>
          </a:p>
          <a:p>
            <a:r>
              <a:rPr lang="zh-CN" altLang="en-US" dirty="0"/>
              <a:t>但四</a:t>
            </a:r>
            <a:r>
              <a:rPr lang="en-US" altLang="zh-CN" dirty="0"/>
              <a:t>:31-32</a:t>
            </a:r>
            <a:r>
              <a:rPr lang="en-US" altLang="zh-CN" sz="1600" dirty="0"/>
              <a:t>	</a:t>
            </a:r>
            <a:r>
              <a:rPr lang="zh-CN" altLang="en-US" dirty="0"/>
              <a:t>这话在王口中尚未说完，有声音从天降下，说：</a:t>
            </a:r>
            <a:r>
              <a:rPr lang="en-US" altLang="zh-CN" dirty="0"/>
              <a:t>『</a:t>
            </a:r>
            <a:r>
              <a:rPr lang="zh-CN" altLang="en-US" dirty="0"/>
              <a:t>尼布甲尼撒王啊，有话对你说，你的国位</a:t>
            </a:r>
            <a:r>
              <a:rPr lang="en-US" altLang="zh-CN" dirty="0"/>
              <a:t>		</a:t>
            </a:r>
            <a:r>
              <a:rPr lang="zh-CN" altLang="en-US" dirty="0"/>
              <a:t>离开你了。你必被赶出离开世人，与野地的兽同居，吃草如牛，且要经过七期。等你知道至</a:t>
            </a:r>
            <a:r>
              <a:rPr lang="en-US" altLang="zh-CN" dirty="0"/>
              <a:t>		</a:t>
            </a:r>
            <a:r>
              <a:rPr lang="zh-CN" altLang="en-US" dirty="0"/>
              <a:t>高者在人的国中掌权，要将国赐与谁就赐与谁。</a:t>
            </a:r>
            <a:r>
              <a:rPr lang="en-US" altLang="zh-CN" dirty="0"/>
              <a:t> 』</a:t>
            </a:r>
            <a:endParaRPr lang="zh-CN" altLang="en-US" dirty="0"/>
          </a:p>
          <a:p>
            <a:r>
              <a:rPr lang="en-US" altLang="zh-CN" sz="1600" dirty="0"/>
              <a:t>		</a:t>
            </a:r>
            <a:endParaRPr lang="en-US" altLang="zh-TW" sz="2400" dirty="0"/>
          </a:p>
          <a:p>
            <a:r>
              <a:rPr lang="zh-CN" altLang="en-US" sz="2400" b="1" dirty="0"/>
              <a:t>第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章：</a:t>
            </a:r>
            <a:r>
              <a:rPr lang="zh-TW" altLang="en-US" sz="2400" b="1" dirty="0"/>
              <a:t>伯沙撒王</a:t>
            </a:r>
            <a:endParaRPr lang="en-US" altLang="zh-TW" sz="2400" b="1" dirty="0"/>
          </a:p>
          <a:p>
            <a:r>
              <a:rPr lang="zh-CN" altLang="en-US" dirty="0"/>
              <a:t>但五</a:t>
            </a:r>
            <a:r>
              <a:rPr lang="en-US" altLang="zh-CN" dirty="0"/>
              <a:t>:26	</a:t>
            </a:r>
            <a:r>
              <a:rPr lang="zh-CN" altLang="en-US" dirty="0"/>
              <a:t>讲解是这样：弥尼，就是神已经数算你国的年日到此完毕。</a:t>
            </a:r>
            <a:endParaRPr lang="en-US" altLang="zh-TW" dirty="0"/>
          </a:p>
          <a:p>
            <a:r>
              <a:rPr lang="zh-CN" altLang="en-US" dirty="0"/>
              <a:t>但五</a:t>
            </a:r>
            <a:r>
              <a:rPr lang="en-US" altLang="zh-CN" dirty="0"/>
              <a:t>:30	</a:t>
            </a:r>
            <a:r>
              <a:rPr lang="zh-CN" altLang="en-US" dirty="0"/>
              <a:t>当夜，迦勒底王伯沙撒被杀。</a:t>
            </a:r>
            <a:endParaRPr lang="en-US" altLang="zh-CN" dirty="0"/>
          </a:p>
          <a:p>
            <a:r>
              <a:rPr lang="zh-CN" altLang="en-US" dirty="0"/>
              <a:t>但五</a:t>
            </a:r>
            <a:r>
              <a:rPr lang="en-US" altLang="zh-CN" dirty="0"/>
              <a:t>:31	</a:t>
            </a:r>
            <a:r>
              <a:rPr lang="zh-CN" altLang="en-US" dirty="0"/>
              <a:t>玛代人大流士年六十二岁，取了迦勒底国。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sz="2400" dirty="0"/>
              <a:t>第</a:t>
            </a:r>
            <a:r>
              <a:rPr lang="en-US" altLang="zh-CN" sz="2400" dirty="0"/>
              <a:t>6</a:t>
            </a:r>
            <a:r>
              <a:rPr lang="zh-CN" altLang="en-US" sz="2400" dirty="0"/>
              <a:t>章：</a:t>
            </a:r>
            <a:r>
              <a:rPr lang="zh-TW" altLang="en-US" sz="2400" dirty="0"/>
              <a:t>大流士王</a:t>
            </a:r>
            <a:r>
              <a:rPr lang="en-US" altLang="zh-TW" sz="2400" dirty="0"/>
              <a:t>/</a:t>
            </a:r>
            <a:r>
              <a:rPr lang="zh-CN" altLang="en-US" sz="2400" dirty="0"/>
              <a:t>大利乌王</a:t>
            </a:r>
            <a:endParaRPr lang="en-US" altLang="zh-CN" sz="2400" dirty="0"/>
          </a:p>
          <a:p>
            <a:endParaRPr lang="en-US" altLang="zh-TW" sz="2400" dirty="0"/>
          </a:p>
          <a:p>
            <a:r>
              <a:rPr lang="zh-CN" altLang="en-US" sz="2400" b="1" dirty="0"/>
              <a:t>预言</a:t>
            </a:r>
            <a:endParaRPr lang="en-US" altLang="zh-CN" sz="2400" b="1" dirty="0"/>
          </a:p>
          <a:p>
            <a:r>
              <a:rPr lang="zh-CN" altLang="en-US" sz="2400" dirty="0"/>
              <a:t>第</a:t>
            </a:r>
            <a:r>
              <a:rPr lang="en-US" altLang="zh-CN" sz="2400" dirty="0"/>
              <a:t>7-12</a:t>
            </a:r>
            <a:r>
              <a:rPr lang="zh-CN" altLang="en-US" sz="2400" dirty="0"/>
              <a:t>章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443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故事经过</a:t>
            </a:r>
            <a:endParaRPr lang="en-US" altLang="zh-CN" b="1" dirty="0"/>
          </a:p>
          <a:p>
            <a:endParaRPr lang="zh-CN" altLang="en-US" sz="2400" dirty="0"/>
          </a:p>
          <a:p>
            <a:r>
              <a:rPr lang="en-US" altLang="zh-TW" sz="2200" dirty="0"/>
              <a:t>6:1-3 </a:t>
            </a:r>
            <a:r>
              <a:rPr lang="zh-CN" altLang="en-US" sz="2200" dirty="0"/>
              <a:t>大流士随心所愿，立一百二十个总督，治理通国。又在他们以上立</a:t>
            </a:r>
            <a:r>
              <a:rPr lang="zh-CN" altLang="en-US" sz="2200" b="1" dirty="0"/>
              <a:t>总长三人（但以理在其中）</a:t>
            </a:r>
            <a:r>
              <a:rPr lang="zh-CN" altLang="en-US" sz="2200" dirty="0"/>
              <a:t>，使总督在他们三人面前回复事务，免得王受亏损。因这</a:t>
            </a:r>
            <a:r>
              <a:rPr lang="zh-CN" altLang="en-US" sz="2200" b="1" dirty="0"/>
              <a:t>但以理有美好的灵性，所以显然超乎其余的总长和总督，王又想立他治理通国。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dirty="0"/>
              <a:t>6:4-9 </a:t>
            </a:r>
            <a:r>
              <a:rPr lang="zh-CN" altLang="en-US" sz="2200" dirty="0"/>
              <a:t>那时，</a:t>
            </a:r>
            <a:r>
              <a:rPr lang="zh-CN" altLang="en-US" sz="2200" b="1" dirty="0"/>
              <a:t>总长和总督寻找但以理误国的把柄，为要参他</a:t>
            </a:r>
            <a:r>
              <a:rPr lang="zh-CN" altLang="en-US" sz="2200" dirty="0"/>
              <a:t>；</a:t>
            </a:r>
            <a:r>
              <a:rPr lang="zh-CN" altLang="en-US" sz="2200" b="1" dirty="0"/>
              <a:t>只是找不着他的错误过失，因他忠心办事，毫无错误过失。</a:t>
            </a:r>
            <a:endParaRPr lang="en-US" altLang="zh-CN" sz="2200" b="1" dirty="0"/>
          </a:p>
          <a:p>
            <a:endParaRPr lang="en-US" altLang="zh-CN" sz="2200" b="1" dirty="0"/>
          </a:p>
          <a:p>
            <a:r>
              <a:rPr lang="zh-CN" altLang="en-US" sz="2200" dirty="0"/>
              <a:t>那些人便说：</a:t>
            </a:r>
            <a:r>
              <a:rPr lang="en-US" altLang="zh-CN" sz="2200" dirty="0"/>
              <a:t>『</a:t>
            </a:r>
            <a:r>
              <a:rPr lang="zh-CN" altLang="en-US" sz="2200" dirty="0"/>
              <a:t>我们要找参这但以理的把柄，除非在他神的律法中就寻不着。</a:t>
            </a:r>
            <a:r>
              <a:rPr lang="en-US" altLang="zh-CN" sz="2200" dirty="0"/>
              <a:t>』</a:t>
            </a:r>
            <a:r>
              <a:rPr lang="zh-CN" altLang="en-US" sz="2200" dirty="0"/>
              <a:t>于是，总长和总督纷纷聚集来见王，说：</a:t>
            </a:r>
            <a:r>
              <a:rPr lang="en-US" altLang="zh-CN" sz="2200" dirty="0"/>
              <a:t>『</a:t>
            </a:r>
            <a:r>
              <a:rPr lang="zh-CN" altLang="en-US" sz="2200" dirty="0"/>
              <a:t>愿大流士王万岁！国中的总长、钦差、总督、谋士，和巡抚彼此商议，要立一条坚定的禁令（或译：求王下旨要立一条</a:t>
            </a:r>
            <a:r>
              <a:rPr lang="en-US" altLang="zh-CN" sz="2200" dirty="0"/>
              <a:t>……</a:t>
            </a:r>
            <a:r>
              <a:rPr lang="zh-CN" altLang="en-US" sz="2200" dirty="0"/>
              <a:t>），三十日内，不拘何人，若在王以外，或向神或向人求什么，就必扔在狮子坑中。王啊，现在求你立这禁令，加盖玉玺，使禁令决不更改；照玛代和波斯人的例是不可更改的。</a:t>
            </a:r>
            <a:r>
              <a:rPr lang="en-US" altLang="zh-CN" sz="2200" dirty="0"/>
              <a:t>』</a:t>
            </a:r>
            <a:r>
              <a:rPr lang="zh-CN" altLang="en-US" sz="2200" dirty="0"/>
              <a:t>于是大流士王立这禁令，加盖玉玺。</a:t>
            </a:r>
            <a:endParaRPr lang="en-US" altLang="zh-CN" sz="2200" dirty="0"/>
          </a:p>
          <a:p>
            <a:endParaRPr lang="en-US" altLang="zh-C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475E25-F9F9-4905-9D75-ED87E4941B86}"/>
              </a:ext>
            </a:extLst>
          </p:cNvPr>
          <p:cNvSpPr txBox="1"/>
          <p:nvPr/>
        </p:nvSpPr>
        <p:spPr>
          <a:xfrm>
            <a:off x="3143521" y="56558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总长和总督</a:t>
            </a:r>
            <a:r>
              <a:rPr lang="zh-CN" altLang="en-US" sz="2400" b="1" dirty="0">
                <a:solidFill>
                  <a:srgbClr val="FF0000"/>
                </a:solidFill>
              </a:rPr>
              <a:t>为什么陷害但以理？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故事经过</a:t>
            </a:r>
            <a:endParaRPr lang="en-US" altLang="zh-CN" b="1" dirty="0"/>
          </a:p>
          <a:p>
            <a:endParaRPr lang="zh-CN" altLang="en-US" sz="2400" dirty="0"/>
          </a:p>
          <a:p>
            <a:r>
              <a:rPr lang="en-US" altLang="zh-TW" sz="2400" dirty="0"/>
              <a:t>6:10 </a:t>
            </a:r>
            <a:r>
              <a:rPr lang="zh-CN" altLang="en-US" sz="2400" b="1" dirty="0"/>
              <a:t>但以理</a:t>
            </a:r>
            <a:r>
              <a:rPr lang="zh-CN" altLang="en-US" sz="2400" b="1" dirty="0">
                <a:solidFill>
                  <a:srgbClr val="FF0000"/>
                </a:solidFill>
              </a:rPr>
              <a:t>知道</a:t>
            </a:r>
            <a:r>
              <a:rPr lang="zh-CN" altLang="en-US" sz="2400" b="1" dirty="0"/>
              <a:t>这禁令盖了玉玺，就到自己家里（他楼上的窗户开向耶路撒冷），一日三次，双膝跪在他神面前，祷告感谢，与素常一样。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TW" sz="2400" dirty="0"/>
              <a:t>6:</a:t>
            </a:r>
            <a:r>
              <a:rPr lang="en-US" altLang="zh-CN" sz="2400" dirty="0"/>
              <a:t>11-15 </a:t>
            </a:r>
            <a:r>
              <a:rPr lang="zh-CN" altLang="en-US" sz="2400" dirty="0"/>
              <a:t>那些人就纷纷聚集，见但以理在他神面前祈祷恳求。他们便进到王前，提王的禁令，说：</a:t>
            </a:r>
            <a:r>
              <a:rPr lang="en-US" altLang="zh-CN" sz="2400" dirty="0"/>
              <a:t>『</a:t>
            </a:r>
            <a:r>
              <a:rPr lang="zh-CN" altLang="en-US" sz="2400" dirty="0"/>
              <a:t>王啊，三十日内不拘何人，若在王以外，或向神或向人求什么，必被扔在狮子坑中。王不是在这禁令上盖了玉玺吗？</a:t>
            </a:r>
            <a:r>
              <a:rPr lang="en-US" altLang="zh-CN" sz="2400" dirty="0"/>
              <a:t>』</a:t>
            </a:r>
            <a:r>
              <a:rPr lang="zh-CN" altLang="en-US" sz="2400" dirty="0"/>
              <a:t>王回答说：</a:t>
            </a:r>
            <a:r>
              <a:rPr lang="en-US" altLang="zh-CN" sz="2400" dirty="0"/>
              <a:t>『</a:t>
            </a:r>
            <a:r>
              <a:rPr lang="zh-CN" altLang="en-US" sz="2400" dirty="0"/>
              <a:t>实有这事，照玛代和波斯人的例是不可更改的。</a:t>
            </a:r>
            <a:r>
              <a:rPr lang="en-US" altLang="zh-CN" sz="2400" dirty="0"/>
              <a:t>』</a:t>
            </a:r>
            <a:r>
              <a:rPr lang="zh-CN" altLang="en-US" sz="2400" dirty="0"/>
              <a:t>他们对王说：</a:t>
            </a:r>
            <a:r>
              <a:rPr lang="en-US" altLang="zh-CN" sz="2400" dirty="0"/>
              <a:t>『</a:t>
            </a:r>
            <a:r>
              <a:rPr lang="zh-CN" altLang="en-US" sz="2400" dirty="0"/>
              <a:t>王啊，那被掳之犹大人中的但以理不理你，也不遵你盖了玉玺的禁令，他竟一日三次祈祷。</a:t>
            </a:r>
            <a:r>
              <a:rPr lang="en-US" altLang="zh-CN" sz="2400" dirty="0"/>
              <a:t>』</a:t>
            </a:r>
            <a:r>
              <a:rPr lang="zh-CN" altLang="en-US" sz="2400" dirty="0"/>
              <a:t>王听见这话，就</a:t>
            </a:r>
            <a:r>
              <a:rPr lang="zh-CN" altLang="en-US" sz="2400" b="1" dirty="0">
                <a:solidFill>
                  <a:srgbClr val="FF0000"/>
                </a:solidFill>
              </a:rPr>
              <a:t>甚愁烦</a:t>
            </a:r>
            <a:r>
              <a:rPr lang="zh-CN" altLang="en-US" sz="2400" dirty="0"/>
              <a:t>，一心要救但以理，筹划解救他，直到日落的时候。那些人就纷纷聚集来见王，说：</a:t>
            </a:r>
            <a:r>
              <a:rPr lang="en-US" altLang="zh-CN" sz="2400" dirty="0"/>
              <a:t>『</a:t>
            </a:r>
            <a:r>
              <a:rPr lang="zh-CN" altLang="en-US" sz="2400" dirty="0"/>
              <a:t>王啊，当知道玛代人和波斯人有例，凡王所立的禁令和律例都不可更改。</a:t>
            </a:r>
            <a:r>
              <a:rPr lang="en-US" altLang="zh-CN" sz="2400" dirty="0"/>
              <a:t>』</a:t>
            </a:r>
            <a:r>
              <a:rPr lang="zh-CN" altLang="en-US" sz="2400" dirty="0"/>
              <a:t>」</a:t>
            </a:r>
            <a:endParaRPr lang="en-US" altLang="zh-CN" sz="2400" dirty="0"/>
          </a:p>
          <a:p>
            <a:endParaRPr lang="en-US" altLang="zh-TW" sz="2400" dirty="0"/>
          </a:p>
          <a:p>
            <a:r>
              <a:rPr lang="en-US" altLang="zh-TW" sz="2400" dirty="0"/>
              <a:t>6:</a:t>
            </a:r>
            <a:r>
              <a:rPr lang="en-US" altLang="zh-CN" sz="2400" dirty="0"/>
              <a:t>16-18 </a:t>
            </a:r>
            <a:r>
              <a:rPr lang="zh-CN" altLang="en-US" sz="2400" dirty="0"/>
              <a:t>王下令，人就把但以理带来，扔在狮子坑中。</a:t>
            </a:r>
            <a:r>
              <a:rPr lang="zh-CN" altLang="en-US" sz="2400" b="1" dirty="0">
                <a:solidFill>
                  <a:srgbClr val="FF0000"/>
                </a:solidFill>
              </a:rPr>
              <a:t>王对但以理说：</a:t>
            </a:r>
            <a:r>
              <a:rPr lang="en-US" altLang="zh-CN" sz="2400" b="1" dirty="0">
                <a:solidFill>
                  <a:srgbClr val="FF0000"/>
                </a:solidFill>
              </a:rPr>
              <a:t>『</a:t>
            </a:r>
            <a:r>
              <a:rPr lang="zh-CN" altLang="en-US" sz="2400" b="1" dirty="0">
                <a:solidFill>
                  <a:srgbClr val="FF0000"/>
                </a:solidFill>
              </a:rPr>
              <a:t>你所常事奉的神，祂必救你。</a:t>
            </a:r>
            <a:r>
              <a:rPr lang="en-US" altLang="zh-CN" sz="2400" b="1" dirty="0">
                <a:solidFill>
                  <a:srgbClr val="FF0000"/>
                </a:solidFill>
              </a:rPr>
              <a:t>』</a:t>
            </a:r>
            <a:r>
              <a:rPr lang="zh-CN" altLang="en-US" sz="2400" dirty="0"/>
              <a:t>有人搬石头放在坑口，王用自己的玺和大臣的印，封闭那坑，使惩办但以理的事毫无更改。王回宫，</a:t>
            </a:r>
            <a:r>
              <a:rPr lang="zh-CN" altLang="en-US" sz="2400" b="1" dirty="0">
                <a:solidFill>
                  <a:srgbClr val="FF0000"/>
                </a:solidFill>
              </a:rPr>
              <a:t>终夜禁食</a:t>
            </a:r>
            <a:r>
              <a:rPr lang="zh-CN" altLang="en-US" sz="2400" dirty="0"/>
              <a:t>，无人拿乐器到他面前，并且</a:t>
            </a:r>
            <a:r>
              <a:rPr lang="zh-CN" altLang="en-US" sz="2400" b="1" dirty="0">
                <a:solidFill>
                  <a:srgbClr val="FF0000"/>
                </a:solidFill>
              </a:rPr>
              <a:t>睡不着觉</a:t>
            </a:r>
            <a:r>
              <a:rPr lang="zh-CN" altLang="en-US" sz="2400" dirty="0"/>
              <a:t>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8785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故事经过</a:t>
            </a:r>
            <a:endParaRPr lang="en-US" altLang="zh-CN" b="1" dirty="0"/>
          </a:p>
          <a:p>
            <a:endParaRPr lang="zh-CN" altLang="en-US" sz="2400" dirty="0"/>
          </a:p>
          <a:p>
            <a:r>
              <a:rPr lang="en-US" altLang="zh-TW" sz="2400" dirty="0"/>
              <a:t>6:19-23 </a:t>
            </a:r>
            <a:r>
              <a:rPr lang="zh-CN" altLang="en-US" sz="2400" dirty="0"/>
              <a:t>次日</a:t>
            </a:r>
            <a:r>
              <a:rPr lang="zh-CN" altLang="en-US" sz="2400" b="1" dirty="0">
                <a:solidFill>
                  <a:srgbClr val="FF0000"/>
                </a:solidFill>
              </a:rPr>
              <a:t>黎明</a:t>
            </a:r>
            <a:r>
              <a:rPr lang="zh-CN" altLang="en-US" sz="2400" dirty="0"/>
              <a:t>，王就起来，</a:t>
            </a:r>
            <a:r>
              <a:rPr lang="zh-CN" altLang="en-US" sz="2400" b="1" dirty="0">
                <a:solidFill>
                  <a:srgbClr val="FF0000"/>
                </a:solidFill>
              </a:rPr>
              <a:t>急忙</a:t>
            </a:r>
            <a:r>
              <a:rPr lang="zh-CN" altLang="en-US" sz="2400" dirty="0"/>
              <a:t>往狮子坑那里去。临近坑边，</a:t>
            </a:r>
            <a:r>
              <a:rPr lang="zh-CN" altLang="en-US" sz="2400" b="1" dirty="0">
                <a:solidFill>
                  <a:srgbClr val="FF0000"/>
                </a:solidFill>
              </a:rPr>
              <a:t>哀声呼叫</a:t>
            </a:r>
            <a:r>
              <a:rPr lang="zh-CN" altLang="en-US" sz="2400" dirty="0"/>
              <a:t>但以理，对但以理说：</a:t>
            </a:r>
            <a:r>
              <a:rPr lang="en-US" altLang="zh-CN" sz="2400" dirty="0"/>
              <a:t>『</a:t>
            </a:r>
            <a:r>
              <a:rPr lang="zh-CN" altLang="en-US" sz="2400" b="1" dirty="0">
                <a:solidFill>
                  <a:srgbClr val="FF0000"/>
                </a:solidFill>
              </a:rPr>
              <a:t>永生神的仆人但以理啊，你所常事奉的神能救你脱离狮子吗？</a:t>
            </a:r>
            <a:r>
              <a:rPr lang="en-US" altLang="zh-CN" sz="2400" dirty="0"/>
              <a:t>』</a:t>
            </a:r>
          </a:p>
          <a:p>
            <a:r>
              <a:rPr lang="zh-CN" altLang="en-US" sz="2400" b="1" dirty="0"/>
              <a:t>但以理对王说：</a:t>
            </a:r>
            <a:r>
              <a:rPr lang="en-US" altLang="zh-CN" sz="2400" b="1" dirty="0"/>
              <a:t>『</a:t>
            </a:r>
            <a:r>
              <a:rPr lang="zh-CN" altLang="en-US" sz="2400" b="1" dirty="0"/>
              <a:t>愿王万岁！我的神差遣使者，封住狮子的口，叫狮子不伤我；因我在神面前无辜，我在王面前也没有行过亏损的事。</a:t>
            </a:r>
            <a:r>
              <a:rPr lang="en-US" altLang="zh-CN" sz="2400" b="1" dirty="0"/>
              <a:t>』</a:t>
            </a:r>
            <a:r>
              <a:rPr lang="zh-CN" altLang="en-US" sz="2400" b="1" dirty="0">
                <a:solidFill>
                  <a:srgbClr val="FF0000"/>
                </a:solidFill>
              </a:rPr>
              <a:t>王就甚喜乐</a:t>
            </a:r>
            <a:r>
              <a:rPr lang="zh-CN" altLang="en-US" sz="2400" dirty="0"/>
              <a:t>，吩咐人将但以理从坑里系上来。于是但以理从坑里被系上来，</a:t>
            </a:r>
            <a:r>
              <a:rPr lang="zh-CN" altLang="en-US" sz="2400" b="1" dirty="0">
                <a:solidFill>
                  <a:srgbClr val="FF0000"/>
                </a:solidFill>
              </a:rPr>
              <a:t>身上毫无伤损，因为信靠他的神。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但以理被扔进了狮子坑……(含音频) - 万维读者网博客">
            <a:extLst>
              <a:ext uri="{FF2B5EF4-FFF2-40B4-BE49-F238E27FC236}">
                <a16:creationId xmlns:a16="http://schemas.microsoft.com/office/drawing/2014/main" xmlns="" id="{860D2CCE-A977-43B1-ABC0-0340ABA1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57" y="3135186"/>
            <a:ext cx="2507564" cy="33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90A0D937-9AC2-4EB7-9886-86B43459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68" y="3135186"/>
            <a:ext cx="4471416" cy="33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故事经过</a:t>
            </a:r>
            <a:endParaRPr lang="en-US" altLang="zh-CN" b="1" dirty="0"/>
          </a:p>
          <a:p>
            <a:endParaRPr lang="zh-CN" altLang="en-US" sz="2400" dirty="0"/>
          </a:p>
          <a:p>
            <a:r>
              <a:rPr lang="en-US" altLang="zh-TW" sz="2400" dirty="0"/>
              <a:t>6:</a:t>
            </a:r>
            <a:r>
              <a:rPr lang="en-US" altLang="zh-CN" sz="2400" dirty="0"/>
              <a:t>24 </a:t>
            </a:r>
            <a:r>
              <a:rPr lang="zh-CN" altLang="en-US" sz="2400" dirty="0"/>
              <a:t>王下令，人就把那些控告但以理的人，连他们的妻子儿女都带来，扔在狮子坑中。他们还没有到坑底，狮子就抓住（原文是胜了）他们，咬碎他们的骨头。</a:t>
            </a:r>
            <a:endParaRPr lang="en-US" altLang="zh-CN" sz="2400" dirty="0"/>
          </a:p>
          <a:p>
            <a:endParaRPr lang="en-US" altLang="zh-TW" sz="2400" dirty="0"/>
          </a:p>
          <a:p>
            <a:r>
              <a:rPr lang="en-US" altLang="zh-TW" sz="2400" dirty="0"/>
              <a:t> 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6:25-28 </a:t>
            </a:r>
            <a:r>
              <a:rPr lang="zh-CN" altLang="en-US" sz="2400" dirty="0"/>
              <a:t>那时，大流士王传旨，晓谕住在全地各方、各国、各族的人说：</a:t>
            </a:r>
            <a:r>
              <a:rPr lang="en-US" altLang="zh-CN" sz="2400" dirty="0"/>
              <a:t>『</a:t>
            </a:r>
            <a:r>
              <a:rPr lang="zh-CN" altLang="en-US" sz="2400" dirty="0"/>
              <a:t>愿你们大享平安！</a:t>
            </a:r>
            <a:r>
              <a:rPr lang="zh-CN" altLang="en-US" sz="2400" b="1" dirty="0"/>
              <a:t>现在我降旨晓谕我所统辖的全国人民，要在但以理的神面前，战兢恐惧。因为祂是永远长存的活神，祂的国永不败坏；祂的权柄永存无极！祂护庇人，搭救人，在天上地下施行神迹奇事，救了但以理脱离狮子的口。</a:t>
            </a:r>
            <a:r>
              <a:rPr lang="en-US" altLang="zh-CN" sz="2400" dirty="0"/>
              <a:t>』</a:t>
            </a:r>
            <a:r>
              <a:rPr lang="zh-CN" altLang="en-US" sz="2400" dirty="0"/>
              <a:t>如此，这但以理，当大流士王在位的时候和波斯王古列在位的时候，大享亨通。</a:t>
            </a:r>
            <a:endParaRPr lang="en-US" altLang="zh-CN" sz="2400" dirty="0"/>
          </a:p>
          <a:p>
            <a:endParaRPr lang="en-US" altLang="zh-TW" sz="2400" dirty="0"/>
          </a:p>
        </p:txBody>
      </p:sp>
      <p:pic>
        <p:nvPicPr>
          <p:cNvPr id="4" name="Picture 6" descr="免费圣经图片:: 但以理在狮子坑中">
            <a:extLst>
              <a:ext uri="{FF2B5EF4-FFF2-40B4-BE49-F238E27FC236}">
                <a16:creationId xmlns:a16="http://schemas.microsoft.com/office/drawing/2014/main" xmlns="" id="{D787C3D2-3F41-4E07-932D-847DCE87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66" y="1947672"/>
            <a:ext cx="2909232" cy="21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0FE5AC-E18B-44A6-AC43-2BC3F720DD7B}"/>
              </a:ext>
            </a:extLst>
          </p:cNvPr>
          <p:cNvSpPr txBox="1"/>
          <p:nvPr/>
        </p:nvSpPr>
        <p:spPr>
          <a:xfrm>
            <a:off x="499730" y="108269"/>
            <a:ext cx="11192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总长和总督为什么陷害但以理？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ABD383-417E-4AAF-BA97-58BCCF5F35A6}"/>
              </a:ext>
            </a:extLst>
          </p:cNvPr>
          <p:cNvSpPr txBox="1"/>
          <p:nvPr/>
        </p:nvSpPr>
        <p:spPr>
          <a:xfrm>
            <a:off x="499730" y="614316"/>
            <a:ext cx="1147253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嫉妒</a:t>
            </a:r>
            <a:endParaRPr lang="en-US" altLang="zh-CN" sz="2400" b="1" dirty="0"/>
          </a:p>
          <a:p>
            <a:endParaRPr lang="en-US" altLang="zh-CN" dirty="0"/>
          </a:p>
          <a:p>
            <a:r>
              <a:rPr lang="zh-CN" altLang="en-US" sz="2400" b="1" dirty="0"/>
              <a:t>属灵争战</a:t>
            </a:r>
            <a:endParaRPr lang="en-US" altLang="zh-CN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弗六</a:t>
            </a:r>
            <a:r>
              <a:rPr lang="en-US" altLang="zh-CN" sz="2400" b="1" dirty="0">
                <a:solidFill>
                  <a:srgbClr val="FF0000"/>
                </a:solidFill>
              </a:rPr>
              <a:t>12 </a:t>
            </a:r>
            <a:r>
              <a:rPr lang="zh-CN" altLang="en-US" sz="2400" b="1" dirty="0">
                <a:solidFill>
                  <a:srgbClr val="FF0000"/>
                </a:solidFill>
              </a:rPr>
              <a:t>因我们并不是与属血气的争战，乃是与那些执政的、掌权的、管辖这幽暗世界的，以及天空属灵气的恶魔争战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6D12F83-1728-4796-B39D-6855D57E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2992374"/>
            <a:ext cx="5154168" cy="38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AE67D7-9517-4B45-AED6-6FA1C77B8BEC}"/>
              </a:ext>
            </a:extLst>
          </p:cNvPr>
          <p:cNvSpPr txBox="1"/>
          <p:nvPr/>
        </p:nvSpPr>
        <p:spPr>
          <a:xfrm>
            <a:off x="499730" y="3073545"/>
            <a:ext cx="59993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弗六</a:t>
            </a:r>
            <a:r>
              <a:rPr lang="en-US" altLang="zh-CN" sz="2000" dirty="0"/>
              <a:t>13-20</a:t>
            </a:r>
          </a:p>
          <a:p>
            <a:r>
              <a:rPr lang="zh-CN" altLang="en-US" sz="2000" dirty="0"/>
              <a:t>所以要拿起</a:t>
            </a:r>
            <a:r>
              <a:rPr lang="zh-CN" altLang="en-US" sz="2000" b="1" dirty="0">
                <a:solidFill>
                  <a:srgbClr val="FF0000"/>
                </a:solidFill>
              </a:rPr>
              <a:t>神所赐的全副军装</a:t>
            </a:r>
            <a:r>
              <a:rPr lang="zh-CN" altLang="en-US" sz="2000" dirty="0"/>
              <a:t>，好在磨难的日子，抵挡仇敌，并且成就了一切，还能站立得住。所以要站稳了，用</a:t>
            </a:r>
            <a:r>
              <a:rPr lang="zh-CN" altLang="en-US" sz="2000" b="1" dirty="0">
                <a:solidFill>
                  <a:srgbClr val="FF0000"/>
                </a:solidFill>
              </a:rPr>
              <a:t>真理当作带子束腰</a:t>
            </a:r>
            <a:r>
              <a:rPr lang="zh-CN" altLang="en-US" sz="2000" dirty="0"/>
              <a:t>，用</a:t>
            </a:r>
            <a:r>
              <a:rPr lang="zh-CN" altLang="en-US" sz="2000" b="1" dirty="0">
                <a:solidFill>
                  <a:srgbClr val="FF0000"/>
                </a:solidFill>
              </a:rPr>
              <a:t>公义当作护心镜</a:t>
            </a:r>
            <a:r>
              <a:rPr lang="zh-CN" altLang="en-US" sz="2000" dirty="0"/>
              <a:t>遮胸。又用</a:t>
            </a:r>
            <a:r>
              <a:rPr lang="zh-CN" altLang="en-US" sz="2000" b="1" dirty="0">
                <a:solidFill>
                  <a:srgbClr val="FF0000"/>
                </a:solidFill>
              </a:rPr>
              <a:t>平安的福音，当作预备走路的鞋</a:t>
            </a:r>
            <a:r>
              <a:rPr lang="zh-CN" altLang="en-US" sz="2000" dirty="0"/>
              <a:t>穿在脚上，此外又拿着</a:t>
            </a:r>
            <a:r>
              <a:rPr lang="zh-CN" altLang="en-US" sz="2000" b="1" dirty="0">
                <a:solidFill>
                  <a:srgbClr val="FF0000"/>
                </a:solidFill>
              </a:rPr>
              <a:t>信德当作藤牌</a:t>
            </a:r>
            <a:r>
              <a:rPr lang="zh-CN" altLang="en-US" sz="2000" dirty="0"/>
              <a:t>，可以灭尽那恶者一切的火箭。并戴上</a:t>
            </a:r>
            <a:r>
              <a:rPr lang="zh-CN" altLang="en-US" sz="2000" b="1" dirty="0">
                <a:solidFill>
                  <a:srgbClr val="FF0000"/>
                </a:solidFill>
              </a:rPr>
              <a:t>救恩的头盔</a:t>
            </a:r>
            <a:r>
              <a:rPr lang="zh-CN" altLang="en-US" sz="2000" dirty="0"/>
              <a:t>，拿着</a:t>
            </a:r>
            <a:r>
              <a:rPr lang="zh-CN" altLang="en-US" sz="2000" b="1" dirty="0">
                <a:solidFill>
                  <a:srgbClr val="FF0000"/>
                </a:solidFill>
              </a:rPr>
              <a:t>圣灵的宝剑，就是神的道</a:t>
            </a:r>
            <a:r>
              <a:rPr lang="zh-CN" altLang="en-US" sz="2000" dirty="0"/>
              <a:t>。</a:t>
            </a:r>
            <a:r>
              <a:rPr lang="zh-CN" altLang="en-US" sz="2000" b="1" u="sng" dirty="0"/>
              <a:t>靠着圣灵</a:t>
            </a:r>
            <a:r>
              <a:rPr lang="zh-CN" altLang="en-US" sz="2000" dirty="0"/>
              <a:t>，随时</a:t>
            </a:r>
            <a:r>
              <a:rPr lang="zh-CN" altLang="en-US" sz="2000" b="1" u="sng" dirty="0"/>
              <a:t>多方祷告</a:t>
            </a:r>
            <a:r>
              <a:rPr lang="zh-CN" altLang="en-US" sz="2000" dirty="0"/>
              <a:t>祈求，并要在此</a:t>
            </a:r>
            <a:r>
              <a:rPr lang="zh-CN" altLang="en-US" sz="2000" b="1" u="sng" dirty="0"/>
              <a:t>儆醒不倦</a:t>
            </a:r>
            <a:r>
              <a:rPr lang="zh-CN" altLang="en-US" sz="2000" dirty="0"/>
              <a:t>，为众圣徒祈求，也为我祈求，使我得着口才，能以放胆，开口讲明福音的奥秘，（我为这福音的奥秘，作了带锁链的使者）并使我照着当尽的本分，放胆讲论。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552DC1-249D-4B09-839E-DF71E45F2064}"/>
              </a:ext>
            </a:extLst>
          </p:cNvPr>
          <p:cNvSpPr txBox="1"/>
          <p:nvPr/>
        </p:nvSpPr>
        <p:spPr>
          <a:xfrm>
            <a:off x="3048762" y="253319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如何在属灵争战中得胜？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25C3DC-0990-4AAA-B46A-DB4EC3046E8B}"/>
              </a:ext>
            </a:extLst>
          </p:cNvPr>
          <p:cNvSpPr txBox="1"/>
          <p:nvPr/>
        </p:nvSpPr>
        <p:spPr>
          <a:xfrm>
            <a:off x="1099566" y="1115997"/>
            <a:ext cx="100652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en-US" sz="2400" b="1" dirty="0"/>
              <a:t>但以理对王说：</a:t>
            </a:r>
            <a:r>
              <a:rPr lang="en-US" altLang="zh-CN" sz="2400" b="1" dirty="0"/>
              <a:t>『</a:t>
            </a:r>
            <a:r>
              <a:rPr lang="zh-CN" altLang="en-US" sz="2400" b="1" dirty="0"/>
              <a:t>愿王万岁！</a:t>
            </a:r>
            <a:endParaRPr lang="en-US" altLang="zh-CN" sz="2400" b="1" dirty="0"/>
          </a:p>
          <a:p>
            <a:pPr fontAlgn="base"/>
            <a:endParaRPr lang="en-US" altLang="zh-CN" sz="800" dirty="0">
              <a:solidFill>
                <a:srgbClr val="0000FF"/>
              </a:solidFill>
              <a:latin typeface="inherit"/>
            </a:endParaRPr>
          </a:p>
          <a:p>
            <a:pPr fontAlgn="base"/>
            <a:r>
              <a:rPr lang="zh-CN" altLang="en-US" sz="2400" b="1" dirty="0">
                <a:solidFill>
                  <a:srgbClr val="0000FF"/>
                </a:solidFill>
                <a:latin typeface="inherit"/>
              </a:rPr>
              <a:t>信靠神的人里面充满的是平安、喜乐、安静和祝福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fontAlgn="base"/>
            <a:r>
              <a:rPr lang="zh-CN" altLang="en-US" sz="2400" dirty="0">
                <a:solidFill>
                  <a:srgbClr val="000000"/>
                </a:solidFill>
                <a:latin typeface="inherit"/>
              </a:rPr>
              <a:t>罗十二</a:t>
            </a:r>
            <a:r>
              <a:rPr lang="en-US" altLang="zh-CN" sz="2400" dirty="0">
                <a:solidFill>
                  <a:srgbClr val="000000"/>
                </a:solidFill>
                <a:latin typeface="inherit"/>
              </a:rPr>
              <a:t>14 </a:t>
            </a:r>
            <a:r>
              <a:rPr lang="zh-CN" altLang="en-US" sz="2400" dirty="0">
                <a:solidFill>
                  <a:srgbClr val="000000"/>
                </a:solidFill>
                <a:latin typeface="inherit"/>
              </a:rPr>
              <a:t>逼迫你们的，要给他们祝福；只要祝福，不可咒诅</a:t>
            </a:r>
            <a:endParaRPr lang="en-US" altLang="zh-CN" sz="2400" dirty="0">
              <a:solidFill>
                <a:srgbClr val="000000"/>
              </a:solidFill>
              <a:latin typeface="inherit"/>
            </a:endParaRPr>
          </a:p>
          <a:p>
            <a:pPr fontAlgn="base"/>
            <a:endParaRPr lang="en-US" altLang="zh-CN" sz="2400" b="1" dirty="0"/>
          </a:p>
          <a:p>
            <a:pPr algn="l" fontAlgn="base"/>
            <a:r>
              <a:rPr lang="zh-CN" altLang="en-US" sz="2400" b="1" dirty="0"/>
              <a:t>我的神差遣使者，封住狮子的口，叫狮子不伤我；</a:t>
            </a:r>
            <a:endParaRPr lang="en-US" altLang="zh-CN" sz="2400" b="1" dirty="0"/>
          </a:p>
          <a:p>
            <a:pPr fontAlgn="base"/>
            <a:endParaRPr lang="en-US" altLang="zh-CN" sz="800" b="1" dirty="0">
              <a:solidFill>
                <a:srgbClr val="0000FF"/>
              </a:solidFill>
              <a:latin typeface="inherit"/>
            </a:endParaRPr>
          </a:p>
          <a:p>
            <a:pPr fontAlgn="base"/>
            <a:r>
              <a:rPr lang="zh-CN" altLang="en-US" sz="2400" b="1" dirty="0">
                <a:solidFill>
                  <a:srgbClr val="0000FF"/>
                </a:solidFill>
                <a:latin typeface="inherit"/>
              </a:rPr>
              <a:t>为神做见证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fontAlgn="base"/>
            <a:r>
              <a:rPr lang="zh-CN" altLang="en-US" sz="2400" dirty="0">
                <a:solidFill>
                  <a:srgbClr val="000000"/>
                </a:solidFill>
                <a:latin typeface="inherit"/>
              </a:rPr>
              <a:t>彼前三</a:t>
            </a:r>
            <a:r>
              <a:rPr lang="en-US" altLang="zh-CN" sz="2400" dirty="0">
                <a:solidFill>
                  <a:srgbClr val="000000"/>
                </a:solidFill>
                <a:latin typeface="inherit"/>
              </a:rPr>
              <a:t>15 </a:t>
            </a:r>
            <a:r>
              <a:rPr lang="zh-CN" altLang="en-US" sz="2400" dirty="0">
                <a:solidFill>
                  <a:srgbClr val="000000"/>
                </a:solidFill>
                <a:latin typeface="inherit"/>
              </a:rPr>
              <a:t>心里尊主基督为圣。有人问你们心中盼望的缘由，就要常作准备，以温柔、敬畏的心回答各人</a:t>
            </a:r>
            <a:endParaRPr lang="en-US" altLang="zh-CN" sz="2400" dirty="0">
              <a:solidFill>
                <a:srgbClr val="000000"/>
              </a:solidFill>
              <a:latin typeface="inherit"/>
            </a:endParaRPr>
          </a:p>
          <a:p>
            <a:pPr fontAlgn="base"/>
            <a:endParaRPr lang="en-US" altLang="zh-CN" sz="2400" b="1" dirty="0"/>
          </a:p>
          <a:p>
            <a:pPr algn="l" fontAlgn="base"/>
            <a:r>
              <a:rPr lang="zh-CN" altLang="en-US" sz="2400" b="1" dirty="0"/>
              <a:t>因我在神面前无辜，我在王面前也没有行过亏损的事。</a:t>
            </a:r>
            <a:r>
              <a:rPr lang="en-US" altLang="zh-CN" sz="2400" b="1" dirty="0"/>
              <a:t>』</a:t>
            </a:r>
          </a:p>
          <a:p>
            <a:pPr fontAlgn="base"/>
            <a:endParaRPr lang="en-US" altLang="zh-CN" sz="800" b="1" dirty="0">
              <a:solidFill>
                <a:srgbClr val="0000FF"/>
              </a:solidFill>
              <a:latin typeface="inherit"/>
            </a:endParaRPr>
          </a:p>
          <a:p>
            <a:pPr fontAlgn="base"/>
            <a:r>
              <a:rPr lang="zh-CN" altLang="en-US" sz="2400" b="1" dirty="0">
                <a:solidFill>
                  <a:srgbClr val="0000FF"/>
                </a:solidFill>
                <a:latin typeface="inherit"/>
              </a:rPr>
              <a:t>对神忠心，对人忠心，清白无辜</a:t>
            </a:r>
            <a:endParaRPr lang="en-US" altLang="zh-CN" sz="2400" b="1" dirty="0">
              <a:solidFill>
                <a:srgbClr val="0000FF"/>
              </a:solidFill>
              <a:latin typeface="Montserrat" panose="00000500000000000000" pitchFamily="2" charset="0"/>
            </a:endParaRPr>
          </a:p>
          <a:p>
            <a:pPr fontAlgn="base"/>
            <a:r>
              <a:rPr lang="zh-CN" altLang="en-US" sz="2400" dirty="0">
                <a:solidFill>
                  <a:srgbClr val="000000"/>
                </a:solidFill>
                <a:latin typeface="inherit"/>
              </a:rPr>
              <a:t>彼前三</a:t>
            </a:r>
            <a:r>
              <a:rPr lang="en-US" altLang="zh-CN" sz="2400" dirty="0">
                <a:solidFill>
                  <a:srgbClr val="000000"/>
                </a:solidFill>
                <a:latin typeface="inherit"/>
              </a:rPr>
              <a:t>16 </a:t>
            </a:r>
            <a:r>
              <a:rPr lang="zh-CN" altLang="en-US" sz="2400" dirty="0">
                <a:solidFill>
                  <a:srgbClr val="000000"/>
                </a:solidFill>
                <a:latin typeface="inherit"/>
              </a:rPr>
              <a:t>存着无亏的良心，叫你们在何事上被毁谤，就在何事上可以叫那诬赖你们在基督里有好品行的人自觉羞愧</a:t>
            </a:r>
            <a:endParaRPr lang="en-US" altLang="zh-CN" sz="2400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2E44BF-75A2-4DE2-8DB1-E3CE4B1A9418}"/>
              </a:ext>
            </a:extLst>
          </p:cNvPr>
          <p:cNvSpPr txBox="1"/>
          <p:nvPr/>
        </p:nvSpPr>
        <p:spPr>
          <a:xfrm>
            <a:off x="499729" y="255532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</a:rPr>
              <a:t>但以理的三句话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2016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inherit</vt:lpstr>
      <vt:lpstr>Montserrat</vt:lpstr>
      <vt:lpstr>新細明體</vt:lpstr>
      <vt:lpstr>游ゴシック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jason xiang</cp:lastModifiedBy>
  <cp:revision>19</cp:revision>
  <dcterms:created xsi:type="dcterms:W3CDTF">2021-12-12T14:47:49Z</dcterms:created>
  <dcterms:modified xsi:type="dcterms:W3CDTF">2022-03-06T18:42:43Z</dcterms:modified>
</cp:coreProperties>
</file>