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7" r:id="rId6"/>
    <p:sldId id="268" r:id="rId7"/>
    <p:sldId id="27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2047.9375" units="1/cm"/>
          <inkml:channelProperty channel="Y" name="resolution" value="3276.6999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2-13T18:28:29.2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24517 6165 14 0,'0'0'9'16,"0"0"-1"-16,0 0-3 0,0 0 2 0,0 0-4 15,0 0 1-15,0 0 0 0,0 0 0 16,0 0-2-16,0 0 1 0,0 0-2 0,0 0 1 16,0 0 0-16,0 0-2 0,0 0 3 15,0 0-1-15,0 0 0 0,0 0-1 16,0 0 2-16,0 0-1 0,4 14 0 16,-4-14-1-16,2 6 2 0,0-2-2 0,-2-4 0 15,4 6 2-15,-1-2-2 0,-3-4 0 16,4 5 1-16,-2 1-4 0,0-2 3 15,-2-4 0-15,2 7-1 0,0-3 4 16,-2-4-4-16,2 8 1 0,-2-8-2 0,2 6 1 16,1-3 0-16,-1 1 1 0,-2-4-2 15,2 6 1-15,-2-6 0 0,2 8 0 0,-2-5 0 16,2 1 1-16,-2-4-1 0,3 8 1 16,-1-4 4-16,-2 1-6 0,0-5 1 15,2 8 0-15,-2-8 0 0,2 5-2 16,0 0 4-16,0 0-2 0,-2-5 1 0,4 8-2 15,-2-5-1-15,0 1 3 0,-2 2-1 16,2 0 0-16,0-1 1 0,-2-5-2 16,2 10 1-16,-2-3 2 0,2-4-2 15,-2 3-1-15,2-1 3 0,-2-5-1 0,0 9-2 16,3-4 1-16,0 0 0 0,-3-5 0 16,2 10 0-16,-2-7-1 0,0-3 1 15,4 8-1-15,-4-2 3 0,2-2 0 0,0-1-2 16,-2-3-1-16,0 8 2 0,2-3 0 15,-2-5-1-15,0 10 1 0,0-6 0 16,0 2-1-16,0-6 0 0,0 10 0 0,0-8 2 16,2 5-1-16,-2-1-1 0,0-6 1 15,2 9 3-15,-2-3-5 0,0-2 1 16,0-4-1-16,2 7 2 0,-2-3-3 0,0-4 1 16,0 7 1-16,0-7 0 0,0 6-1 15,0-6 1-15,-2 8 2 0,2-8-2 16,0 6 1-16,0-6-1 0,0 7 0 15,-2-3 1-15,2-4-2 0,2 7 1 0,-2-7 0 16,0 7 2-16,0-7-4 0,2 5-1 16,-2-5 2-16,2 8 3 0,-2-5-2 15,2 3 4-15,-2-6-4 0,2 10 0 0,-2-6 0 16,0 1 0-16,0-5 0 0,0 10 0 16,0-3 2-16,0-1-2 0,0 2 2 15,0-3-1-15,-2 3-2 0,2 0-2 0,-2 1 4 16,2-3-2-16,0 2 1 0,0 1-1 15,0-3 5-15,0 2-4 0,0-1-2 16,0 1-2-16,0-3-4 0,0 1 1 16,0 2 0-16,0-3 2 0,0-5-2 0,2 10 1 15,-2-2 1-15,0-4 2 0,2 1 1 16,-2 0-2-16,0 1 3 0,0 0-1 0,0-6-4 16,0 10-14-16,3-6 7 15,-3 1 5-15</inkml:trace>
  <inkml:trace contextRef="#ctx0" brushRef="#br0" timeOffset="4636.82">24507 6197 29 0,'0'0'30'0,"-5"-4"1"0,5 4 1 16,0 0 7-16,0 0-4 0,0 0-1 15,0 0 1-15,-5-5-2 0,5 5 2 16,0 0 2-16,0 0-1 0,0 0 2 0,0 0-1 16,0 0-1-16,0 0 0 0,0 0 2 15,0 0-2-15,0 0 3 0,-6-3-6 16,6 3 3-16,0 0-4 0,0 0-3 15,0 0-2-15,0 0-3 0,0 0 0 0,0 0-5 16,0 0-5-16,0 0 3 0,0 0-4 16,0 0 1-16,0 0-1 0,0 0-2 0,0 0-5 15,0 0 5-15,0 0-1 0,0 0-5 16,0 0 2-16,0 0-2 0,0 0 3 16,0 0-4-16,0 0-1 0,0 0 1 15,0 0 1-15,0 0-2 0,0 0-9 0,0 0 10 16,0 0-4-16,0 0 2 0,0 0 2 15,0 0-4-15,0 0 0 0,16-4 0 16,-16 4-4-16,10-3 6 0,-4 3-4 16,0-2 2-16,3-1 1 0,-3 2 4 0,3-1-1 15,0 0-6-15,1 0 7 0,-2-1-6 16,0 0 2-16,2 2-1 0,-4-1-2 0,2 0 6 16,0 0-4-16,-8 2-1 0,13-3 0 15,-4 2 6-15,-3-1-6 0,-6 2 0 16,11-2 0-16,-5 0 2 0,-6 2-2 0,12 0 1 15,-4-1-3-15,-2-2 3 0,-6 3 2 16,8-1 0-16,-8 1-1 0,10-2-1 16,-10 2-2-16,0 0 2 0,11 0 1 15,-11 0-2-15,9-2 1 0,-9 2 1 0,8-2 2 16,-8 2-5-16,9 0 0 0,-9 0 2 16,8-2 2-16,-8 2-11 0,10-2 9 15,-10 2-1-15,14 0 0 0,-10-2 3 16,-4 2-4-16,12-2-1 0,-12 2 9 0,12 0-11 15,-12 0 5-15,14-2-8 0,-8 2 1 16,-6 0-1-16,10 0-3 0,-10 0 1 0,11 0-5 16,-11 0 5-16,0 0-1 0,15 0 4 15,-15 0-2-15,9 0-1 0,-9 0 3 16,0 0 0-16,10 0-3 0,-10 0 2 16,0 0 0-16,10 0 7 0,-10 0-7 0,0 0 2 15,11 0 0-15,-11 0-2 0,0 0-1 16,11 2 3-16,-11-2-8 0,0 0-4 15,10 0 2-15,-10 0 1 0,4 2 0 16,-4-2 2-16,0 0 1 0,0 0 2 0,11 0 0 16,-11 0 0-16,0 0 4 0,0 0-3 15,0 0 4-15,0 0-2 0,11 2 6 0,-11-2-2 16,0 0-2-16,0 0-1 0,0 0 2 16,0 0 0-16,8 0-6 15,-8 0 3-15,0 0 2 0,0 0 1 0,0 0 1 16,0 0-2-16,0 0-1 0,0 0 3 0,9 2 0 15,-9-2-2-15,0 0 6 0,0 0-7 16,0 0 4-16,0 0-2 0,-2 6 3 16,2-6-3-16,0 0 3 0,0 0 0 15,-5 7 0-15,5-7-1 0,0 6-1 0,0-6 2 16,0 0 0-16,-2 6 1 0,2-6-2 16,0 5 3-16,0-5-2 0,0 0 3 0,2 8-4 15,-2-8 0-15,0 0 0 16,0 5 4-16,0-5-1 0,0 0-2 0,0 0 3 15,3 8-1-15,-3-8-2 0,0 4-1 16,2 0 0-16,-2-4 2 0,0 6-3 0,0-6 3 16,2 5 0-16,-2-5 0 0,2 4 0 15,-2-4 2-15,2 6-3 0,-2-6 3 16,0 0-3-16,2 6 2 0,-2-6 0 16,0 0 1-16,2 4 0 0,-2-4-3 0,0 0 3 15,0 0 2-15,0 0-4 0,0 5-1 16,0-5 2-16,0 0-1 0,0 0-1 15,2 4 2-15,-2-4-1 0,0 0 0 0,0 0-1 16,4 4 0-16,-4-4 1 0,0 0 0 16,0 0-3-16,0 0 2 0,0 0-1 15,10 0 3-15,-10 0-5 0,0 0 0 0,0 0 0 16,0 0 1-16,12 0 0 0,-12 0 2 16,0 0-2-16,0 0 0 0,0 0 1 15,6 2-2-15,-6-2 0 0,0 0 1 16,0 0 1-16,0 0 1 0,0 0-1 0,0 0-4 15,0 0-1-15,0 0 3 0,0 0-3 16,0 0 3-16,10-4-1 0,-10 4 0 16,0 0-3-16,0 0 5 0,7-2-3 0,-7 2 2 15,0 0 2-15,0 0-1 0,0 0-2 16,0 0 3-16,0 0-2 0,0 0 3 16,0 0-1-16,0 0-1 0,0 0 2 15,4 7 1-15,-4-7-2 0,0 0 1 0,0 9 2 16,0-9-1-16,0 0-1 0,0 5-2 15,0-5 3-15,0 7-1 0,0-7 2 0,-2 10-1 16,0-6-2-16,2-4 2 0,-3 8 0 16,1-3 0-16,2-5 5 0,-2 8-4 15,0-3-3-15,2 1 3 0,-2 0-1 16,0 0-1-16,0 3 1 0,0-1 0 0,2 2 1 16,-2-2 0-16,0 5 1 0,0-4-2 15,0 3 1-15,0-1-1 0,0 0 0 16,2 1 0-16,-2-1 1 0,2-1-1 15,-4-1 1-15,4 3 0 0,0-4 1 0,0 1 0 16,-2 0-2-16,2-1 0 0,0 0 0 16,0-1-1-16,0 1 1 0,0-1 2 0,0 1-3 15,0-2 3-15,0 1 0 0,0 1-3 16,2-1-1-16,-2-1 1 0,0 1 2 16,0 1-4-16,4-1-7 0,-4 0-5 15,2-2 2-15,-2 3 1 0,2-2 1 0,0 1 1 16,0 1 0-16,0 1 2 0,0-2 1 15,-2 0 0-15,2 1 3 0,0-1-2 16,-2 3 2-16,2-3 1 0,-2 3-1 0,0-2 1 16,0 1 3-16,0 1-3 0,2-3 2 15,-2 3-1-15,0 1-2 0,0-1 3 16,0 1-1-16,0 1 0 0,0-3-2 16,0 1 3-16,0-1-1 0,0 1 2 15,0-3 0-15,2 1-2 0,-2-1 2 0,0 2 1 16,0-4 0-16,0 0 1 0,0 1 1 0,-2 0-3 15,4 0 2-15,-2-1-2 0,-2 1 0 16,2 0 2-16,-2-2 0 0,2-4-1 16,-2 9 0-16,2-5-1 0,0-4 0 15,-2 8 3-15,2-8 2 0,0 6 4 0,0-6 2 16,0 0 0-16,-4 3 1 0,4-3-3 16,0 0 2-16,0 0-3 0,0 0 3 15,0 0-2-15,0 0-1 0,0 0 0 16,0 0 1-16,-16-9-5 0,16 9 2 0,-4-4 0 15,4 4-4-15,-4-6 3 0,4 6-3 16,-2-4 1-16,2 4-2 0,-4-4 2 16,4 4-3-16,0 0 2 0,0 0-4 15,-4-6 3-15,4 6 1 0,0 0-2 0,-2-5 1 16,2 5-1-16,-2-4 1 0,2 4-1 16,-4-5 0-16,1 1-2 0,3 4 4 0,-6-6-4 15,6 6 4-15,-7-6-1 0,7 6-1 16,-6-6 1-16,6 6 3 0,-6-3-4 15,1-1 2-15,5 4 1 0,-10-6-2 16,6 4 0-16,4 2 1 0,-13-4-3 0,6 2 2 16,1 1 1-16,6 1-1 0,-12-4 0 15,6 2 0-15,-1 0 1 0,7 2-3 16,-13-4 1-16,7 4 2 0,6 0-4 0,-13-4 2 16,13 4 1-16,-14 2 0 0,14-2-3 15,-16 4 1-15,8-2 2 0,2 2-3 16,0-1 3-16,-1-2 0 0,-2 0-1 0,9-1 0 15,-10 5 3-15,6-4-3 0,4-1 4 16,-11 2 2-16,11-2 0 0,-8 0 3 16,8 0-1-16,-9-6-2 0,5 3-2 0,0-1 2 15,-1 0 1-15,1-2 1 0,-2 2-5 16,2-1 1-16,0 1 0 0,0 0 6 16,0 0-8-16,-2 1-8 0,2-1-28 15,4 4-161-15,-4-6 67 0,4 6 43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2047.9375" units="1/cm"/>
          <inkml:channelProperty channel="Y" name="resolution" value="3276.6999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1-10T18:18:24.9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30264 7688 22 0,'0'0'72'16,"0"0"-8"-16,0 0-2 0,0 0-1 0,0 0-3 15,0 0-3-15,0 0-5 0,-13-2-5 16,13 2 3-16,0 0-4 0,0 0-5 15,0 0 5-15,0 0-6 0,0 0 1 16,0 0-1-16,0 0-1 0,0 0 5 0,0 0-4 16,0 0 2-16,0 0-5 0,0 0-1 15,0 0 4-15,-13-1-7 0,13 1 0 0,0 0 3 16,0 0-7-16,-8-4 13 0,8 4-13 16,0 0-3-16,-9-2 1 0,9 2 2 15,-6-2-2-15,6 2-1 0,-4-3-8 16,4 3 2-16,0 0 2 0,-6-3-11 0,6 3 3 15,0 0-2-15,-10-4 3 0,10 4-6 16,0 0 0-16,-10-2 1 0,10 2-1 0,-6-1-4 16,6 1 8-16,-8-3-6 0,8 3-1 15,-9-2 2-15,9 2-2 0,-7-1 1 16,7 1-1-16,0 0-1 0,-8-2 3 16,8 2-5-16,0 0 0 0,0 0 1 0,-8-2 0 15,8 2 0-15,0 0 0 0,-7-2 6 16,7 2-8-16,0 0-1 0,0 0 0 15,-8-1 1-15,8 1 4 0,0 0-9 0,-10 0 8 16,10 0-3-16,0 0 4 0,-12 0-4 16,12 0 2-16,0 0-4 0,0 0 5 15,-12 0 0-15,12 0-3 0,0 0-6 0,-10 0 5 16,10 0 0-16,-6 1-1 0,6-1 2 16,0 0-3-16,-10 2 2 0,10-2 0 15,0 0-2-15,-10 2 3 0,10-2 2 0,-8 0-1 16,8 0-1-16,-9 2-3 0,9-2 2 15,-10 1 5-15,10-1-7 0,-9 2 5 16,9-2 0-16,-7 3 2 0,7-3-2 0,0 0 5 16,-12 1-2-16,12-1 1 0,0 0-1 15,-10 2 1-15,10-2-5 0,-6 0 5 16,6 0 0-16,-10 2-5 0,10-2 3 0,-8 2-2 16,8-2-1-16,-8 4 1 0,8-4-3 15,-9 2 1-15,3 0 0 0,6-2 2 0,-9 2-1 16,9-2 3-16,-8 4-3 0,8-4 3 15,-9 0-6-15,9 0 6 0,-6 3 1 16,6-3-1-16,0 0 2 0,-10 0-2 0,10 0 0 16,-9 2 3-16,9-2-3 0,-9 2 2 15,9-2-2-15,-8 2-3 0,8-2 2 16,-8 2-1-16,8-2 2 0,-9 2-4 0,9-2 2 16,-6 4-1-16,6-4 20 0,-9 1 0 15,9-1 0-15,-8 3-6 0,8-3 0 16,-6 3-4-16,6-3-4 0,-9 2 5 15,9-2-3-15,-6 2-1 0,6-2-1 0,-6 4 3 16,6-4-5-16,-7 2 0 0,7-2-1 16,-7 2-5-16,7-2 5 0,-8 4 1 15,8-4-2-15,-8 2 0 0,8-2 0 0,-6 3 1 16,2-1-7-16,4-2 4 0,-10 4 2 16,10-4-2-16,-6 4 2 0,6-4 2 15,-6 3-2-15,6-3-3 0,-6 4 0 0,6-4 0 16,-5 4-2-16,5-4-1 0,-4 3-1 15,4-3 3-15,-2 4 2 0,2-4-4 16,-4 6 3-16,0-3-1 0,4-3 1 0,-2 5-1 16,2-5-2-16,-5 6 4 0,3-2-2 15,2-4-1-15,-4 6 5 0,2-2-2 16,2-4-1-16,-5 7 3 0,3-3-2 0,0-1-2 16,2-3 1-16,-4 8 0 0,2-4-1 15,2-4 0-15,-4 6 1 0,2-3-2 16,2-3 1-16,-2 6 1 0,2-6-2 0,-4 6 0 15,4-2 2-15,0-4 0 0,-4 8-2 16,4-5 4-16,0-3-3 0,-4 10-2 0,2-7-1 16,2-3 5-16,-2 8 0 0,2-8-2 15,-2 10-7-15,2-7 13 0,0 3-4 16,0-6 0-16,-2 10-8 0,2-7 11 16,0 3-1-16,0-6-3 0,-2 9-2 0,2-4 4 15,0 0-4-15,0 1 2 0,0-6 1 16,0 9 0-16,0-5-3 0,0-4 2 0,0 8 1 15,0-3 0-15,0-5-2 0,0 8 3 16,0-8-4-16,0 8 5 0,0-3-3 16,2-1 3-16,-2-4 0 0,0 10 2 15,0-6-4-15,0-4 0 0,0 9 1 0,0-5 1 16,0 2 0-16,2-3 1 0,-2-3-4 16,0 8-1-16,0-8 0 0,0 7 5 15,0-7-4-15,2 9 4 0,-2-6-6 0,2 1 4 16,-2-4-1-16,2 8-2 0,-2-5 4 15,0-3 0-15,4 8-2 0,-2-4-4 0,-2-4 3 16,2 6 2-16,-2-6 0 16,4 5-4-16,-4-5 3 0,4 6 0 0,-4-6-4 15,4 5 2-15,-4-5 0 0,4 6 3 16,-2-2-2-16,0 0 1 0,-2-4-2 0,4 6-1 16,-4-6 4-16,7 5-1 0,-5-1 2 15,-2-4-2-15,7 6 1 0,-5-4-3 0,2 2 2 16,-4-4 2-16,6 5-4 0,-2-1 1 15,-1-1-1-15,-3-3 4 0,6 7-1 16,-2-5-2-16,-2 2 0 0,-2-4 0 0,6 5-1 16,-1-3 1-16,-5-2 1 0,7 3 0 15,-5 2-3-15,2-4 2 0,-4-1 2 16,6 5 0-16,-6-5 2 0,8 4-1 0,-4-1 1 16,3-1 1-16,-7-2 0 0,9 2 2 15,-5 2-1-15,-4-4-3 0,8 4 2 16,-4-3 0-16,-4-1-1 0,9 4-4 15,-9-4 0-15,8 4 4 0,-4-2 2 0,3 0-4 16,-7-2 1-16,9 4 2 0,-3-1-9 16,0-1 7-16,0 0-1 0,0 0 0 15,-6-2 2-15,12 6-2 0,-6-3-4 0,-2-2 4 16,2 2 0-16,-6-3-1 0,11 4 2 16,-7-2-3-16,-4-2 4 0,8 6-6 0,-3-5 1 15,1 2 3-15,-1 0 1 0,-5-3-4 16,10 5 3-16,-6-4 0 0,2 2 0 15,0-2 1-15,-6-1-2 0,14 6 0 0,-8-6-1 16,0 4-1-16,0-2 2 0,1-1 0 16,-1 1 1-16,1 0-4 0,-1 0 4 15,0 0-3-15,-6-2 2 0,11 4-1 0,-7-3-2 16,2 2 1-16,1-1 2 0,-7-2-2 16,9 3 1-16,-3-1 1 0,-6-2 2 15,10 4-2-15,-4-2-1 0,-1 0 1 0,1 0 0 16,-6-2-1-16,11 4 2 0,-5-4-2 15,-6 0-1-15,11 3 0 0,-5 0 3 16,-6-3 1-16,13 1-3 0,-7 1 2 0,-6-2-2 16,13 2 0-16,-7 0 0 0,-6-2 1 15,12 2-1-15,-4 0 2 0,-8-2-9 16,14 1 6-16,-8-1 3 0,1 3-3 0,-7-3 1 16,12 1 4-16,-12-1-4 0,13 0 0 15,-4 0 2-15,-3 2 0 0,-6-2 0 16,12 2-4-16,-12-2 4 0,16 0-2 0,-10 2 1 15,-6-2 0-15,10 0-2 0,-3 1 0 16,-7-1 2-16,10 3-3 0,-10-3 1 16,11 0 2-16,-11 0-2 0,11 0 3 0,-5 2 0 15,-6-2 0-15,10 0 0 0,-10 0 2 16,11 0-3-16,-11 0 5 0,11 0 0 16,-11 0 0-16,10 0-2 0,-10 0-1 15,8 0-1-15,-8 0 3 0,11-2 0 0,-11 2 10 16,13 0-3-16,-7-3 0 0,-6 3 1 15,13-1-2-15,-13 1 2 0,12-2 1 16,-5 0 1-16,2 0-2 0,-3 1 0 0,0-2 0 16,0 0 3-16,0 1 0 0,2 0 5 15,-8 2 0-15,12-5-2 0,-8 2-2 16,2 1 0-16,1-2-3 0,-1 1 1 0,0 1-3 16,1-2-3-16,0 0 2 0,-1 1-1 15,0-2-2-15,0 2-1 0,0-1 1 0,1 0-1 16,-2-1-2-16,1 1 4 0,-2-2-4 15,2 2 2-15,-2-2 0 0,0-1-2 0,1 3-2 16,-3-1 5-16,2-1 1 0,0-2-3 16,-1 2 4-16,-1 1 1 0,0-3 4 15,0 0 3-15,2 1-1 0,-2-1 2 16,1 0 0-16,-1-1-4 0,0 2 2 0,0-3 0 16,0 0-3-16,0 3 3 0,0-3-2 15,2 0 1-15,-2 3 1 0,0-1-6 16,-2-1 9-16,2 1 3 0,0 1-2 15,-2 1-2-15,2-1-1 0,-2 1-7 0,4-2 4 16,-4 3-1-16,2-1 0 0,-2 0 2 16,0 0-1-16,2 0 2 0,-2 1-2 15,0-1 0-15,0 6 1 0,0-10-1 0,0 7 1 16,0 3-6-16,0-10 4 0,-2 6 2 16,2 4-2-16,0-9-1 0,-2 3 0 0,-2 2-2 15,4 4 1-15,-2-9-2 0,0 2-1 16,0 2-1-16,0-1-5 0,0 1 3 0,0-1 0 15,-2-1-3-15,2 1 0 0,0 0 0 16,0 0 2-16,0 1-1 0,-3-1 1 16,3-2 1-16,0 2-2 0,0 1 4 15,-2-1 1-15,2 0-1 0,-3 0 5 16,3 1-5-16,0 2 3 0,-2-3-3 0,2 0 1 16,-3 0-1-16,3 2 1 0,-2-1 0 15,2 1-1-15,-2-2-2 0,0 2-1 0,0-2-3 16,2 3 5-16,-3-1-1 0,0 0-3 15,1 0-1-15,2-2 1 0,2 6 0 16,-8-5 1-16,6 1 0 0,-2 0 1 0,4 4-3 16,-6-7 0-16,1 2 0 0,1 1 1 15,4 4-7-15,-9-5 7 0,5 3-1 16,4 2-6-16,-6-5 7 0,6 5-2 0,-9-6 2 16,5 4 0-16,0-2-1 0,4 4-7 15,-6-3 8-15,6 3-1 0,-7-5-2 16,7 5 2-16,-7-3-2 0,7 3 1 0,-6-2-3 15,6 2 2-15,-6-4 2 0,6 4-3 16,0 0 1-16,-10-4-2 0,6 2 0 16,4 2 4-16,-9-4-3 0,9 4-1 15,-9-3 3-15,9 3-2 0,-10-2-1 0,10 2-1 16,-9-2 4-16,9 2 2 0,-6-4-2 0,2 2 2 16,4 2-2-16,-9-2-3 0,9 2 1 15,-9-2 1-15,9 2 0 0,-8-1 1 16,8 1-1-16,-8-3 1 0,8 3 0 15,0 0-2-15,-12 0-3 0,12 0 4 0,0 0 0 16,-12 0-2-16,12 0 0 0,0 0 4 16,-10 0-2-16,10 0-4 0,0 0 2 15,-8 3 2-15,8-3-1 0,0 0-1 0,0 0 1 16,-11 0 0-16,11 0-1 0,0 0-2 16,-13 0 1-16,13 0 3 0,0 0 1 15,-13 0-2-15,13 0 0 0,-8 1 3 16,8-1 0-16,0 0-3 0,-12 0 1 0,12 0-1 15,0 0 3-15,-10 2 0 0,10-2-1 16,0 0-2-16,-10 0-1 0,10 0 0 0,0 0 2 16,0 0 3-16,-10 2-4 0,10-2 5 15,0 0-8-15,0 0 5 0,0 0-2 16,0 0 1-16,-13-2 0 0,13 2 0 16,0 0-1-16,0 0 2 0,0 0 0 0,-6 4 1 15,6-4-3-15,0 0 3 0,0 0-2 16,0 0-3-16,0 0 3 0,0 0-1 0,0 0 1 15,0 0-1-15,-11 0-1 0,11 0 2 16,0 0 1-16,-6 2-2 0,6-2 0 16,-7 2 0-16,7-2-1 0,0 0-1 0,0 0 4 15,-8 2-3-15,8-2-5 0,0 0-8 16,0 0-19-16,0 0-27 0,0 0-37 16,0 0-45-16,0 0-58 0,0 0-753 0,-8-2 325 15,8 2 214-15</inkml:trace>
  <inkml:trace contextRef="#ctx0" brushRef="#br0" timeOffset="2204.94">22603 14036 42 0,'0'0'93'0,"0"0"4"16,0 0 4-16,0 0 11 0,0 0-5 0,0 0 7 15,0 0 5-15,0 0 3 0,0 0-5 16,0 0-8-16,5 4-4 0,-5-4-9 0,0 0-4 16,0 0-9-16,0 0-8 0,0 0-6 15,0 0-8-15,0 0-8 0,0 0-6 16,0 0-7-16,0 0-4 0,0 0-5 0,6 1 0 15,-6-1-3-15,0 0-2 0,0 0 2 16,13-1 4-16,-13 1-7 0,8 0-1 16,-8 0-1-16,0 0-3 0,12-4-1 0,-4 2 2 15,-2 0-6-15,2 0 0 0,0-2-1 16,3 0-2-16,2 1-1 0,2-3-1 16,-1-2 0-16,4 1-3 0,-2 1 3 0,3-2-5 15,-2 1-1-15,0-1 2 0,-2 3-2 16,2 0-2-16,-5-1 4 0,2 3-3 0,-4-1-4 15,0 1 4-15,1 0-3 0,-3 3-4 16,1-4 4-16,-2 1-3 0,-1 0-1 16,0 2 1-16,-6 1-1 0,10-2 2 15,-10 2-3-15,12-4 3 0,-12 4-3 0,6-1 1 16,-6 1 3-16,6-3-2 0,-6 3 1 16,8-1-1-16,-8 1 2 0,0 0 1 0,9 0 1 15,-9 0-4-15,0 0 4 0,0 0-1 16,13 0-1-16,-13 0 3 0,6 1-4 0,-6-1 1 15,6 3 2-15,-6-3-3 0,7 1-4 16,-7-1 7-16,6 4 1 0,-6-4-2 16,6 3 0-16,-2 0 0 0,-4-3-1 15,6 4 0-15,0-1 0 0,-2 0 1 0,-4-3 1 16,6 5 1-16,-2-1-4 0,2 0 1 16,-2-1 3-16,3 3 0 0,-3-2-1 15,3 0-1-15,-1 2-1 0,-2-1 4 16,2 1-2-16,3 2-1 0,-3-3-2 0,2 1 4 15,-1 0-4-15,0 0 4 0,1-1-2 16,0 1 0-16,-2-2-2 0,3 3 4 0,0-2-2 16,-3 2 2-16,2-1 0 0,-1-1 0 15,1 0-2-15,-2 6 2 0,5-4 2 16,-4 2-1-16,-1-3-2 0,0 2 2 0,2 1 3 16,-1-1-4-16,0 0-1 0,-1 3 1 15,2-1 1-15,0 1-1 0,-1-1-1 0,1-1-1 16,-1 3 3-16,1-3-3 0,1 1 4 15,-3-1-2-15,2 3 0 0,-2-4 0 0,2 5-1 16,0-2-1-16,-2-1 0 0,2 1 4 16,-1 0 0-16,-1 1-5 0,3 1 4 15,-3 1 0-15,0-1-1 0,3 0 1 16,-5-1-1-16,2 1-2 0,3-2 1 0,-2 2 1 16,-1-3-2-16,0 3 1 0,0 3 0 15,2-3 0-15,-1 0 0 0,0 2 0 16,1 1 1-16,-2-1-1 0,1 0 1 0,-1 0 1 15,0 1 1-15,1-1-2 0,1-1-1 16,-3 1-2-16,1-2 4 0,0 0-3 0,2-1 1 16,-2 1 0-16,0 0 0 0,0-3-1 15,0 1 0-15,0 3 0 0,3-7-3 16,-1 7 4-16,1-5-3 0,-1 1 0 16,1-2 0-16,1 3 3 0,0-2-5 0,2 1 0 15,0 1-3-15,-2-3-5 0,1 2 3 16,0-4 4-16,-1 1-5 0,-1-1 6 15,-1-2 2-15,-2 3-3 0,3 1 3 0,-2-6-3 16,-1 1-1-16,0 1 4 0,0 0-2 16,3 0-2-16,-2-1 4 0,1-3-2 0,0 3 1 15,1-2-1-15,-1 1 3 0,0-2-2 16,1 2 2-16,2-2 2 0,-3 0-5 16,-8 0 4-16,15 0-2 0,-8 2 2 15,-7-2 4-15,10 4 3 0,-10-4 4 0,8 0 6 16,-8 0 0-16,9 0-4 0,-9 0 4 15,0 0-1-15,8 0-3 0,-8 0-3 0,0 0-7 16,0 0-18-16,0 0-22 0,0 0-33 16,0 0-43-16,0 0-55 0,0 0-510 0,-10-14 231 15,3 7 152-15</inkml:trace>
  <inkml:trace contextRef="#ctx0" brushRef="#br0" timeOffset="3357.76">23334 14179 6 0,'0'0'103'0,"0"0"3"0,0 0-7 16,0 0-4-16,0 0 0 0,0 0-3 16,0 0-5-16,0 0-4 0,0 0-2 15,0 0 2-15,0 0 1 0,0 0 0 0,0 0 1 16,0 0-2-16,0 0-3 0,0 0-8 16,0 0-5-16,0 0-8 0,0 0-2 15,-11 16-9-15,7-10-1 0,2-2-11 0,-3 0 2 16,-1 2-4-16,2 1-3 0,-1-3-7 15,-1 4-1-15,2-2-1 0,-4 1-3 16,2 3-2-16,-6 1 3 0,4 1-6 0,-2-1 0 16,-3 2-3-16,0 1 1 0,-4 4-2 15,3-4 3-15,-4 4 0 0,2-3 4 16,-2 3 3-16,4 0 2 0,-3-1-2 16,-2 4 10-16,2-4 0 0,0 4 4 0,0 0 1 15,-2 2 2-15,2-3 0 0,0 4 6 0,-5-2 0 16,6 1-3-16,-5 0-2 0,2 0-3 15,-2 0-4-15,-1-2-4 0,2 0-1 16,-2-2-2-16,5-2 8 0,-2 2 0 16,4-6-4-16,1 0-3 0,0-2-2 15,4-1-3-15,2-3-2 0,-3 4 0 0,5-5 3 16,0 1-3-16,-1-1 1 0,5-1 2 16,-5-2-2-16,5 0 1 0,-2 1-1 15,4-4 0-15,-4 4-3 0,4-4-3 0,-4 5-1 16,0-3-1-16,4-2-3 0,-2 6-8 15,2-6-8-15,0 0-9 0,-6 4-8 16,6-4-9-16,-2 4-8 0,2-4-7 0,0 0-3 16,0 0-4-16,-6 3-2 0,6-3-3 15,0 0-2-15,0 0-11 0,0 0-24 16,0 0-42-16,-8 2-73 0,8-2-487 0,0 0 238 16,0 0 157-16</inkml:trace>
  <inkml:trace contextRef="#ctx0" brushRef="#br0" timeOffset="6007.64">21132 13973 14 0,'0'0'97'0,"0"0"-13"16,0 0-5-16,0 0-4 0,0 0-9 15,0 0 3-15,0 0-2 0,0 0-7 0,0 0-3 16,0 0 2-16,0 0 6 0,0 0-4 15,0 0 5-15,0 0-7 0,0 0 8 0,0 0-10 16,0 0-6-16,0 0-3 0,0 0-7 16,0 0 5-16,0 0-12 0,0 0-5 15,-4 4-2-15,4-4-3 0,0 0-2 0,0 0-4 16,0 0 0-16,0 0-3 0,0 0-1 16,0 0 3-16,0 0-5 0,0 0-1 0,0 0-3 15,0 0 1-15,0 0-5 0,0 0 0 16,0 0 2-16,10 3 1 0,-10-3 3 15,0 0-3-15,9 0 2 0,-9 0 0 16,0 0 2-16,0 0 2 0,17 0-4 0,-17 0-1 16,11 0-3-16,-11 0-1 0,10 0-1 15,-10 0 1-15,13 0 1 0,-13 0 1 16,13 2-2-16,-13-2 0 0,14-2 1 0,-8 1-5 16,4 1 4-16,-10 0-1 0,12-2-2 15,-6 0 0-15,-6 2 2 0,13 0-3 0,-7-2 2 16,-6 2 2-16,13-2-2 0,-6 0-2 15,1 1 3-15,0-3 5 0,0 1-8 0,2 1 3 16,-2-1-3-16,0 0 1 0,0 2-2 16,1-1 0-16,-2 0 2 0,-1 0 2 15,0 1-3-15,-6 1 1 0,13-2 0 16,-7-1-1-16,-6 3 2 0,13 0 4 0,-6-3-6 16,-7 3 1-16,12-1-3 0,-6-2 0 15,2 3 2-15,1-3 1 0,0 2 1 16,-9 1-7-16,17 0 9 0,-7-2-6 0,-2 2 1 15,1-2 1-15,2 0 1 0,-3 1-3 16,0 1-4-16,-8 0 8 0,18 0-4 16,-10-3 3-16,0 6-1 0,1-3-1 0,-1-3 0 15,-8 3 3-15,18 0-2 0,-8 0 4 16,-2 0-1-16,0-3-4 0,2 3 3 0,-10 0-2 16,14 0 0-16,-6 0 0 0,-8 0-2 15,16 0 2-15,-16 0 4 0,12 0-4 16,-12 0-1-16,13 0 5 0,-7 0-2 0,-6 0-4 15,13-2 3-15,-13 2 0 0,13 2-6 16,-5-2 5-16,-8 0 0 0,13 0-2 16,-7 2 4-16,-6-2 0 0,13 1-8 0,-7-1 7 15,1 3-2-15,-1-2 4 0,0 1-3 16,-6-2 1-16,15 2 1 0,-6 0 1 0,-3-2 0 16,2 1-1-16,0 2 0 0,2 0 1 15,-2-2-3-15,0-1 1 0,1 3-2 16,-1-3 0-16,-2 3 1 0,3-1 2 15,-9-2 2-15,13 1-1 0,-9 1 0 16,2 0-3-16,-6-2 0 0,8 3 4 0,-8-3-5 16,10 3 1-16,-4-1 1 0,-6-2-3 15,8 1 3-15,-4 4-2 0,-4-5 1 0,11 1-1 16,-7 2-1-16,-4-3 5 0,11 3-3 16,-7-1 0-16,-4-2-2 0,11 2 1 0,-7 0 1 15,-4-2 1-15,6 2-3 0,-2-1 8 16,-4-1-7-16,8 6 0 0,-6-4 1 15,4 2 7-15,-6-4-8 0,6 4 4 0,-2 0-2 16,0-1 2-16,0 1-3 0,0 2 3 16,0-3-1-16,-2 2 0 0,3-1-1 15,-3 1 3-15,2-1-2 0,1 2-2 0,-3 0 6 16,2-4-4-16,-2 5-1 0,0-1 0 16,0-3 1-16,-2 4 3 0,2-1-5 15,1 0 1-15,-3 0 4 0,2 0-5 0,-2 1 4 16,0-1-2-16,2 2 0 0,-2-1-2 15,0 0-1-15,2 0 0 0,-2 1 5 16,0-3-5-16,0 1 0 0,2-1 3 0,-2 2-2 16,0-2-2-16,0 2 4 0,0 1-1 15,2-4-1-15,-2 4 3 0,0-3-4 16,0 3-2-16,0 1 5 0,0-1 1 0,0 0-1 16,0-1-2-16,0 3 0 0,2-1 3 15,-2-1-4-15,2 2 1 0,-2-3 0 0,0 2 2 16,2 0-3-16,-2 0-1 0,0-2 6 15,2 3-1-15,-2 0-1 0,2 0-4 16,-2 1 4-16,2 0-2 0,-2-2 3 16,0 3 4-16,3-1-9 0,-3 1 0 0,0 1 2 15,2-2-5-15,-2-1 3 0,0 1-1 16,2 1-1-16,-2-1 1 0,3 3-1 16,-3-3 0-16,2 2 2 0,-2-2 0 0,2-1 0 15,-2 0 0-15,2-1 0 0,-2 1-2 16,2-1 1-16,-2 1 2 0,0 0 1 0,0-3-1 15,2 1-1-15,-2 1 0 0,0-3 0 16,0 1 2-16,0 0 0 0,2 2-3 16,-2-1 4-16,0 1-3 0,0 0 2 15,2-1-1-15,-2-1 2 0,2 3 1 0,0 0-4 16,-2-3 4-16,2 1 0 0,-2 2-1 16,2-5-2-16,-2 3 0 0,2-2 4 0,-2-2-1 15,0 3-1-15,0-7 0 0,2 8-2 16,-2-3-1-16,0-5 4 0,2 8-3 15,-2-6 0-15,0-2 4 0,3 5-3 0,-3-5 0 16,0 0 0-16,0 6 1 0,0-6 0 16,0 0-2-16,2 8 0 0,-2-8 1 15,0 4 1-15,0-4-2 0,0 0 1 0,3 6 2 16,-3-6-1-16,0 0 3 0,0 0-3 16,0 0 0-16,0 6 1 0,0-6 0 15,0 0 4-15,0 0 1 0,0 0 1 0,0 0 1 16,0 0-4-16,2 3 1 0,-2-3 0 15,0 0-3-15,0 0 4 0,0 0-3 0,0 0 0 16,0 0-2-16,0 0 2 0,0 0-2 16,0 0 5-16,0 0-2 0,0 0-4 15,0 0 5-15,0 0 0 0,0 0-1 0,0 0-2 16,0 0-3-16,0 0-11 0,0 0-14 16,0 0-16-16,4 0-31 0,-4 0-60 15,0 0-424-15,0 0 189 0,0 0 124 0</inkml:trace>
  <inkml:trace contextRef="#ctx0" brushRef="#br0" timeOffset="8313.67">20623 15434 25 0,'4'-3'106'16,"-4"3"3"-16,0 0-2 0,0 0 5 0,0 0 2 15,0 0 0-15,0 0-1 0,0 0-7 16,0 0-9-16,0 0-5 0,4-5-8 16,-4 5-6-16,0 0-7 0,0 0-10 0,0 0-5 15,0 0-4-15,0 0-8 0,10-3-5 16,-10 3-2-16,0 0-3 0,0 0-6 15,15 3 0-15,-15-3 0 0,11 0-4 16,-5 2-3-16,-6-2-2 0,13 6-1 0,-5-6 0 16,0 2-3-16,2-2-1 0,0 3-1 15,0-1-2-15,3-2 3 0,0 3-3 16,1 0 2-16,-1-3-4 0,2 0 1 0,0 0 0 16,-1 3 0-16,0-3-1 0,0 0 1 15,1 1-2-15,-3-1-4 0,2 0 5 16,0-1 12-16,-2-2 0 0,2 3-1 0,0-3-4 15,1-2 2-15,0 0-7 0,4-3 2 16,-2 2 0-16,-2-1-4 0,1-1 2 16,0-1-2-16,-2 1-1 0,-1 1-2 0,-1 1 0 15,2-1 1-15,-4 1-1 0,0 2-1 16,-1-4 2-16,0 5-5 0,-1 0 0 16,0-3 4-16,1 1-3 0,1 1-4 0,-1 1 1 15,-2-3 3-15,3 2-1 0,-2 0-2 16,0 2-1-16,0-1 2 0,0 1-3 15,0-1 4-15,1 3-2 0,-1-3 0 0,1 3 0 16,-1-2 2-16,-8 2 1 0,17 0-1 16,-9 2 1-16,0-2-5 0,4 3 5 15,-4-3-1-15,0 0-1 0,1 3-2 0,-1-3 3 16,3 3 0-16,-3-3 0 0,1 4-2 16,-1 0 0-16,0-2 2 0,2 3 0 15,-2-5-3-15,0 4 2 0,2 0 1 0,-1 2-2 16,2-2-2-16,-3-1 4 0,3 3 0 15,-1-2 2-15,3 0-1 0,-2 1-1 16,1 0-2-16,2 0 2 0,-4 1 0 16,0-2 0-16,3-3 1 0,-2 3-2 0,2 0 1 15,-1-2-2-15,-2 0 3 0,2 0 0 16,2-2-2-16,-2-2-1 0,4 2 2 0,-2-2-1 16,1 0-2-16,0-4 3 0,2 1 0 15,-3 3-3-15,2-4 3 0,-2 1 1 16,3-1-3-16,-2 2-2 0,2-4 4 0,-3 2-3 15,2-1 0-15,1-3 3 0,-3 6-4 16,1-3 4-16,0-1-2 0,-3 2-1 16,2 1 1-16,-4-1 1 0,-2 4-2 0,3-5 1 15,-2 7-1-15,-1-6 0 0,1 4 2 16,-1-2-4-16,0 2 2 0,-2 2-1 0,4-3 0 16,-2 0 1-16,0 2 4 0,2 1-2 15,-10 0 3-15,20-2-1 0,-12 2 1 16,1 2 1-16,-1-1 5 0,2 2 0 15,2 0 1-15,-4-1-3 0,2 2 0 0,-2-2-1 16,4 4 1-16,-4-2-1 0,0-1-5 16,1 1 4-16,1 0 1 0,-1 1-2 15,2 0 0-15,-1-2-2 0,-2 3 8 0,6-4 16 16,-4 3-2-16,0-1-1 0,1 0-2 16,0 2 7-16,4-5 7 0,-5 5-3 15,0-3-4-15,4 0-2 0,-4-1-5 0,0 0 2 16,1 2-3-16,0-4 0 0,-1 2-3 15,1 0-3-15,-1-1-1 0,-2 1-1 0,4 1-1 16,-2 1-2-16,0-4-1 0,1 1 0 16,2 1-1-16,-3 2-1 0,3-4-1 15,0 0 1-15,2 0 0 0,-1 0-2 16,2 0 1-16,2 0-1 0,-1 0-1 16,0-4 2-16,2 2 0 0,1 1-3 0,-4 1-4 15,1-4 5-15,-4 4-1 0,2-3 1 16,-3 1-2-16,1 2 0 0,-2-1-3 0,-1-1 2 15,0 2 0-15,2 0 2 0,-2-2-3 16,1 2 2-16,1 0-2 0,1 0 2 16,2 0-1-16,1-4 1 0,4 4 0 15,1 0-2-15,5 0 0 0,-2-2 1 0,8 2 2 16,-2-2-3-16,-1 2 0 0,-3 0-2 16,0 2 3-16,-3 0-2 0,-2 2 5 0,2-2-1 15,-3 1-1-15,-2 6 4 0,-1-8-4 16,1 5 0-16,-2-1-2 0,2 3-1 0,-4-6 3 15,1 4 2-15,0-1-1 16,0-1 0-16,-1 2 2 0,1-2 0 0,0 3 1 16,-1-2-2-16,-1-2 3 0,2 2 3 15,0-3 2-15,-3 4-2 0,4-2 0 0,-4 0 4 16,1 2-4-16,0-2 1 0,-3 1-1 16,1-1-4-16,-1 0 2 0,1 0-2 15,0 0 0-15,-3-1 0 0,4 3-1 0,0-6-2 16,0 4 1-16,1-1 0 0,-1-3-5 15,5 0 6-15,2 3-4 0,5-6 2 16,5 3-2-16,9-5-1 0,6-3 6 16,12 3-8-16,1-3 5 0,4 0 0 0,-3 1 0 15,-1 1-1-15,-11 2-1 0,-1 3 0 16,-5-2-4-16,-6 3 7 0,-5-3-1 0,-3 6-1 16,-3-3-2-16,-2 0 2 0,0 4-6 15,-3-1 4-15,0-2 0 0,-3 1-4 16,0 2-9-16,-2-4-6 0,-3 1-4 15,3-1-8-15,0 3-14 0,-3-3-19 0,3 0-28 16,0-3-42-16,1 2-57 0,-3-3-679 16,0 2 296-16,0-2 195 0</inkml:trace>
  <inkml:trace contextRef="#ctx0" brushRef="#br0" timeOffset="10574.23">20591 13497 95 0,'2'-6'119'0,"-2"6"-8"15,0 0-11-15,4-6-12 0,-4 6-2 16,0 0-11-16,2-3-1 0,-2 3-11 0,0 0-6 16,0 0 0-16,0-6-6 0,0 6 0 15,0 0-8-15,0 0-1 0,0 0-6 0,0 0 0 16,0 0-5-16,0 0 8 0,0 0-1 16,0 0 2-16,0 0 2 0,0 0-2 15,0 0-2-15,0 0-6 0,0 0-4 16,0 0-2-16,0 0 0 0,-21 7-7 0,16-3-1 15,5-4 0-15,-10 6-3 0,6-2 0 16,-1-1-5-16,-1 3-1 0,2-2 3 16,0 2-1-16,-2 0-2 0,1-1 2 0,0 1-4 15,1 1-1-15,0 1-4 0,0-1 2 16,0 2 1-16,0-2 1 0,2 2-6 16,-2 1 3-16,2 1 0 0,-1-1 1 0,1 3 2 15,-3-2-3-15,5 5 4 0,-4-1-4 16,2-4 0-16,0 5 0 0,0-1-2 15,0 2 3-15,-2 3 19 0,2-1-2 0,0-3-3 16,-3 4-1-16,3 1-2 0,0-2-1 16,0-1-1-16,2 1-6 0,-2-1 3 15,4 1 0-15,-2-3 2 0,0 4-6 0,4-2 2 16,-2 0-2-16,3 1 2 0,-1 1-1 16,0-2-2-16,0 3-4 0,0-2 3 15,-2 0-2-15,3 0 4 0,-3 0-4 0,0-1 3 16,1-1-3-16,-1 0-2 0,0-2 0 15,0 0 2-15,0-1-1 0,-2-2 2 16,2 1-1-16,-2 0-2 0,0 0 1 0,2 1 0 16,-2-1 1-16,2 2-1 0,-2 2 1 15,0-1 0-15,0 3 0 0,2-4 1 16,-2 2-2-16,2 1 0 0,-2-2 1 0,2 1 1 16,-2 2-1-16,0-1-2 0,0-1 3 15,0 1-3-15,0-1 1 0,-2 1 0 16,2-1-2-16,-2 0 1 0,2 0 2 0,-2 1-2 15,0-3-6-15,0 2 9 0,0-2-2 16,2 2-2-16,0-3 3 0,0 4 1 0,0-2-2 16,0 1-3-16,2 0 4 0,-2 4-3 15,0 0 2-15,0-5 1 0,0 5-11 16,0-3 5-16,0 0 2 0,0-1-2 0,2 1 1 16,-2-2 2-16,0 1-2 15,-2 0-1-15,2-1-2 0,0-2 7 0,0 4 0 16,0-7-3-16,0 3 0 0,0-1 2 15,0 1-1-15,0-1 0 0,0-2 1 0,0 2 0 16,-2 1 1-16,4 1-2 0,-4 1 1 16,2-1 1-16,0 2 0 0,-4-1 1 15,2 2 0-15,-3-1 0 0,-2 0 0 0,1 4-2 16,0-5 0-16,0 2 0 0,-3-4 0 16,3 1 0-16,0-2 0 0,-1 1 1 15,0-5-6-15,3 1 0 0,2-1 10 16,2 3 9-16,0-3 16 0,2-1 4 0,0 3-5 15,3-3-2-15,1-1-2 0,3 1-4 0,-3 0-10 16,3 0-34-16,-1-3-40 0,2-1-71 16,2 0-540-16,-4-6 229 0,-8 2 151 15</inkml:trace>
  <inkml:trace contextRef="#ctx0" brushRef="#br0" timeOffset="13886.62">20679 13361 25 0,'0'0'74'0,"0"0"0"0,0 0-6 0,0 0 0 16,0 0 2-16,7 3-15 0,-7-3-2 15,0 0-5-15,0 0-1 0,0 0 2 16,0 0 4-16,0 0-2 0,6 4-4 0,-6-4 2 15,0 0 2-15,6 3 4 0,-6-3 3 16,4 2-1-16,-4-2-4 0,7 2-4 0,-7-2-6 16,7 2 0-16,-7-2-3 0,10 3-3 15,-6-1 0-15,-4-2-3 0,13 2-2 16,-7 0 0-16,3-2-1 0,-1 2-2 16,1 0 3-16,-1-2 2 0,0 2 0 15,3-2-2-15,-2 0 5 0,1 2-2 0,0-2-4 16,4 0 1-16,-4 0-4 0,3 0-2 15,-1 0-2-15,-1 0-3 0,4-2-4 0,-3 2 1 16,4 0-2-16,-2 0 1 0,1-2-4 16,0 2-1-16,0 0 18 0,1 0-5 15,2-2 0-15,-2 2-4 0,-1 0-4 16,0 0 1-16,4-2-3 0,-2 0 2 0,0 2-5 16,0-2 2-16,0-1-2 0,0-1-3 15,-1 2 1-15,2-3-3 0,-2 1-1 16,2-2-1-16,-2 0 4 0,1 0-1 0,0 0-3 15,0 0 1-15,1 1-2 0,-2-3-2 16,1 3 2-16,0-1 0 0,-2 0-1 16,1 0-3-16,2 3 1 0,-4-1 3 0,1 0-5 15,0 0 4-15,-2 3-2 0,-1-3-2 16,-1 2 4-16,2 0-4 0,-1 2 1 0,2-2 2 16,-2 2-3-16,3 0 1 0,-3 0-1 15,1 0 2-15,0 2 1 0,-3-2 0 16,4 2 1-16,-4-2-2 0,2 2 3 15,-1-1 2-15,0 2-1 0,-1-2 0 16,1 1 0-16,-1 2-3 0,3-2 5 0,-2 2-1 16,1-1 0-16,-1-1-3 0,4 2 1 0,-3 2 0 15,1-2 1-15,-1 0-2 0,2-1 0 16,-2 1 3-16,-2 0-2 0,4 0-2 16,-4 0-1-16,-2-1 2 0,3 0 0 15,0 0 0-15,-1-1 0 0,-1 2 0 0,1-3 2 16,0 1-3-16,2-2 0 0,-2 0 0 15,3 3 0-15,-3-3 2 0,3 0-3 0,0 0 1 16,-1 0 0-16,-1 0 0 0,2 0 0 16,-1 0-1-16,1 0 0 0,0-3-2 15,-3 3 1-15,5 0 3 0,-2 0-2 16,0-2 1-16,1 2 0 0,-1-1-1 16,2 1 0-16,2-2 2 0,-2 0-3 0,2 0 1 15,-3 1 1-15,2-1-1 0,-2-1-2 16,1 2 4-16,-2 1-5 0,-1-2 3 15,1 2 0-15,-1-3-2 0,2 3-1 0,-2 0 2 16,3 0 2-16,0 0 0 0,-3 3-2 16,5-1-1-16,3-1 2 0,-4 2-1 15,4 0 2-15,-2-1-2 0,1 3 2 0,1 0 0 16,-4-2 2-16,2 4-5 0,-2-2-1 16,1 1 2-16,0-1 1 0,0 1-1 15,-3-2 4-15,2 2-2 0,-2-1 1 0,-1-1-1 16,2 2-1-16,-2 0 1 0,-1 0-1 15,4-3-2-15,-2 2 4 0,-2-3-3 0,4 2 3 16,-2 0-1-16,-1-2 1 0,2 2-1 16,0-4 4-16,-1 2-2 0,2-2-3 15,-2 2 3-15,1-2-3 0,2 2 1 0,0-2 0 16,-1 0 0-16,4 0 1 0,-1-2 0 16,2 2 0-16,0 0 0 0,-1-2-4 15,0 2 2-15,4-2-1 0,-5 2-1 16,2 0 4-16,0 0-5 0,-1 0 4 0,-2 0-3 15,1 2 2-15,1-2 0 0,-4 2-1 16,2 0 1-16,-2-1 1 0,1 3-2 16,2 0 2-16,-2 0 0 0,3-2 0 15,-4 2 0-15,3-1-1 0,0 0 0 0,2 0-4 16,-3 1 4-16,0-2-3 0,2 2 0 16,-2-2 2-16,-1-1 1 0,1 1 0 0,-6-2 0 15,0 2 1-15,2 0 0 0,-2-2 0 16,-1 2 0-16,1-2-1 0,-1 0-2 15,0 2 4-15,-1-2-2 0,2 0 1 0,2-2-2 16,0 0 0-16,1 0 2 0,2 0-5 16,0-1 2-16,0-1 3 0,2 2-4 15,-2-2 4-15,0 2-2 0,0 0 0 16,-5 1 2-16,4-2-4 0,-4 1 3 0,0 1 0 16,2 1 1-16,-4 0-2 0,0 1-2 15,3-1 4-15,-2 5 0 0,0-4 0 0,-1 3 2 16,0-2-6-16,4 4 3 0,0-1 2 15,-1 1-2-15,0 0 0 0,-1 0 0 16,3-1-1-16,0 1 0 0,-2-2-2 16,-1 2 2-16,1-2 2 0,2-1-4 0,0 3 4 15,-1-5-2-15,2 1 0 0,-2-2 1 16,0 0 1-16,6 0-1 0,1-2 0 0,-2 1 2 16,4-3-3-16,-1 2 0 0,3-1 2 15,1-1-2-15,-4-1 2 0,0 1-2 16,1 3 2-16,-2-3-3 0,-2 1 1 0,3-1 2 15,-4 2-2-15,0-2 0 0,-2 2-3 16,1 0 3-16,-4 0-1 0,0 0 0 0,1 0 3 16,-2 0-2-16,0 2 0 0,-2-2 0 15,1 1 0-15,-3 1 0 0,3 0 1 16,-2-2 0-16,-9 2-3 0,16 2 4 16,-8-2-1-16,0 1 0 0,0 1-1 15,-2 0 3-15,2 0-2 0,-1 2 2 0,-1 0 0 16,3-2-2-16,-5 2 2 0,2 0-2 15,1-1 1-15,-1 1-2 0,-2 0 1 0,0-3-1 16,3 4-1-16,-3-1 3 0,-4-4-2 16,11 5-2-16,-7-3-2 0,0 0 0 0,-4-2-2 15,8 3-3-15,-4 0-2 16,3-2 2-16,-7-1-2 0,9 2 5 0,-9-2 0 16,8 3 0-16,-8-3 3 0,6 1 0 15,-6-1 0-15,0 0 3 0,7 3 0 16,-7-3 2-16,0 0-2 0,6 1-2 0,-6-1 2 15,0 0-2-15,0 0 2 0,8 2 0 16,-8-2-4-16,0 0 3 0,0 0 2 0,3 4-3 16,-3-4 6-16,0 5 1 0,0-5-2 15,-3 8 1-15,1-2 2 0,-2 1-1 16,2-1-2-16,-4 3 1 0,2 1 1 16,-1-1-3-16,-1 3 1 0,0 2 0 0,0-3-3 15,-1 2 3-15,2 0 0 0,-1 3-2 16,0-3 2-16,0-1 0 0,2 1-2 0,-3 0-1 15,3 1 1-15,-3-1 0 0,3 0-1 16,0 3 2-16,-2-3-1 0,2 0-2 16,-3 3 4-16,1-2-1 0,2 2-1 15,-3-3 1-15,3 3-2 0,-3-2 0 0,3-2-1 16,0 1 1-16,0-1 1 0,2-1-3 16,-2-1 1-16,2 1-4 0,2-1-1 0,-2 0 0 15,2-1-4-15,0 0 0 0,2-1-3 16,0 0-3-16,0-1-8 0,0 1-1 15,0-2-2-15,2 1 3 0,0-1 0 16,-2 2-1-16,2-1 3 0,1 3 4 0,-3-1-4 16,0 3 9-16,0 2 0 0,1 2 4 15,-1-2 0-15,-2 1-3 0,2 0 5 16,-2 0-6-16,0 0 8 0,0 3 3 0,-2-2 0 16,2-2 7-16,0-1 1 0,-2-1 2 15,-1 3 2-15,3 0 4 0,-4-2 4 16,2 1-1-16,-3-1 0 0,1 2 2 0,2-3-5 15,-2 1-2-15,2 1 3 0,0-3-4 16,0 1-2-16,0-1 1 0,0 1-2 16,2-1-2-16,-2-1 0 0,2 1 0 0,-2-2 1 15,2 3-3-15,-2-1-1 0,2-2 2 16,-2 3 0-16,2 0 1 0,-4-1-2 0,2 2 0 16,0-1 1-16,2 1-5 0,-4 0 2 15,2 5 1-15,0-7-2 0,0 4 3 16,0 0 0-16,0 1-2 0,2 0 0 0,-2 0-2 15,2 1 1-15,-2 0 2 0,2 1-3 16,-2-2 3-16,0 5-3 0,-1-3 0 16,1 3-1-16,0-4 4 0,0 4-2 0,0-3 2 15,2 0-3-15,-2 1 0 0,0-2 1 16,2 0 1-16,-3-1-3 0,3-3 4 16,0-2-3-16,0 3 1 0,0-5-5 15,0 4 3-15,0-5 0 0,0 3-3 0,0 1 7 16,3-3-3-16,-1 4-1 0,0-2 3 15,-2 0-1-15,2 6-14 0,2 0 0 16,-2-4 2-16,1 5 1 0,1-2-1 0,0 0 4 16,-2-1-1-16,2 1 0 0,0 0-2 15,-2-6 4-15,2 1-1 0,-2-1 6 0,2 1 4 16,-2-3 1-16,-2 2 10 0,2 0 4 16,0-3 10-16,0-2 6 0,-2 3 3 15,2-2-3-15,-2 1-1 0,0 1-4 16,2-2-2-16,-2 1-3 0,0 1-2 0,0-3-2 15,0 3-4-15,0 0-5 0,0-1 5 16,0 1-5-16,0 0 1 0,0 0 0 0,-2 1-3 16,2-2 1-16,-2-1-1 0,2-2-1 15,0 2 1-15,-2-2 0 0,2-4-1 16,0 7-15-16,0-7-33 0,0 0-46 16,0 0-69-16,0 0-90 0,-12-17-537 0,10 7 265 15,-2-6 176-15</inkml:trace>
  <inkml:trace contextRef="#ctx0" brushRef="#br0" timeOffset="18040.49">6062 8427 3 0,'0'0'3'15,"0"0"-1"-15,0 0 4 0,0 0-4 0,0 0 1 16,4-5 0-16,-4 5 0 0,0 0 1 15,0 0-5-15,8-4 1 0,-8 4 1 16,0 0 0-16,4-2 4 0,-4 2-1 16,0 0-2-16,0 0 1 0,0 0 2 0,0 0 0 15,9-2-3-15,-9 2 0 0,7-4 1 16,-3 2 2-16,-4 2 2 0,10-5 1 0,-3 3 3 16,-1-2 1-16,2 0 1 0,-2 0-1 15,4 1-1-15,-2 0-1 0,-2 0-1 16,2-1 0-16,-2 2-4 0,4-2 2 15,-2 1-1-15,0 0-2 0,1 2 2 0,-1-1-2 16,0-2 1-16,1 1-3 0,0 2 0 16,1-1 2-16,0-2-1 0,2 3 1 15,-2-2 1-15,-2 2-2 0,3-3-1 16,-1 2 3-16,-1 0-5 0,0 0 2 0,-1-2 1 16,2 2-3-16,-4 1 2 0,4-3-1 15,0 2 0-15,-2 0 0 0,1-2 0 16,2 0-1-16,-3 2 1 0,0-1 5 0,3 0-6 15,-3 0 2-15,1 1-2 0,0 0 1 16,-1 0 0-16,-2 0-1 0,2 0 2 16,1 1-2-16,-2-1 0 0,-7 2 1 0,14-2-2 15,-5 2 3-15,-3-2-1 0,0 0-3 16,-6 2 3-16,16 0 1 0,-16 0-2 16,12-2 1-16,-12 2-3 0,10 0 3 15,-10 0 0-15,11 0 0 0,-4 2-1 0,-7-2 1 16,0 0-2-16,12 0 0 0,-8 2 1 15,-4-2 1-15,11 2-1 0,-11-2 0 0,0 0 1 16,13 2-1-16,-9 0 2 0,-4-2-2 16,11 1 2-16,-5 1-2 0,0 0 1 15,-2 2-1-15,2-2 1 0,2 0 1 0,-2 2 0 16,0-2-2-16,0-1 3 0,0 3-2 16,1-2-1-16,-1 0-1 0,1 0 0 15,-1 2 3-15,0-3-2 0,3 3 1 16,-3-2 0-16,0 1-1 0,0 0 0 0,4 1 0 15,-4-2 2-15,0 0 0 0,0 2-1 16,0-3 3-16,3 3-3 0,-2-2 0 16,-1-1 0-16,2 2 0 0,-1-1 1 0,-1 0-1 15,2 0 2-15,-1-1-1 0,2 2-1 16,-9-3 2-16,14 2 0 0,-6-2-4 16,3 1 2-16,-2-1 1 0,1 0 0 0,3-1-1 15,-3-1-2-15,5 2 3 16,2-4 0-16,-1 2 0 0,0-2 0 0,1-2 1 15,2 1 1-15,0-1-2 0,-2 2-2 16,0-1 2-16,-1 0 0 0,0 1 1 0,-4 1 0 16,1-1-1-16,-3 0 0 0,2 2 0 15,-4 0 0-15,0-1 1 0,0 0-1 16,-1 2 0-16,0-1 0 0,-7 2-2 16,10-4 2-16,-10 4 4 0,8-2 0 0,-1 0 7 15,-7 2 4-15,0 0 0 0,8-2 0 16,-8 2 1-16,0 0 1 0,6-1-1 15,-6 1 2-15,0 0 1 0,0 0 4 16,7-2 0-16,-7 2 3 0,0 0-4 0,0 0-1 16,0 0 5-16,0 0-3 0,0-6-2 15,0 6 6-15,0 0-14 0,0 0-1 0,0 0-1 16,-7-9-1-16,7 9-1 0,-2-5 2 16,2 5-3-16,0 0 0 0,-4-6-3 15,4 6 1-15,0 0-2 0,-2-3-7 16,2 3-2-16,0 0-27 0,0 0-24 0,0 0-216 15,0 18 92-15,-2-5 60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2047.9375" units="1/cm"/>
          <inkml:channelProperty channel="Y" name="resolution" value="3276.6999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2-27T19:03:24.8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22434 11735 41 0,'0'0'126'0,"0"0"-15"0,0 0-16 0,0 0-2 16,0 0-8-16,0 0-9 0,-11-2 1 16,11 2-5-16,0 0-6 0,0 0 6 15,0 0-6-15,0 0 3 0,0 0-2 0,0 0 6 16,0 0 5-16,0 0 7 0,0 0 0 15,0 0 1-15,0 0-5 0,0 0-1 16,0 0-3-16,0 0-11 0,0 0-3 0,0 0-3 16,0 0-9-16,0 0-3 0,0 0-5 15,0 0-4-15,0 0-2 0,0 0-1 0,0 0-3 16,0 0 0-16,0 0-1 0,0 0 0 16,0 0-5-16,16-8-2 0,-16 8 0 15,0 0-1-15,0 0 5 0,0 0 0 16,0 0 1-16,0 0-2 0,0 0 2 0,0 0-6 15,14 8 2-15,-14-8-3 0,6 2-2 16,-6-2-2-16,11 4-2 0,-11-4-2 0,9 2-1 16,-9-2-1-16,10 0 0 0,-4 1 1 15,-6-1-2-15,15 2 3 0,-6 0-4 16,-1 0 1-16,1-1-2 0,1 1-3 0,0 1 2 16,4-2 1-16,-2 1-3 0,-1 1-1 15,1 1 0-15,-1-3 1 0,2 1-3 0,-1 0 2 16,0 0-3-16,0 0 1 0,-2-2-2 15,1 2 2-15,0-1 3 0,-3-1-6 16,3 0 2-16,-3 2 0 0,2-2-1 0,2 0 4 16,-12 0-2-16,18 0-1 0,-10 0-1 15,3-2 1-15,-2 2 0 0,1-1 0 16,-1 1 0-16,-1-2-1 0,3 0 0 16,-2 0-2-16,-9 2 1 0,16-2 2 0,-8 0-3 15,4 1 2-15,-4 1-3 0,2-3 2 16,1 3 2-16,-1-1 1 0,-1 1-4 0,2-3 3 15,-3 3-1-15,2 0 2 0,0-2-1 16,-10 2 0-16,18 0-1 0,-10 0 1 16,1 0-2-16,-9 0 1 0,17 0-2 0,-8 2 2 15,-1-2-1-15,0 3 0 0,3-3 1 16,0 0 0-16,-1 1-3 0,0-1 6 16,1 0-5-16,2 0 1 0,0 3 1 0,-1-6 1 15,1 3-2-15,0 0 1 0,1-1 0 16,4 1-2-16,-2-5 2 0,3 1-1 15,1 2 0-15,0-1-1 0,2-1 1 0,-1 1-2 16,5-1 3-16,-6-1-2 0,4 1-1 0,-5 1 2 16,0-1-2-16,0 2 0 0,1-1 1 15,-4 1-1-15,3 0 1 0,-4 0-1 16,0 2 1-16,-1-2 1 0,2 2-2 16,-4 0 1-16,0 0 0 0,2 2 0 15,-4-2 1-15,3 2-2 0,-3-2 2 0,1 2-1 16,0 0 0-16,-1-1 1 0,-2 3-3 15,4-2 6-15,-2 2-3 0,0-3-2 0,-1 3 1 16,1 1 1-16,1-1-1 0,-2 1 0 16,3-1 2-16,-2-1-1 0,2 3 1 0,-2-2 0 15,0 0-3-15,1 0 3 0,-2 0-1 16,-1-1-1-16,3 1 0 0,1 0 1 16,-1 0 0-16,0 0-1 0,-1-2 1 15,2 1-1-15,0 1 1 0,-2 0 0 0,2-2 1 16,-1 2 0-16,2-3-1 0,0 3 0 15,-1-2-3-15,0-2 2 0,4 2 3 16,-2-2-4-16,6 0 5 0,-3 0-3 0,-1-2-3 16,2 0 1-16,-2 1 0 0,4-3 1 0,-4 2-1 15,3 0 2-15,-1 0-2 0,0-2-1 16,2 2 2-16,-2-1-2 0,-1 1 0 16,3 0 2-16,-2-2-1 0,0 2 0 15,0-2 1-15,2 2 0 0,-1 0-2 16,-1 0 2-16,0 1-1 0,0-1 1 0,2 0-1 15,-3 2 1-15,-3 0-1 0,4 0 0 16,-4 0 0-16,1 0 1 0,0 0-1 0,-3 0 2 16,3 2-5-16,0-2 4 0,2 2 0 15,0-1 5-15,0 1-8 0,0 2 3 16,0-2 1-16,0 0-1 0,-1 0 2 0,4 2-2 16,-4-2 2-16,2 1-1 0,1-1 2 15,-3 2-1-15,4-2-2 0,-2 0 1 0,2 2-1 16,-1-3 1-16,2 2 1 0,-2-2-1 15,5-1 1-15,-2 2 1 0,2-4 0 16,-1 2-1-16,7-1 0 0,-3-2-3 16,-1 2 2-16,2-3 3 0,-2 2-2 0,-2 0 0 15,-1 0 0-15,-1 0-1 0,-2 0-1 16,0 1 0-16,1-1-1 0,-2 2 2 16,-2-2 0-16,1 0-1 0,0 2-1 0,-1-2 3 15,-2 2 1-15,0 0-4 0,-3 0 1 16,3 0 2-16,-2 0-1 0,1 0-1 0,-3 0 7 15,0 2 1-15,-1-2 3 0,1 0-2 16,-3 0 3-16,0 2 1 0,-8-2 1 16,16 2 3-16,-8 0 2 0,-2-1-1 0,0 1-1 15,3 2-3-15,-2-2 3 0,1 2-2 16,2-2 2-16,-1 2-4 0,1-1 3 16,4-1-1-16,-4 2 2 0,2-2-3 0,6 2 0 15,-2-2 0-15,1 2-2 0,3-4-1 16,-2 1 1-16,4-1-2 0,1 0-1 0,4 0-3 15,3-1 0-15,1-3-7 0,2 2-6 16,1-2 1-16,0 0-2 0,-3 0 4 16,1-2-4-16,0 3 4 0,-3-1-3 15,-1 2 1-15,0-2-1 0,-8 4 2 0,2-2 1 16,-1 1 3-16,-5-1-6 0,4 2 2 16,-4 0 2-16,0-2 0 0,0 4 2 15,-3-4-3-15,4 4 1 0,-2-2 1 0,-3 0 0 16,4 2 2-16,0-2-3 0,-1 0 2 15,4 1 1-15,-4-1 0 0,2 0 0 0,-2 0 1 16,-1 2-2-16,-1-2 2 0,0 0 0 16,0 2 1-16,-1-2 2 0,1 0 3 15,0 0-1-15,-1 0 1 0,1 0 3 0,0 0-2 16,-1 0 1-16,3-2 0 0,0 2-1 16,0 0 0-16,1 0-2 0,4-2-1 15,-1 2-2-15,-2-1 1 0,2 1 3 0,0-2-4 16,0 2 0-16,0 0-1 0,-2-2-3 15,-2 2 4-15,-1 0 0 0,2 0 0 16,-2-2-1-16,4 2 0 0,-4 0 0 0,3 0 0 16,0 0-2-16,2 0 3 0,-3 2-2 15,4-2 2-15,-1 0-3 0,0 0 1 16,0 2 0-16,-1-2-1 0,0 2 1 0,-1-2 1 16,0 0-2-16,2 1 1 0,-2-1 4 15,0 2-4-15,-1 0 0 0,2-2 3 16,1 2-4-16,-5-2 2 0,6 2-2 0,-4 0 0 15,2-2 0-15,-2 2 2 0,4-2 0 16,-3 2-1-16,-1-2-2 0,2 1 2 0,-2-1 1 16,-1 3 0-16,0-3 1 0,0 0 2 15,-1 0 7-15,2 1 4 0,-2-1 0 16,1 0-10-16,0 2 5 0,-2 0-1 0,1-2-3 16,-1 2 5-16,2 0-5 0,-1 0-2 15,4 0 2-15,-2 0 1 0,1 0-5 16,3-1 1-16,-2 2-1 0,0-2-1 0,0-1 0 15,4 0 3-15,-5 0-3 0,1 0 1 16,2-1 3-16,-2 1-7 0,0 0 2 16,-1-3 4-16,-1 3-4 0,2-1 1 0,-2-1 1 15,2 2 1-15,0-2-3 0,-1-2-1 16,1 2 3-16,0 0-3 0,4 0-1 0,-4-1 2 16,2 0-4-16,-1 0 6 0,-1 1-7 15,0 0 8-15,-6 0-3 0,3 0-3 16,-2 0 7-16,0 2-3 0,-1 0-2 0,-1-2 1 15,2 2-2-15,-1 0 1 0,1 0 0 16,-2 0 0-16,1 0 0 0,3 0 0 16,-2 0-1-16,0-1 2 0,1 1-1 0,-1 0-1 15,2 0 6-15,-3 0-7 0,3 1-1 16,0-1 4-16,0 0 1 0,4 2-2 16,-2 0 4-16,2 0 2 0,2 2-7 0,0-2 4 15,3 1 1-15,-4 0 1 0,8 0-2 16,-5 1-2-16,1 0 2 0,0-2 1 0,-4 0 9 15,-1 0 1-15,3-1-2 0,-6 2 3 16,4-3 0-16,-4 1-1 0,1 1 9 16,-2-2-10-16,2 0 1 0,-2 0 4 15,0 0-10-15,1 2 0 0,0-4 1 0,3 2-1 16,-3 0-2-16,4-2-2 0,-4 2-2 16,0-1 2-16,-2 1 1 0,1 0-5 15,-2-3 6-15,-3 3 1 0,1-1-6 0,-1 1 1 16,-2 0 5-16,4-2-5 0,-12 2 2 15,14 0 4-15,-8-2-4 0,-6 2 1 0,13 0 0 16,-13 0-3-16,11 0 1 0,-7-2 4 16,-4 2-4-16,11 0 6 0,-11 0 9 15,10 0 2-15,-10 0-2 0,16-2-1 16,-10 0 0-16,-6 2 0 0,12-2-4 0,-4 2-1 16,-1-2-1-16,-7 2-1 0,15-2 0 15,-7 1-6-15,1-2 3 0,-1 3-3 0,0-1-8 16,1-1-13-16,2-2-10 0,-1 2-3 15,0 0-14-15,4-2-4 0,2 1-7 16,1-1-11-16,1 0-15 0,0-2-25 0,2 2-30 16,-2-1-46-16,2 1-62 0,-5 1-827 15,-7-1 364-15,-6-1 241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96F29-EB28-4466-B390-5B91E2E385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CB0B3A-7FBB-4A00-AE6C-BBECFC00D2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A8B58-DFF8-478B-9D0B-943DEA4A5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6DD0-2E37-4E3E-B162-5CB8BE2975FB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D4A62-D533-452E-A363-2CCD44FCD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3FA3A-2F2D-4A15-B335-F14DEE36B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C01-B82A-4698-9497-6F3D262E3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789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A8E8F-43CC-47C7-9E63-9B6B824A5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4CDA4-747F-4323-83B4-5F885049F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D2C6B-26D2-4805-9EED-BD6A25B55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6DD0-2E37-4E3E-B162-5CB8BE2975FB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F3989-3284-40C3-87C3-0473E064F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97E6A-897A-403D-8F54-304F822DC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C01-B82A-4698-9497-6F3D262E3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24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90841D-06A4-4FD5-A3E8-3A2FA8C2C4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34AF76-804C-4BAB-A632-28ABCE3DE0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0B5DD-65A6-4B2D-8E8A-600BB643B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6DD0-2E37-4E3E-B162-5CB8BE2975FB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4293C-B82E-4E2B-AA7C-CE8FA403E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652A7-0EF1-4156-A141-EFAED0CCE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C01-B82A-4698-9497-6F3D262E3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519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0A9C0-6B11-44DD-9885-549000C58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9BAF5-A303-462C-BF98-3551C6AAB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54973-7985-41F5-82FE-68064426E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6DD0-2E37-4E3E-B162-5CB8BE2975FB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99A07-F523-4F79-94C0-7B5D35C7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CB0DC-84B1-47E1-A58A-9A790C597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C01-B82A-4698-9497-6F3D262E3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7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F230A-9CE1-408E-972A-A674E9D61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33D6FB-8765-4809-884C-19E115175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2AE64-F809-43FF-B60C-E068DA78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6DD0-2E37-4E3E-B162-5CB8BE2975FB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0413F-6B00-4DD6-AB1B-16748676F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EF5BB-0C75-43DD-A775-F626E4AFB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C01-B82A-4698-9497-6F3D262E3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6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ED256-E341-4CA6-85EC-B29EFC9DA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D97C6-8AF7-4D6C-A115-22146DBD61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AF1CDD-E770-4C1C-ACB7-8F58C2C02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0E0EDC-472E-4897-A3C6-E2A014E86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6DD0-2E37-4E3E-B162-5CB8BE2975FB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63B18D-9BEE-4132-A1AF-CEE232F66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8E1E93-021E-408D-82C0-A6908EF04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C01-B82A-4698-9497-6F3D262E3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39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3DF2D-6BD1-43A8-B3BA-5F047C00E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6B164F-C016-49E7-9DB2-6542366E2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92A3F-F4C1-434D-BD68-E96ABCB84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14AD13-154E-4387-818C-FDDA71A08E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595117-3A0A-450E-87BD-9DE250B378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48FCC2-E7EB-4F42-BDA0-63300FEAE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6DD0-2E37-4E3E-B162-5CB8BE2975FB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EF2260-6444-4AFF-AEE4-36479936F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A94AD4-3AA2-4BAE-AEA1-190D630B6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C01-B82A-4698-9497-6F3D262E3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776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8D0E5-9700-4945-A519-5CED6F869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5E71D7-93B2-4BCC-A53B-A060A8913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6DD0-2E37-4E3E-B162-5CB8BE2975FB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4FF01E-4DCE-40E5-8341-B0D3944C8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79F111-352D-4C90-BD47-B0AE0AF74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C01-B82A-4698-9497-6F3D262E3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81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D08F34-2DE2-416A-9C90-6A7C8A613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6DD0-2E37-4E3E-B162-5CB8BE2975FB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703D83-2441-4AA4-B3CC-B2CC9C943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EC0C71-1E1B-4FB6-8E91-C34EA563E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C01-B82A-4698-9497-6F3D262E3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93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E5F48-575D-4A90-8905-28787A423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AD723-2649-43ED-8586-A161FE501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78D2F-79CF-4B50-86BA-46B2C6718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A33FF6-7120-4871-A71F-56D075884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6DD0-2E37-4E3E-B162-5CB8BE2975FB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16641B-64CF-4F0D-BF66-D42EDEA47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101752-89F2-4B5F-B3A7-2A22C469D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C01-B82A-4698-9497-6F3D262E3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35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BC515-9D94-456D-9397-271163429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E4B554-D452-4927-A3C4-CA13796D9D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CBE031-CAE9-48FE-8156-9FC361A9C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EF903C-C218-4B93-A4F2-AEFFC4EE9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6DD0-2E37-4E3E-B162-5CB8BE2975FB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8893D9-C0FC-4BC9-A741-5D535042E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18928-70B3-471B-972A-B92FBAD64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C01-B82A-4698-9497-6F3D262E3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620E0D-5B53-473B-8711-9C78C292D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4E51EC-1EEF-4B7E-B73A-6E250F255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FE777-468C-475B-A739-7B44432196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56DD0-2E37-4E3E-B162-5CB8BE2975FB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68EB6-F5BC-4556-88BC-AFEF2709D5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3CB74-E376-45DB-83CA-5026B2023A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E2C01-B82A-4698-9497-6F3D262E3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6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C3905-2F0B-4886-93D9-47C9168C94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诗篇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119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17-32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A501E0-1B29-4E3F-A8CD-2A46B230FA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153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F9E59-1816-423C-A0A9-61460D593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ג</a:t>
            </a:r>
            <a:r>
              <a:rPr lang="en-US" dirty="0"/>
              <a:t>   Gimel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356C2C-F4F1-4145-B090-ADE31BD5592B}"/>
              </a:ext>
            </a:extLst>
          </p:cNvPr>
          <p:cNvSpPr/>
          <p:nvPr/>
        </p:nvSpPr>
        <p:spPr>
          <a:xfrm>
            <a:off x="260411" y="2123917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求你用厚恩待你的僕人，使我存活，我就遵守你的話。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18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求你開我的眼睛，使我看出你律法中的奇妙。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19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我是在地上做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寄居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的，求你不要向我隱瞞你的命令。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20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我時常切慕你的典章，甚至心碎。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21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受咒詛偏離你命令的驕傲人，你已經責備他們。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22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求你除掉我所受的羞辱和藐視，因我遵守你的法度。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23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雖有首領坐著妄論我，你僕人卻思想你的律例。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24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你的法度是我所喜樂的，是我的謀士。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C2D85A3-7CA6-4187-A348-2C435FBB5373}"/>
              </a:ext>
            </a:extLst>
          </p:cNvPr>
          <p:cNvSpPr/>
          <p:nvPr/>
        </p:nvSpPr>
        <p:spPr>
          <a:xfrm>
            <a:off x="5338439" y="2123917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dirty="0"/>
              <a:t>17  </a:t>
            </a:r>
            <a:r>
              <a:rPr lang="he-IL" dirty="0">
                <a:solidFill>
                  <a:srgbClr val="FF0000"/>
                </a:solidFill>
              </a:rPr>
              <a:t>ג</a:t>
            </a:r>
            <a:r>
              <a:rPr lang="he-IL" dirty="0"/>
              <a:t>ְּמֹ֖ל עַֽל־עַבְדְּךָ֥ אֶֽחְיֶ֗ה וְאֶשְׁמְרָ֥ה דְבָרֶֽךָ׃ </a:t>
            </a:r>
          </a:p>
          <a:p>
            <a:pPr algn="r"/>
            <a:r>
              <a:rPr lang="he-IL" dirty="0"/>
              <a:t>18  </a:t>
            </a:r>
            <a:r>
              <a:rPr lang="he-IL" dirty="0">
                <a:solidFill>
                  <a:srgbClr val="FF0000"/>
                </a:solidFill>
              </a:rPr>
              <a:t>ג</a:t>
            </a:r>
            <a:r>
              <a:rPr lang="he-IL" dirty="0"/>
              <a:t>ַּל־עֵינַ֥י וְאַבִּ֑יטָה נִ֝פְלָאֹ֗ות מִתּוֹרָתֶֽךָ׃ </a:t>
            </a:r>
          </a:p>
          <a:p>
            <a:pPr algn="r"/>
            <a:r>
              <a:rPr lang="he-IL" dirty="0"/>
              <a:t>19  </a:t>
            </a:r>
            <a:r>
              <a:rPr lang="he-IL" dirty="0">
                <a:solidFill>
                  <a:srgbClr val="FF0000"/>
                </a:solidFill>
              </a:rPr>
              <a:t>ג</a:t>
            </a:r>
            <a:r>
              <a:rPr lang="he-IL" dirty="0"/>
              <a:t>ֵּ֣ר אָנֹכִ֣י בָאָ֑רֶץ אַל־תַּסְתֵּ֥ר מִ֝מֶּ֗נִּי מִצְוֹתֶֽיךָ׃ </a:t>
            </a:r>
          </a:p>
          <a:p>
            <a:pPr algn="r"/>
            <a:r>
              <a:rPr lang="he-IL" dirty="0"/>
              <a:t>20  </a:t>
            </a:r>
            <a:r>
              <a:rPr lang="he-IL" dirty="0">
                <a:solidFill>
                  <a:srgbClr val="FF0000"/>
                </a:solidFill>
              </a:rPr>
              <a:t>ג</a:t>
            </a:r>
            <a:r>
              <a:rPr lang="he-IL" dirty="0"/>
              <a:t>ָּרְסָ֣ה נַפְשִׁ֣י לְתַאֲבָ֑ה אֶֽל־מִשְׁפָּטֶ֥יךָ בְכָל־עֵֽת׃ </a:t>
            </a:r>
          </a:p>
          <a:p>
            <a:pPr algn="r"/>
            <a:r>
              <a:rPr lang="he-IL" dirty="0"/>
              <a:t>21  </a:t>
            </a:r>
            <a:r>
              <a:rPr lang="he-IL" dirty="0">
                <a:solidFill>
                  <a:srgbClr val="FF0000"/>
                </a:solidFill>
              </a:rPr>
              <a:t>ג</a:t>
            </a:r>
            <a:r>
              <a:rPr lang="he-IL" dirty="0"/>
              <a:t>ָּ֭עַרְתָּ זֵדִ֣ים אֲרוּרִ֑ים הַ֝שֹּׁגִים מִמִּצְוֹתֶֽיךָ׃ </a:t>
            </a:r>
          </a:p>
          <a:p>
            <a:pPr algn="r"/>
            <a:r>
              <a:rPr lang="he-IL" dirty="0"/>
              <a:t>22  </a:t>
            </a:r>
            <a:r>
              <a:rPr lang="he-IL" dirty="0">
                <a:solidFill>
                  <a:srgbClr val="FF0000"/>
                </a:solidFill>
              </a:rPr>
              <a:t>גּ</a:t>
            </a:r>
            <a:r>
              <a:rPr lang="he-IL" dirty="0"/>
              <a:t>ַ֣ל מֵֽ֭עָלַי חֶרְפָּ֣ה וָב֑וּז כִּ֖י עֵדֹתֶ֣יךָ נָצָֽרְתִּי׃ </a:t>
            </a:r>
          </a:p>
          <a:p>
            <a:pPr algn="r"/>
            <a:r>
              <a:rPr lang="he-IL" dirty="0"/>
              <a:t>23  </a:t>
            </a:r>
            <a:r>
              <a:rPr lang="he-IL" dirty="0">
                <a:solidFill>
                  <a:srgbClr val="FF0000"/>
                </a:solidFill>
              </a:rPr>
              <a:t>גַּ</a:t>
            </a:r>
            <a:r>
              <a:rPr lang="he-IL" dirty="0"/>
              <a:t>֤ם יָֽשְׁב֣וּ שָׂ֭רִים בִּ֣י נִדְבָּ֑רוּ עַ֝בְדְּךָ֗ יָשִׂ֥יחַ בְּחֻקֶּֽיךָ׃ </a:t>
            </a:r>
          </a:p>
          <a:p>
            <a:pPr algn="r"/>
            <a:r>
              <a:rPr lang="he-IL" dirty="0"/>
              <a:t>24  </a:t>
            </a:r>
            <a:r>
              <a:rPr lang="he-IL" dirty="0">
                <a:solidFill>
                  <a:srgbClr val="FF0000"/>
                </a:solidFill>
              </a:rPr>
              <a:t>ג</a:t>
            </a:r>
            <a:r>
              <a:rPr lang="he-IL" dirty="0"/>
              <a:t>ַּֽם־עֵ֭דֹתֶיךָ שַׁעֲשֻׁעָ֗י אַנְשֵׁ֥י עֲצָתִֽי׃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B6D018B-F65C-456B-9EBC-FFA37B3D79BB}"/>
                  </a:ext>
                </a:extLst>
              </p14:cNvPr>
              <p14:cNvContentPartPr/>
              <p14:nvPr/>
            </p14:nvContentPartPr>
            <p14:xfrm>
              <a:off x="8816760" y="2203920"/>
              <a:ext cx="194040" cy="2912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B6D018B-F65C-456B-9EBC-FFA37B3D79B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7400" y="2194560"/>
                <a:ext cx="212760" cy="30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7AD49FD2-C37D-4DA5-A3D6-C2E305F3C193}"/>
                  </a:ext>
                </a:extLst>
              </p14:cNvPr>
              <p14:cNvContentPartPr/>
              <p14:nvPr/>
            </p14:nvContentPartPr>
            <p14:xfrm>
              <a:off x="2182320" y="2754360"/>
              <a:ext cx="8867880" cy="28364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7AD49FD2-C37D-4DA5-A3D6-C2E305F3C19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72960" y="2745000"/>
                <a:ext cx="8886600" cy="2855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52189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CE142-5D4C-4E9A-8379-9226167D2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</a:t>
            </a:r>
            <a:r>
              <a:rPr lang="en-US" dirty="0"/>
              <a:t>     </a:t>
            </a:r>
            <a:r>
              <a:rPr lang="en-US" dirty="0" err="1"/>
              <a:t>Daleth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C8B43A-BD45-4F6D-9780-474A0A3CBF2A}"/>
              </a:ext>
            </a:extLst>
          </p:cNvPr>
          <p:cNvSpPr/>
          <p:nvPr/>
        </p:nvSpPr>
        <p:spPr>
          <a:xfrm>
            <a:off x="278167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我的性命幾乎歸於塵土，求你照你的話將我救活。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我述說我所行的，你應允了我，求你將你的律例教訓我。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27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求你使我明白你的訓詞，我就思想你的奇事。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28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我的心因愁苦而消化，求你照你的話使我堅立。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29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求你使我離開奸詐的道，開恩將你的律法賜給我。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30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我揀選了忠信的道，將你的典章擺在我面前。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我持守你的法度，耶和華啊，求你不要叫我羞愧！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你開廣我心的時候，我就往你命令的道上直奔。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4FF201-5035-4AC4-B6A9-72EDE11FE48E}"/>
              </a:ext>
            </a:extLst>
          </p:cNvPr>
          <p:cNvSpPr/>
          <p:nvPr/>
        </p:nvSpPr>
        <p:spPr>
          <a:xfrm>
            <a:off x="5257800" y="2268115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baseline="30000" dirty="0"/>
              <a:t>25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דּ</a:t>
            </a:r>
            <a:r>
              <a:rPr lang="he-IL" dirty="0"/>
              <a:t>ָֽבְקָ֣ה לֶעָפָ֣ר נַפְשִׁ֑י חַ֝יֵּ֗נִי כִּדְבָרֶֽךָ׃ </a:t>
            </a:r>
            <a:br>
              <a:rPr lang="he-IL" dirty="0"/>
            </a:br>
            <a:r>
              <a:rPr lang="he-IL" baseline="30000" dirty="0"/>
              <a:t>26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ד</a:t>
            </a:r>
            <a:r>
              <a:rPr lang="he-IL" dirty="0"/>
              <a:t>ְּרָכַ֣י סִ֭פַּרְתִּי וַֽתַּעֲנֵ֗נִי לַמְּדֵ֥נִי חֻקֶּֽיךָ׃ </a:t>
            </a:r>
            <a:br>
              <a:rPr lang="he-IL" dirty="0"/>
            </a:br>
            <a:r>
              <a:rPr lang="he-IL" baseline="30000" dirty="0"/>
              <a:t>27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דֶּ</a:t>
            </a:r>
            <a:r>
              <a:rPr lang="he-IL" dirty="0"/>
              <a:t>ֽרֶךְ־פִּקּוּדֶ֥יךָ הֲבִינֵ֑נִי וְ֝אָשִׂ֗יחָה בְּנִפְלְאוֹתֶֽיךָ׃ </a:t>
            </a:r>
            <a:br>
              <a:rPr lang="he-IL" dirty="0"/>
            </a:br>
            <a:r>
              <a:rPr lang="he-IL" baseline="30000" dirty="0"/>
              <a:t>28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דּ</a:t>
            </a:r>
            <a:r>
              <a:rPr lang="he-IL" dirty="0"/>
              <a:t>ָלְפָ֣ה נַ֭פְשִׁי מִתּוּגָ֑ה קַ֝יְּמֵ֗נִי כִּדְבָרֶֽךָ׃ </a:t>
            </a:r>
            <a:br>
              <a:rPr lang="he-IL" dirty="0"/>
            </a:br>
            <a:r>
              <a:rPr lang="he-IL" baseline="30000" dirty="0"/>
              <a:t>29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ד</a:t>
            </a:r>
            <a:r>
              <a:rPr lang="he-IL" dirty="0"/>
              <a:t>ֶּֽרֶךְ־שֶׁ֭קֶר הָסֵ֣ר מִמֶּ֑נִּי וְֽתוֹרָתְךָ֥ חָנֵּֽנִי׃ </a:t>
            </a:r>
            <a:br>
              <a:rPr lang="he-IL" dirty="0"/>
            </a:br>
            <a:r>
              <a:rPr lang="he-IL" baseline="30000" dirty="0"/>
              <a:t>30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ד</a:t>
            </a:r>
            <a:r>
              <a:rPr lang="he-IL" dirty="0"/>
              <a:t>ֶּֽרֶךְ־אֱמוּנָ֥ה בָחָ֑רְתִּי מִשְׁפָּטֶ֥יךָ שִׁוִּֽיתִי׃ </a:t>
            </a:r>
            <a:br>
              <a:rPr lang="he-IL" dirty="0"/>
            </a:br>
            <a:r>
              <a:rPr lang="he-IL" baseline="30000" dirty="0"/>
              <a:t>31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ד</a:t>
            </a:r>
            <a:r>
              <a:rPr lang="he-IL" dirty="0"/>
              <a:t>ָּבַ֥קְתִּי בְעֵֽדְוֹתֶ֑יךָ יְ֝הוָ֗ה אַל־תְּבִישֵֽׁנִי׃ </a:t>
            </a:r>
            <a:br>
              <a:rPr lang="he-IL" dirty="0"/>
            </a:br>
            <a:r>
              <a:rPr lang="he-IL" baseline="30000" dirty="0"/>
              <a:t>32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ד</a:t>
            </a:r>
            <a:r>
              <a:rPr lang="he-IL" dirty="0"/>
              <a:t>ֶּֽרֶךְ־מִצְוֹתֶ֥יךָ אָר֑וּץ כִּ֖י תַרְחִ֣יב לִבִּֽי׃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72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1ED3E-88EC-46F2-8621-7191249C4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诗篇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122-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张凤吟（ 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Rebecca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）姊妹分享</a:t>
            </a:r>
            <a:endParaRPr lang="en-US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32601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27C41-5E55-40B8-A86E-B8BBFE98E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122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3707E-A649-4D63-9AED-C8E933127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大衛上行之詩。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​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人對我說「我們往耶和華的殿去」，我就歡喜。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耶路撒冷啊，我們的腳站在你的門內。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耶路撒冷被建造，如同連絡整齊的一座城。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眾支派，就是耶和華的支派，上那裡去，按以色列的常例*稱讚耶和華的名。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因為在那裡設立審判的寶座，就是大衛家的寶座。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你們要為耶路撒冷求平安：「耶路撒冷啊，愛你的人必然興旺。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願你城中平安，願你宮內興旺！」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因我弟兄和同伴的緣故，我要說：「願平安在你中間！」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因耶和華我們神殿的緣故，我要為你求福。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85248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1ED3E-88EC-46F2-8621-7191249C4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诗篇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126-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苏幼芬姊妹分享</a:t>
            </a:r>
            <a:endParaRPr lang="en-US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0661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5862C-5756-482A-B567-9D4DFB04E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126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D852B-1BFA-4C25-A65E-E140A5CC2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上行之詩。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​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當耶和華將那些被擄的帶回錫安的時候，我們好像做夢的人。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我們滿口喜笑、滿舌歡呼的時候，外邦中就有人說：「耶和華為他們行了大事！」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耶和華果然為我們行了大事，我們就歡喜。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耶和華啊，求你使我們被擄的人歸回，好像南地的河水復流。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流淚撒種的，必歡呼收割。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那帶種流淚出去的，必要歡歡樂樂地帶禾捆回來。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FA579CF-F4AC-4D12-B682-292BF896A0E9}"/>
                  </a:ext>
                </a:extLst>
              </p14:cNvPr>
              <p14:cNvContentPartPr/>
              <p14:nvPr/>
            </p14:nvContentPartPr>
            <p14:xfrm>
              <a:off x="8072280" y="4214160"/>
              <a:ext cx="2492280" cy="489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FA579CF-F4AC-4D12-B682-292BF896A0E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62920" y="4204800"/>
                <a:ext cx="2511000" cy="67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69250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754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KaiTi</vt:lpstr>
      <vt:lpstr>Arial</vt:lpstr>
      <vt:lpstr>Calibri</vt:lpstr>
      <vt:lpstr>Calibri Light</vt:lpstr>
      <vt:lpstr>Office Theme</vt:lpstr>
      <vt:lpstr>诗篇119：17-32</vt:lpstr>
      <vt:lpstr>ג   Gimel</vt:lpstr>
      <vt:lpstr>ד     Daleth</vt:lpstr>
      <vt:lpstr>诗篇122-张凤吟（ Rebecca）姊妹分享</vt:lpstr>
      <vt:lpstr>詩篇122</vt:lpstr>
      <vt:lpstr>诗篇126-苏幼芬姊妹分享</vt:lpstr>
      <vt:lpstr>詩篇126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诗篇119：17-32</dc:title>
  <dc:creator>TAIYAN ZHANG</dc:creator>
  <cp:lastModifiedBy>TAIYAN ZHANG</cp:lastModifiedBy>
  <cp:revision>1</cp:revision>
  <dcterms:created xsi:type="dcterms:W3CDTF">2021-01-17T01:16:58Z</dcterms:created>
  <dcterms:modified xsi:type="dcterms:W3CDTF">2021-01-17T01:16:58Z</dcterms:modified>
</cp:coreProperties>
</file>