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850" r:id="rId3"/>
    <p:sldId id="880" r:id="rId4"/>
    <p:sldId id="861" r:id="rId5"/>
    <p:sldId id="886" r:id="rId6"/>
    <p:sldId id="888" r:id="rId7"/>
    <p:sldId id="862" r:id="rId8"/>
    <p:sldId id="889" r:id="rId9"/>
    <p:sldId id="882" r:id="rId10"/>
    <p:sldId id="891" r:id="rId11"/>
    <p:sldId id="890" r:id="rId12"/>
    <p:sldId id="860" r:id="rId13"/>
  </p:sldIdLst>
  <p:sldSz cx="9144000" cy="6858000" type="screen4x3"/>
  <p:notesSz cx="6858000" cy="9144000"/>
  <p:defaultTextStyle>
    <a:defPPr>
      <a:defRPr lang="en-US"/>
    </a:defPPr>
    <a:lvl1pPr algn="l" rtl="0" eaLnBrk="0" fontAlgn="base" hangingPunct="0">
      <a:spcBef>
        <a:spcPct val="0"/>
      </a:spcBef>
      <a:spcAft>
        <a:spcPct val="0"/>
      </a:spcAft>
      <a:defRPr sz="2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2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2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2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2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2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2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2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2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D3B4AB"/>
    <a:srgbClr val="996633"/>
    <a:srgbClr val="663300"/>
    <a:srgbClr val="FF9933"/>
    <a:srgbClr val="FFCCFF"/>
    <a:srgbClr val="333399"/>
    <a:srgbClr val="FF505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76755" autoAdjust="0"/>
  </p:normalViewPr>
  <p:slideViewPr>
    <p:cSldViewPr>
      <p:cViewPr varScale="1">
        <p:scale>
          <a:sx n="89" d="100"/>
          <a:sy n="89" d="100"/>
        </p:scale>
        <p:origin x="2226" y="90"/>
      </p:cViewPr>
      <p:guideLst>
        <p:guide orient="horz" pos="2160"/>
        <p:guide pos="2880"/>
      </p:guideLst>
    </p:cSldViewPr>
  </p:slideViewPr>
  <p:notesTextViewPr>
    <p:cViewPr>
      <p:scale>
        <a:sx n="3" d="2"/>
        <a:sy n="3" d="2"/>
      </p:scale>
      <p:origin x="0" y="-3528"/>
    </p:cViewPr>
  </p:notesTextViewPr>
  <p:sorterViewPr>
    <p:cViewPr>
      <p:scale>
        <a:sx n="55" d="100"/>
        <a:sy n="5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4016C62D-C789-4ACF-8803-23823E9F9F0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 xmlns:a16="http://schemas.microsoft.com/office/drawing/2014/main" id="{DDAE57D5-CE51-46C5-9D69-14E5067DD606}"/>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hangingPunct="1">
              <a:defRPr sz="1200"/>
            </a:lvl1pPr>
          </a:lstStyle>
          <a:p>
            <a:pPr>
              <a:defRPr/>
            </a:pPr>
            <a:fld id="{49BA5F1A-9282-471B-BAD8-2EA16ACD438E}" type="datetimeFigureOut">
              <a:rPr lang="en-US"/>
              <a:pPr>
                <a:defRPr/>
              </a:pPr>
              <a:t>7/19/2020</a:t>
            </a:fld>
            <a:endParaRPr lang="en-US"/>
          </a:p>
        </p:txBody>
      </p:sp>
      <p:sp>
        <p:nvSpPr>
          <p:cNvPr id="4" name="Slide Image Placeholder 3">
            <a:extLst>
              <a:ext uri="{FF2B5EF4-FFF2-40B4-BE49-F238E27FC236}">
                <a16:creationId xmlns="" xmlns:a16="http://schemas.microsoft.com/office/drawing/2014/main" id="{31F9B168-91B7-46F2-8C13-A8E796EED8C0}"/>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 xmlns:a16="http://schemas.microsoft.com/office/drawing/2014/main" id="{71B8436A-8E22-45A8-A804-D3D1441DB40C}"/>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 xmlns:a16="http://schemas.microsoft.com/office/drawing/2014/main" id="{370F0E95-5FF7-4602-8DE2-E152585C95C6}"/>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 xmlns:a16="http://schemas.microsoft.com/office/drawing/2014/main" id="{EC7C2C85-120C-4931-ADF0-34D4C8C4ECD6}"/>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hangingPunct="1">
              <a:defRPr sz="1200"/>
            </a:lvl1pPr>
          </a:lstStyle>
          <a:p>
            <a:pPr>
              <a:defRPr/>
            </a:pPr>
            <a:fld id="{24355035-9EF4-4481-A290-70873648498D}" type="slidenum">
              <a:rPr lang="en-US"/>
              <a:pPr>
                <a:defRPr/>
              </a:pPr>
              <a:t>‹#›</a:t>
            </a:fld>
            <a:endParaRPr lang="en-US"/>
          </a:p>
        </p:txBody>
      </p:sp>
    </p:spTree>
    <p:extLst>
      <p:ext uri="{BB962C8B-B14F-4D97-AF65-F5344CB8AC3E}">
        <p14:creationId xmlns:p14="http://schemas.microsoft.com/office/powerpoint/2010/main" val="16548273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o-bible.com/cgibin/ob.cgi?version=hb5&amp;cv=hb5&amp;book=Deu&amp;chapter=32" TargetMode="External"/><Relationship Id="rId2" Type="http://schemas.openxmlformats.org/officeDocument/2006/relationships/slide" Target="../slides/slide11.xml"/><Relationship Id="rId1" Type="http://schemas.openxmlformats.org/officeDocument/2006/relationships/notesMaster" Target="../notesMasters/notesMaster1.xml"/><Relationship Id="rId6" Type="http://schemas.openxmlformats.org/officeDocument/2006/relationships/hyperlink" Target="http://www.o-bible.com/cgibin/ob.cgi?version=hb5&amp;cv=hb5&amp;book=Mic&amp;chapter=6" TargetMode="External"/><Relationship Id="rId5" Type="http://schemas.openxmlformats.org/officeDocument/2006/relationships/hyperlink" Target="http://www.o-bible.com/cgibin/ob.cgi?version=hb5&amp;cv=hb5&amp;book=Heb&amp;chapter=10" TargetMode="External"/><Relationship Id="rId4" Type="http://schemas.openxmlformats.org/officeDocument/2006/relationships/hyperlink" Target="http://www.o-bible.com/cgibin/ob.cgi?version=hb5&amp;cv=hb5&amp;book=Rom&amp;chapter=12"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1200" b="0" i="0" kern="1200" dirty="0" smtClean="0">
                <a:solidFill>
                  <a:schemeClr val="tx1"/>
                </a:solidFill>
                <a:effectLst/>
                <a:latin typeface="+mn-lt"/>
                <a:ea typeface="+mn-ea"/>
                <a:cs typeface="+mn-cs"/>
              </a:rPr>
              <a:t>愛的表達之一，是要有承諾的，並且要兌現的</a:t>
            </a:r>
            <a:endParaRPr lang="en-US" altLang="zh-TW" sz="1200" b="0" i="0" kern="1200" dirty="0" smtClean="0">
              <a:solidFill>
                <a:schemeClr val="tx1"/>
              </a:solidFill>
              <a:effectLst/>
              <a:latin typeface="+mn-lt"/>
              <a:ea typeface="+mn-ea"/>
              <a:cs typeface="+mn-cs"/>
            </a:endParaRPr>
          </a:p>
          <a:p>
            <a:endParaRPr lang="en-US" altLang="zh-TW" sz="1200" b="0" i="0" kern="1200" dirty="0" smtClean="0">
              <a:solidFill>
                <a:schemeClr val="tx1"/>
              </a:solidFill>
              <a:effectLst/>
              <a:latin typeface="+mn-lt"/>
              <a:ea typeface="+mn-ea"/>
              <a:cs typeface="+mn-cs"/>
            </a:endParaRPr>
          </a:p>
          <a:p>
            <a:r>
              <a:rPr lang="zh-TW" altLang="en-US" sz="1200" b="0" i="0" kern="1200" dirty="0" smtClean="0">
                <a:solidFill>
                  <a:schemeClr val="tx1"/>
                </a:solidFill>
                <a:effectLst/>
                <a:latin typeface="+mn-lt"/>
                <a:ea typeface="+mn-ea"/>
                <a:cs typeface="+mn-cs"/>
              </a:rPr>
              <a:t>「求我們主耶穌基督的神，榮耀的父，把那賜人智慧和啟示的靈賜給你們，使你們真認識他。照亮你們心中的眼睛，使你們知道他呼召你們來得的指望是甚麼，他在聖徒中所得榮耀的基業是何等豐盛。」</a:t>
            </a:r>
            <a:r>
              <a:rPr lang="en-US" altLang="zh-TW" sz="1200" b="0" i="0" kern="1200" dirty="0" smtClean="0">
                <a:solidFill>
                  <a:schemeClr val="tx1"/>
                </a:solidFill>
                <a:effectLst/>
                <a:latin typeface="+mn-lt"/>
                <a:ea typeface="+mn-ea"/>
                <a:cs typeface="+mn-cs"/>
              </a:rPr>
              <a:t>(</a:t>
            </a:r>
            <a:r>
              <a:rPr lang="zh-CN" altLang="en-US" sz="1200" b="0" i="0" kern="1200" dirty="0" smtClean="0">
                <a:solidFill>
                  <a:schemeClr val="tx1"/>
                </a:solidFill>
                <a:effectLst/>
                <a:latin typeface="+mn-lt"/>
                <a:ea typeface="+mn-ea"/>
                <a:cs typeface="+mn-cs"/>
              </a:rPr>
              <a:t>弗</a:t>
            </a:r>
            <a:r>
              <a:rPr lang="en-US" altLang="zh-TW" sz="1200" b="0" i="0" kern="1200" dirty="0" smtClean="0">
                <a:solidFill>
                  <a:schemeClr val="tx1"/>
                </a:solidFill>
                <a:effectLst/>
                <a:latin typeface="+mn-lt"/>
                <a:ea typeface="+mn-ea"/>
                <a:cs typeface="+mn-cs"/>
              </a:rPr>
              <a:t>17-18)</a:t>
            </a:r>
            <a:endParaRPr lang="en-US" dirty="0"/>
          </a:p>
        </p:txBody>
      </p:sp>
      <p:sp>
        <p:nvSpPr>
          <p:cNvPr id="4" name="Slide Number Placeholder 3"/>
          <p:cNvSpPr>
            <a:spLocks noGrp="1"/>
          </p:cNvSpPr>
          <p:nvPr>
            <p:ph type="sldNum" sz="quarter" idx="10"/>
          </p:nvPr>
        </p:nvSpPr>
        <p:spPr/>
        <p:txBody>
          <a:bodyPr/>
          <a:lstStyle/>
          <a:p>
            <a:pPr>
              <a:defRPr/>
            </a:pPr>
            <a:fld id="{24355035-9EF4-4481-A290-70873648498D}" type="slidenum">
              <a:rPr lang="en-US" smtClean="0"/>
              <a:pPr>
                <a:defRPr/>
              </a:pPr>
              <a:t>6</a:t>
            </a:fld>
            <a:endParaRPr lang="en-US"/>
          </a:p>
        </p:txBody>
      </p:sp>
    </p:spTree>
    <p:extLst>
      <p:ext uri="{BB962C8B-B14F-4D97-AF65-F5344CB8AC3E}">
        <p14:creationId xmlns:p14="http://schemas.microsoft.com/office/powerpoint/2010/main" val="31304497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1200" b="0" i="0" kern="1200" dirty="0" smtClean="0">
                <a:solidFill>
                  <a:schemeClr val="tx1"/>
                </a:solidFill>
                <a:effectLst/>
                <a:latin typeface="+mn-lt"/>
                <a:ea typeface="+mn-ea"/>
                <a:cs typeface="+mn-cs"/>
              </a:rPr>
              <a:t>上帝有一本纪念册 ，保罗在哥林多前书</a:t>
            </a:r>
            <a:r>
              <a:rPr lang="en-US" altLang="zh-CN" sz="1200" b="0" i="0" kern="1200" dirty="0" smtClean="0">
                <a:solidFill>
                  <a:schemeClr val="tx1"/>
                </a:solidFill>
                <a:effectLst/>
                <a:latin typeface="+mn-lt"/>
                <a:ea typeface="+mn-ea"/>
                <a:cs typeface="+mn-cs"/>
              </a:rPr>
              <a:t>15:58</a:t>
            </a:r>
            <a:r>
              <a:rPr lang="zh-CN" altLang="en-US" sz="1200" b="0" i="0" kern="1200" dirty="0" smtClean="0">
                <a:solidFill>
                  <a:schemeClr val="tx1"/>
                </a:solidFill>
                <a:effectLst/>
                <a:latin typeface="+mn-lt"/>
                <a:ea typeface="+mn-ea"/>
                <a:cs typeface="+mn-cs"/>
              </a:rPr>
              <a:t>说：「所以，我亲爱的弟兄们，你们务要坚固，不可摇动，常常竭力多做主工；因为知道，你们的劳苦在主里面不是徒然的。」</a:t>
            </a:r>
            <a:endParaRPr lang="en-US" altLang="zh-CN" sz="1200" b="0" i="0" kern="1200" dirty="0" smtClean="0">
              <a:solidFill>
                <a:schemeClr val="tx1"/>
              </a:solidFill>
              <a:effectLst/>
              <a:latin typeface="+mn-lt"/>
              <a:ea typeface="+mn-ea"/>
              <a:cs typeface="+mn-cs"/>
            </a:endParaRPr>
          </a:p>
          <a:p>
            <a:endParaRPr lang="en-US" sz="1200" b="0" i="0" kern="1200" dirty="0" smtClean="0">
              <a:solidFill>
                <a:schemeClr val="tx1"/>
              </a:solidFill>
              <a:effectLst/>
              <a:latin typeface="+mn-lt"/>
              <a:ea typeface="+mn-ea"/>
              <a:cs typeface="+mn-cs"/>
            </a:endParaRPr>
          </a:p>
          <a:p>
            <a:r>
              <a:rPr lang="zh-CN" altLang="en-US" sz="1200" b="0" i="0" kern="1200" dirty="0" smtClean="0">
                <a:solidFill>
                  <a:schemeClr val="tx1"/>
                </a:solidFill>
                <a:effectLst/>
                <a:latin typeface="+mn-lt"/>
                <a:ea typeface="+mn-ea"/>
                <a:cs typeface="+mn-cs"/>
              </a:rPr>
              <a:t>因着上帝所做的，无论大小、无论有没有人知道，哪怕是一个微笑、一个友善的问候、一个私下的代祷、一个默默的付出、一个对上帝的赞美、一个敬畏上帝的谈论，都被纪念、被侧耳而听！</a:t>
            </a:r>
            <a:endParaRPr lang="en-US" altLang="zh-CN" sz="1200" b="0" i="0" kern="1200" dirty="0" smtClean="0">
              <a:solidFill>
                <a:schemeClr val="tx1"/>
              </a:solidFill>
              <a:effectLst/>
              <a:latin typeface="+mn-lt"/>
              <a:ea typeface="+mn-ea"/>
              <a:cs typeface="+mn-cs"/>
            </a:endParaRPr>
          </a:p>
          <a:p>
            <a:endParaRPr lang="en-US" altLang="zh-CN" sz="1200" b="0" i="0" kern="1200" dirty="0" smtClean="0">
              <a:solidFill>
                <a:schemeClr val="tx1"/>
              </a:solidFill>
              <a:effectLst/>
              <a:latin typeface="+mn-lt"/>
              <a:ea typeface="+mn-ea"/>
              <a:cs typeface="+mn-cs"/>
            </a:endParaRPr>
          </a:p>
          <a:p>
            <a:r>
              <a:rPr lang="zh-CN" altLang="en-US" sz="1200" b="0" i="0" kern="1200" dirty="0" smtClean="0">
                <a:solidFill>
                  <a:schemeClr val="tx1"/>
                </a:solidFill>
                <a:effectLst/>
                <a:latin typeface="+mn-lt"/>
                <a:ea typeface="+mn-ea"/>
                <a:cs typeface="+mn-cs"/>
              </a:rPr>
              <a:t>因为到时候他要奖赏我们，给我们一个大大地拥抱</a:t>
            </a:r>
            <a:r>
              <a:rPr lang="zh-CN" altLang="en-US" sz="1200" b="0" i="0" kern="1200" dirty="0" smtClean="0">
                <a:solidFill>
                  <a:schemeClr val="tx1"/>
                </a:solidFill>
                <a:effectLst/>
                <a:latin typeface="+mn-lt"/>
                <a:ea typeface="+mn-ea"/>
                <a:cs typeface="+mn-cs"/>
              </a:rPr>
              <a:t>，</a:t>
            </a:r>
            <a:r>
              <a:rPr lang="zh-CN" altLang="en-US" sz="1200" b="1" i="0" kern="1200" dirty="0" smtClean="0">
                <a:solidFill>
                  <a:schemeClr val="tx1"/>
                </a:solidFill>
                <a:effectLst/>
                <a:latin typeface="+mn-lt"/>
                <a:ea typeface="+mn-ea"/>
                <a:cs typeface="+mn-cs"/>
              </a:rPr>
              <a:t>馬太福音 </a:t>
            </a:r>
            <a:r>
              <a:rPr lang="en-US" altLang="zh-CN" sz="1200" b="1" i="0" kern="1200" dirty="0" smtClean="0">
                <a:solidFill>
                  <a:schemeClr val="tx1"/>
                </a:solidFill>
                <a:effectLst/>
                <a:latin typeface="+mn-lt"/>
                <a:ea typeface="+mn-ea"/>
                <a:cs typeface="+mn-cs"/>
              </a:rPr>
              <a:t>25:21 </a:t>
            </a:r>
            <a:r>
              <a:rPr lang="zh-CN" altLang="en-US" sz="1200" b="0" i="0" kern="1200" dirty="0" smtClean="0">
                <a:solidFill>
                  <a:schemeClr val="tx1"/>
                </a:solidFill>
                <a:effectLst/>
                <a:latin typeface="+mn-lt"/>
                <a:ea typeface="+mn-ea"/>
                <a:cs typeface="+mn-cs"/>
              </a:rPr>
              <a:t>并</a:t>
            </a:r>
            <a:r>
              <a:rPr lang="zh-CN" altLang="en-US" sz="1200" b="0" i="0" kern="1200" dirty="0" smtClean="0">
                <a:solidFill>
                  <a:schemeClr val="tx1"/>
                </a:solidFill>
                <a:effectLst/>
                <a:latin typeface="+mn-lt"/>
                <a:ea typeface="+mn-ea"/>
                <a:cs typeface="+mn-cs"/>
              </a:rPr>
              <a:t>说</a:t>
            </a:r>
            <a:r>
              <a:rPr lang="zh-CN" altLang="en-US" sz="1200" b="0" i="0" kern="1200" dirty="0" smtClean="0">
                <a:solidFill>
                  <a:schemeClr val="tx1"/>
                </a:solidFill>
                <a:effectLst/>
                <a:latin typeface="+mn-lt"/>
                <a:ea typeface="+mn-ea"/>
                <a:cs typeface="+mn-cs"/>
              </a:rPr>
              <a:t>：「好</a:t>
            </a:r>
            <a:r>
              <a:rPr lang="zh-CN" altLang="en-US" sz="1200" b="0" i="0" kern="1200" dirty="0" smtClean="0">
                <a:solidFill>
                  <a:schemeClr val="tx1"/>
                </a:solidFill>
                <a:effectLst/>
                <a:latin typeface="+mn-lt"/>
                <a:ea typeface="+mn-ea"/>
                <a:cs typeface="+mn-cs"/>
              </a:rPr>
              <a:t>，你这又良善又忠心的仆人，你在不多的事上有忠心，我要把许多事派你管理；可以进来享受你主人的快乐」，那时将会是我们一生最大的尊荣、最大的福乐！</a:t>
            </a:r>
            <a:endParaRPr lang="en-US" altLang="zh-CN" sz="1200" b="0" i="0" kern="1200" dirty="0" smtClean="0">
              <a:solidFill>
                <a:schemeClr val="tx1"/>
              </a:solidFill>
              <a:effectLst/>
              <a:latin typeface="+mn-lt"/>
              <a:ea typeface="+mn-ea"/>
              <a:cs typeface="+mn-cs"/>
            </a:endParaRPr>
          </a:p>
          <a:p>
            <a:endParaRPr lang="en-US" sz="1200" b="0" i="0" kern="1200" dirty="0" smtClean="0">
              <a:solidFill>
                <a:schemeClr val="tx1"/>
              </a:solidFill>
              <a:effectLst/>
              <a:latin typeface="+mn-lt"/>
              <a:ea typeface="+mn-ea"/>
              <a:cs typeface="+mn-cs"/>
            </a:endParaRPr>
          </a:p>
          <a:p>
            <a:r>
              <a:rPr lang="zh-TW" altLang="en-US" sz="1200" b="0" i="0" kern="1200" dirty="0" smtClean="0">
                <a:solidFill>
                  <a:schemeClr val="tx1"/>
                </a:solidFill>
                <a:effectLst/>
                <a:latin typeface="+mn-lt"/>
                <a:ea typeface="+mn-ea"/>
                <a:cs typeface="+mn-cs"/>
              </a:rPr>
              <a:t>許多基督徒相信聖經展示了將來的三個不同的審判。 第一個是馬太福音 </a:t>
            </a:r>
            <a:r>
              <a:rPr lang="en-US" altLang="zh-TW" sz="1200" b="0" i="0" kern="1200" dirty="0" smtClean="0">
                <a:solidFill>
                  <a:schemeClr val="tx1"/>
                </a:solidFill>
                <a:effectLst/>
                <a:latin typeface="+mn-lt"/>
                <a:ea typeface="+mn-ea"/>
                <a:cs typeface="+mn-cs"/>
              </a:rPr>
              <a:t>25 </a:t>
            </a:r>
            <a:r>
              <a:rPr lang="zh-TW" altLang="en-US" sz="1200" b="0" i="0" kern="1200" dirty="0" smtClean="0">
                <a:solidFill>
                  <a:schemeClr val="tx1"/>
                </a:solidFill>
                <a:effectLst/>
                <a:latin typeface="+mn-lt"/>
                <a:ea typeface="+mn-ea"/>
                <a:cs typeface="+mn-cs"/>
              </a:rPr>
              <a:t>： </a:t>
            </a:r>
            <a:r>
              <a:rPr lang="en-US" altLang="zh-TW" sz="1200" b="0" i="0" kern="1200" dirty="0" smtClean="0">
                <a:solidFill>
                  <a:schemeClr val="tx1"/>
                </a:solidFill>
                <a:effectLst/>
                <a:latin typeface="+mn-lt"/>
                <a:ea typeface="+mn-ea"/>
                <a:cs typeface="+mn-cs"/>
              </a:rPr>
              <a:t>31-36 </a:t>
            </a:r>
            <a:r>
              <a:rPr lang="zh-TW" altLang="en-US" sz="1200" b="0" i="0" kern="1200" dirty="0" smtClean="0">
                <a:solidFill>
                  <a:schemeClr val="tx1"/>
                </a:solidFill>
                <a:effectLst/>
                <a:latin typeface="+mn-lt"/>
                <a:ea typeface="+mn-ea"/>
                <a:cs typeface="+mn-cs"/>
              </a:rPr>
              <a:t>看到的“綿羊和山羊”或者“萬民受審判”。 他們相信這發生在災難時期之後和千禧年之前，它要決定誰將進入到千禧王國。 第二個是審判信徒做的工，常被稱為“基督台前的審判”（哥林多後書 </a:t>
            </a:r>
            <a:r>
              <a:rPr lang="en-US" altLang="zh-TW" sz="1200" b="0" i="0" kern="1200" dirty="0" smtClean="0">
                <a:solidFill>
                  <a:schemeClr val="tx1"/>
                </a:solidFill>
                <a:effectLst/>
                <a:latin typeface="+mn-lt"/>
                <a:ea typeface="+mn-ea"/>
                <a:cs typeface="+mn-cs"/>
              </a:rPr>
              <a:t>5 </a:t>
            </a:r>
            <a:r>
              <a:rPr lang="zh-TW" altLang="en-US" sz="1200" b="0" i="0" kern="1200" dirty="0" smtClean="0">
                <a:solidFill>
                  <a:schemeClr val="tx1"/>
                </a:solidFill>
                <a:effectLst/>
                <a:latin typeface="+mn-lt"/>
                <a:ea typeface="+mn-ea"/>
                <a:cs typeface="+mn-cs"/>
              </a:rPr>
              <a:t>： </a:t>
            </a:r>
            <a:r>
              <a:rPr lang="en-US" altLang="zh-TW" sz="1200" b="0" i="0" kern="1200" dirty="0" smtClean="0">
                <a:solidFill>
                  <a:schemeClr val="tx1"/>
                </a:solidFill>
                <a:effectLst/>
                <a:latin typeface="+mn-lt"/>
                <a:ea typeface="+mn-ea"/>
                <a:cs typeface="+mn-cs"/>
              </a:rPr>
              <a:t>10 </a:t>
            </a:r>
            <a:r>
              <a:rPr lang="zh-TW" altLang="en-US" sz="1200" b="0" i="0" kern="1200" dirty="0" smtClean="0">
                <a:solidFill>
                  <a:schemeClr val="tx1"/>
                </a:solidFill>
                <a:effectLst/>
                <a:latin typeface="+mn-lt"/>
                <a:ea typeface="+mn-ea"/>
                <a:cs typeface="+mn-cs"/>
              </a:rPr>
              <a:t>）；那時基督徒將按他們對神的服事領受不同的獎賞。 第三個“大白寶座”的審判發生在千禧年末期（啟示錄 </a:t>
            </a:r>
            <a:r>
              <a:rPr lang="en-US" altLang="zh-TW" sz="1200" b="0" i="0" kern="1200" dirty="0" smtClean="0">
                <a:solidFill>
                  <a:schemeClr val="tx1"/>
                </a:solidFill>
                <a:effectLst/>
                <a:latin typeface="+mn-lt"/>
                <a:ea typeface="+mn-ea"/>
                <a:cs typeface="+mn-cs"/>
              </a:rPr>
              <a:t>20 </a:t>
            </a:r>
            <a:r>
              <a:rPr lang="zh-TW" altLang="en-US" sz="1200" b="0" i="0" kern="1200" dirty="0" smtClean="0">
                <a:solidFill>
                  <a:schemeClr val="tx1"/>
                </a:solidFill>
                <a:effectLst/>
                <a:latin typeface="+mn-lt"/>
                <a:ea typeface="+mn-ea"/>
                <a:cs typeface="+mn-cs"/>
              </a:rPr>
              <a:t>： </a:t>
            </a:r>
            <a:r>
              <a:rPr lang="en-US" altLang="zh-TW" sz="1200" b="0" i="0" kern="1200" dirty="0" smtClean="0">
                <a:solidFill>
                  <a:schemeClr val="tx1"/>
                </a:solidFill>
                <a:effectLst/>
                <a:latin typeface="+mn-lt"/>
                <a:ea typeface="+mn-ea"/>
                <a:cs typeface="+mn-cs"/>
              </a:rPr>
              <a:t>11-15 </a:t>
            </a:r>
            <a:r>
              <a:rPr lang="zh-TW" altLang="en-US" sz="1200" b="0" i="0" kern="1200" dirty="0" smtClean="0">
                <a:solidFill>
                  <a:schemeClr val="tx1"/>
                </a:solidFill>
                <a:effectLst/>
                <a:latin typeface="+mn-lt"/>
                <a:ea typeface="+mn-ea"/>
                <a:cs typeface="+mn-cs"/>
              </a:rPr>
              <a:t>）；那是審判不信的人，按他們做的事接受被扔到火湖的永久懲罰。</a:t>
            </a:r>
            <a:r>
              <a:rPr lang="zh-TW" altLang="en-US" dirty="0" smtClean="0"/>
              <a:t/>
            </a:r>
            <a:br>
              <a:rPr lang="zh-TW" altLang="en-US" dirty="0" smtClean="0"/>
            </a:br>
            <a:r>
              <a:rPr lang="zh-TW" altLang="en-US" dirty="0" smtClean="0"/>
              <a:t/>
            </a:r>
            <a:br>
              <a:rPr lang="zh-TW" altLang="en-US" dirty="0" smtClean="0"/>
            </a:br>
            <a:r>
              <a:rPr lang="zh-TW" altLang="en-US" sz="1200" b="0" i="0" kern="1200" dirty="0" smtClean="0">
                <a:solidFill>
                  <a:schemeClr val="tx1"/>
                </a:solidFill>
                <a:effectLst/>
                <a:latin typeface="+mn-lt"/>
                <a:ea typeface="+mn-ea"/>
                <a:cs typeface="+mn-cs"/>
              </a:rPr>
              <a:t>另一些基督徒相信這三個在馬太福音 </a:t>
            </a:r>
            <a:r>
              <a:rPr lang="en-US" altLang="zh-TW" sz="1200" b="0" i="0" kern="1200" dirty="0" smtClean="0">
                <a:solidFill>
                  <a:schemeClr val="tx1"/>
                </a:solidFill>
                <a:effectLst/>
                <a:latin typeface="+mn-lt"/>
                <a:ea typeface="+mn-ea"/>
                <a:cs typeface="+mn-cs"/>
              </a:rPr>
              <a:t>25 </a:t>
            </a:r>
            <a:r>
              <a:rPr lang="zh-TW" altLang="en-US" sz="1200" b="0" i="0" kern="1200" dirty="0" smtClean="0">
                <a:solidFill>
                  <a:schemeClr val="tx1"/>
                </a:solidFill>
                <a:effectLst/>
                <a:latin typeface="+mn-lt"/>
                <a:ea typeface="+mn-ea"/>
                <a:cs typeface="+mn-cs"/>
              </a:rPr>
              <a:t>： </a:t>
            </a:r>
            <a:r>
              <a:rPr lang="en-US" altLang="zh-TW" sz="1200" b="0" i="0" kern="1200" dirty="0" smtClean="0">
                <a:solidFill>
                  <a:schemeClr val="tx1"/>
                </a:solidFill>
                <a:effectLst/>
                <a:latin typeface="+mn-lt"/>
                <a:ea typeface="+mn-ea"/>
                <a:cs typeface="+mn-cs"/>
              </a:rPr>
              <a:t>31-36 </a:t>
            </a:r>
            <a:r>
              <a:rPr lang="zh-TW" altLang="en-US" sz="1200" b="0" i="0" kern="1200" dirty="0" smtClean="0">
                <a:solidFill>
                  <a:schemeClr val="tx1"/>
                </a:solidFill>
                <a:effectLst/>
                <a:latin typeface="+mn-lt"/>
                <a:ea typeface="+mn-ea"/>
                <a:cs typeface="+mn-cs"/>
              </a:rPr>
              <a:t>；哥林多後書 </a:t>
            </a:r>
            <a:r>
              <a:rPr lang="en-US" altLang="zh-TW" sz="1200" b="0" i="0" kern="1200" dirty="0" smtClean="0">
                <a:solidFill>
                  <a:schemeClr val="tx1"/>
                </a:solidFill>
                <a:effectLst/>
                <a:latin typeface="+mn-lt"/>
                <a:ea typeface="+mn-ea"/>
                <a:cs typeface="+mn-cs"/>
              </a:rPr>
              <a:t>5 </a:t>
            </a:r>
            <a:r>
              <a:rPr lang="zh-TW" altLang="en-US" sz="1200" b="0" i="0" kern="1200" dirty="0" smtClean="0">
                <a:solidFill>
                  <a:schemeClr val="tx1"/>
                </a:solidFill>
                <a:effectLst/>
                <a:latin typeface="+mn-lt"/>
                <a:ea typeface="+mn-ea"/>
                <a:cs typeface="+mn-cs"/>
              </a:rPr>
              <a:t>： </a:t>
            </a:r>
            <a:r>
              <a:rPr lang="en-US" altLang="zh-TW" sz="1200" b="0" i="0" kern="1200" dirty="0" smtClean="0">
                <a:solidFill>
                  <a:schemeClr val="tx1"/>
                </a:solidFill>
                <a:effectLst/>
                <a:latin typeface="+mn-lt"/>
                <a:ea typeface="+mn-ea"/>
                <a:cs typeface="+mn-cs"/>
              </a:rPr>
              <a:t>10 </a:t>
            </a:r>
            <a:r>
              <a:rPr lang="zh-TW" altLang="en-US" sz="1200" b="0" i="0" kern="1200" dirty="0" smtClean="0">
                <a:solidFill>
                  <a:schemeClr val="tx1"/>
                </a:solidFill>
                <a:effectLst/>
                <a:latin typeface="+mn-lt"/>
                <a:ea typeface="+mn-ea"/>
                <a:cs typeface="+mn-cs"/>
              </a:rPr>
              <a:t>和啟示錄 </a:t>
            </a:r>
            <a:r>
              <a:rPr lang="en-US" altLang="zh-TW" sz="1200" b="0" i="0" kern="1200" dirty="0" smtClean="0">
                <a:solidFill>
                  <a:schemeClr val="tx1"/>
                </a:solidFill>
                <a:effectLst/>
                <a:latin typeface="+mn-lt"/>
                <a:ea typeface="+mn-ea"/>
                <a:cs typeface="+mn-cs"/>
              </a:rPr>
              <a:t>20 </a:t>
            </a:r>
            <a:r>
              <a:rPr lang="zh-TW" altLang="en-US" sz="1200" b="0" i="0" kern="1200" dirty="0" smtClean="0">
                <a:solidFill>
                  <a:schemeClr val="tx1"/>
                </a:solidFill>
                <a:effectLst/>
                <a:latin typeface="+mn-lt"/>
                <a:ea typeface="+mn-ea"/>
                <a:cs typeface="+mn-cs"/>
              </a:rPr>
              <a:t>： </a:t>
            </a:r>
            <a:r>
              <a:rPr lang="en-US" altLang="zh-TW" sz="1200" b="0" i="0" kern="1200" dirty="0" smtClean="0">
                <a:solidFill>
                  <a:schemeClr val="tx1"/>
                </a:solidFill>
                <a:effectLst/>
                <a:latin typeface="+mn-lt"/>
                <a:ea typeface="+mn-ea"/>
                <a:cs typeface="+mn-cs"/>
              </a:rPr>
              <a:t>11-15 </a:t>
            </a:r>
            <a:r>
              <a:rPr lang="zh-TW" altLang="en-US" sz="1200" b="0" i="0" kern="1200" dirty="0" smtClean="0">
                <a:solidFill>
                  <a:schemeClr val="tx1"/>
                </a:solidFill>
                <a:effectLst/>
                <a:latin typeface="+mn-lt"/>
                <a:ea typeface="+mn-ea"/>
                <a:cs typeface="+mn-cs"/>
              </a:rPr>
              <a:t>講的審判說的都是同一個最後的判決，而不是三個分開的審判。</a:t>
            </a:r>
            <a:endParaRPr lang="en-US" altLang="zh-TW" sz="1200" b="0" i="0" kern="1200" dirty="0" smtClean="0">
              <a:solidFill>
                <a:schemeClr val="tx1"/>
              </a:solidFill>
              <a:effectLst/>
              <a:latin typeface="+mn-lt"/>
              <a:ea typeface="+mn-ea"/>
              <a:cs typeface="+mn-cs"/>
            </a:endParaRPr>
          </a:p>
          <a:p>
            <a:endParaRPr lang="en-US" altLang="zh-TW" sz="1200" b="0" i="0" kern="1200" dirty="0" smtClean="0">
              <a:solidFill>
                <a:schemeClr val="tx1"/>
              </a:solidFill>
              <a:effectLst/>
              <a:latin typeface="+mn-lt"/>
              <a:ea typeface="+mn-ea"/>
              <a:cs typeface="+mn-cs"/>
            </a:endParaRPr>
          </a:p>
          <a:p>
            <a:r>
              <a:rPr lang="zh-TW" altLang="en-US" sz="1200" b="0" i="0" u="heavy" strike="noStrike" kern="1200" normalizeH="0" baseline="0" dirty="0" smtClean="0">
                <a:solidFill>
                  <a:srgbClr val="C00000"/>
                </a:solidFill>
                <a:effectLst/>
                <a:uFill>
                  <a:solidFill>
                    <a:srgbClr val="FF0000"/>
                  </a:solidFill>
                </a:uFill>
                <a:latin typeface="+mn-lt"/>
                <a:ea typeface="+mn-ea"/>
                <a:cs typeface="+mn-cs"/>
              </a:rPr>
              <a:t>審判的三個重要事實。 </a:t>
            </a:r>
            <a:r>
              <a:rPr lang="en-US" altLang="zh-TW" sz="1200" b="0" i="0" u="heavy" strike="noStrike" kern="1200" normalizeH="0" baseline="0" dirty="0" smtClean="0">
                <a:solidFill>
                  <a:srgbClr val="C00000"/>
                </a:solidFill>
                <a:effectLst/>
                <a:uFill>
                  <a:solidFill>
                    <a:srgbClr val="FF0000"/>
                  </a:solidFill>
                </a:uFill>
                <a:latin typeface="+mn-lt"/>
                <a:ea typeface="+mn-ea"/>
                <a:cs typeface="+mn-cs"/>
              </a:rPr>
              <a:t>1 – </a:t>
            </a:r>
            <a:r>
              <a:rPr lang="zh-TW" altLang="en-US" sz="1200" b="0" i="0" u="heavy" strike="noStrike" kern="1200" normalizeH="0" baseline="0" dirty="0" smtClean="0">
                <a:solidFill>
                  <a:srgbClr val="C00000"/>
                </a:solidFill>
                <a:effectLst/>
                <a:uFill>
                  <a:solidFill>
                    <a:srgbClr val="FF0000"/>
                  </a:solidFill>
                </a:uFill>
                <a:latin typeface="+mn-lt"/>
                <a:ea typeface="+mn-ea"/>
                <a:cs typeface="+mn-cs"/>
              </a:rPr>
              <a:t>耶穌基督將是法官。 </a:t>
            </a:r>
            <a:r>
              <a:rPr lang="en-US" altLang="zh-TW" sz="1200" b="0" i="0" u="heavy" strike="noStrike" kern="1200" normalizeH="0" baseline="0" dirty="0" smtClean="0">
                <a:solidFill>
                  <a:srgbClr val="C00000"/>
                </a:solidFill>
                <a:effectLst/>
                <a:uFill>
                  <a:solidFill>
                    <a:srgbClr val="FF0000"/>
                  </a:solidFill>
                </a:uFill>
                <a:latin typeface="+mn-lt"/>
                <a:ea typeface="+mn-ea"/>
                <a:cs typeface="+mn-cs"/>
              </a:rPr>
              <a:t>2 – </a:t>
            </a:r>
            <a:r>
              <a:rPr lang="zh-TW" altLang="en-US" sz="1200" b="0" i="0" u="heavy" strike="noStrike" kern="1200" normalizeH="0" baseline="0" dirty="0" smtClean="0">
                <a:solidFill>
                  <a:srgbClr val="C00000"/>
                </a:solidFill>
                <a:effectLst/>
                <a:uFill>
                  <a:solidFill>
                    <a:srgbClr val="FF0000"/>
                  </a:solidFill>
                </a:uFill>
                <a:latin typeface="+mn-lt"/>
                <a:ea typeface="+mn-ea"/>
                <a:cs typeface="+mn-cs"/>
              </a:rPr>
              <a:t>所有不信的人要受基督的審判，根據他們所行的受懲罰。 聖經明確指出不信的人積蓄“憤怒，以致神震怒，顯他公義審判的日子來到”（羅馬書 </a:t>
            </a:r>
            <a:r>
              <a:rPr lang="en-US" altLang="zh-TW" sz="1200" b="0" i="0" u="heavy" strike="noStrike" kern="1200" normalizeH="0" baseline="0" dirty="0" smtClean="0">
                <a:solidFill>
                  <a:srgbClr val="C00000"/>
                </a:solidFill>
                <a:effectLst/>
                <a:uFill>
                  <a:solidFill>
                    <a:srgbClr val="FF0000"/>
                  </a:solidFill>
                </a:uFill>
                <a:latin typeface="+mn-lt"/>
                <a:ea typeface="+mn-ea"/>
                <a:cs typeface="+mn-cs"/>
              </a:rPr>
              <a:t>2 </a:t>
            </a:r>
            <a:r>
              <a:rPr lang="zh-TW" altLang="en-US" sz="1200" b="0" i="0" u="heavy" strike="noStrike" kern="1200" normalizeH="0" baseline="0" dirty="0" smtClean="0">
                <a:solidFill>
                  <a:srgbClr val="C00000"/>
                </a:solidFill>
                <a:effectLst/>
                <a:uFill>
                  <a:solidFill>
                    <a:srgbClr val="FF0000"/>
                  </a:solidFill>
                </a:uFill>
                <a:latin typeface="+mn-lt"/>
                <a:ea typeface="+mn-ea"/>
                <a:cs typeface="+mn-cs"/>
              </a:rPr>
              <a:t>： </a:t>
            </a:r>
            <a:r>
              <a:rPr lang="en-US" altLang="zh-TW" sz="1200" b="0" i="0" u="heavy" strike="noStrike" kern="1200" normalizeH="0" baseline="0" dirty="0" smtClean="0">
                <a:solidFill>
                  <a:srgbClr val="C00000"/>
                </a:solidFill>
                <a:effectLst/>
                <a:uFill>
                  <a:solidFill>
                    <a:srgbClr val="FF0000"/>
                  </a:solidFill>
                </a:uFill>
                <a:latin typeface="+mn-lt"/>
                <a:ea typeface="+mn-ea"/>
                <a:cs typeface="+mn-cs"/>
              </a:rPr>
              <a:t>5 </a:t>
            </a:r>
            <a:r>
              <a:rPr lang="zh-TW" altLang="en-US" sz="1200" b="0" i="0" u="heavy" strike="noStrike" kern="1200" normalizeH="0" baseline="0" dirty="0" smtClean="0">
                <a:solidFill>
                  <a:srgbClr val="C00000"/>
                </a:solidFill>
                <a:effectLst/>
                <a:uFill>
                  <a:solidFill>
                    <a:srgbClr val="FF0000"/>
                  </a:solidFill>
                </a:uFill>
                <a:latin typeface="+mn-lt"/>
                <a:ea typeface="+mn-ea"/>
                <a:cs typeface="+mn-cs"/>
              </a:rPr>
              <a:t>），並且神將“照各人的行為報應各人”（羅馬書 </a:t>
            </a:r>
            <a:r>
              <a:rPr lang="en-US" altLang="zh-TW" sz="1200" b="0" i="0" u="heavy" strike="noStrike" kern="1200" normalizeH="0" baseline="0" dirty="0" smtClean="0">
                <a:solidFill>
                  <a:srgbClr val="C00000"/>
                </a:solidFill>
                <a:effectLst/>
                <a:uFill>
                  <a:solidFill>
                    <a:srgbClr val="FF0000"/>
                  </a:solidFill>
                </a:uFill>
                <a:latin typeface="+mn-lt"/>
                <a:ea typeface="+mn-ea"/>
                <a:cs typeface="+mn-cs"/>
              </a:rPr>
              <a:t>2 </a:t>
            </a:r>
            <a:r>
              <a:rPr lang="zh-TW" altLang="en-US" sz="1200" b="0" i="0" u="heavy" strike="noStrike" kern="1200" normalizeH="0" baseline="0" dirty="0" smtClean="0">
                <a:solidFill>
                  <a:srgbClr val="C00000"/>
                </a:solidFill>
                <a:effectLst/>
                <a:uFill>
                  <a:solidFill>
                    <a:srgbClr val="FF0000"/>
                  </a:solidFill>
                </a:uFill>
                <a:latin typeface="+mn-lt"/>
                <a:ea typeface="+mn-ea"/>
                <a:cs typeface="+mn-cs"/>
              </a:rPr>
              <a:t>： </a:t>
            </a:r>
            <a:r>
              <a:rPr lang="en-US" altLang="zh-TW" sz="1200" b="0" i="0" u="heavy" strike="noStrike" kern="1200" normalizeH="0" baseline="0" dirty="0" smtClean="0">
                <a:solidFill>
                  <a:srgbClr val="C00000"/>
                </a:solidFill>
                <a:effectLst/>
                <a:uFill>
                  <a:solidFill>
                    <a:srgbClr val="FF0000"/>
                  </a:solidFill>
                </a:uFill>
                <a:latin typeface="+mn-lt"/>
                <a:ea typeface="+mn-ea"/>
                <a:cs typeface="+mn-cs"/>
              </a:rPr>
              <a:t>6 </a:t>
            </a:r>
            <a:r>
              <a:rPr lang="zh-TW" altLang="en-US" sz="1200" b="0" i="0" u="heavy" strike="noStrike" kern="1200" normalizeH="0" baseline="0" dirty="0" smtClean="0">
                <a:solidFill>
                  <a:srgbClr val="C00000"/>
                </a:solidFill>
                <a:effectLst/>
                <a:uFill>
                  <a:solidFill>
                    <a:srgbClr val="FF0000"/>
                  </a:solidFill>
                </a:uFill>
                <a:latin typeface="+mn-lt"/>
                <a:ea typeface="+mn-ea"/>
                <a:cs typeface="+mn-cs"/>
              </a:rPr>
              <a:t>）。 </a:t>
            </a:r>
            <a:r>
              <a:rPr lang="en-US" altLang="zh-TW" sz="1200" b="0" i="0" u="heavy" strike="noStrike" kern="1200" normalizeH="0" baseline="0" dirty="0" smtClean="0">
                <a:solidFill>
                  <a:srgbClr val="C00000"/>
                </a:solidFill>
                <a:effectLst/>
                <a:uFill>
                  <a:solidFill>
                    <a:srgbClr val="FF0000"/>
                  </a:solidFill>
                </a:uFill>
                <a:latin typeface="+mn-lt"/>
                <a:ea typeface="+mn-ea"/>
                <a:cs typeface="+mn-cs"/>
              </a:rPr>
              <a:t>3 – </a:t>
            </a:r>
            <a:r>
              <a:rPr lang="zh-TW" altLang="en-US" sz="1200" b="0" i="0" u="heavy" strike="noStrike" kern="1200" normalizeH="0" baseline="0" dirty="0" smtClean="0">
                <a:solidFill>
                  <a:srgbClr val="C00000"/>
                </a:solidFill>
                <a:effectLst/>
                <a:uFill>
                  <a:solidFill>
                    <a:srgbClr val="FF0000"/>
                  </a:solidFill>
                </a:uFill>
                <a:latin typeface="+mn-lt"/>
                <a:ea typeface="+mn-ea"/>
                <a:cs typeface="+mn-cs"/>
              </a:rPr>
              <a:t>信徒也將受基督的審判，由於他們收了基督的公義，“生命冊”上有他們的名字，他們會按各人的行為得到獎賞。 羅馬書 </a:t>
            </a:r>
            <a:r>
              <a:rPr lang="en-US" altLang="zh-TW" sz="1200" b="0" i="0" u="heavy" strike="noStrike" kern="1200" normalizeH="0" baseline="0" dirty="0" smtClean="0">
                <a:solidFill>
                  <a:srgbClr val="C00000"/>
                </a:solidFill>
                <a:effectLst/>
                <a:uFill>
                  <a:solidFill>
                    <a:srgbClr val="FF0000"/>
                  </a:solidFill>
                </a:uFill>
                <a:latin typeface="+mn-lt"/>
                <a:ea typeface="+mn-ea"/>
                <a:cs typeface="+mn-cs"/>
              </a:rPr>
              <a:t>14 </a:t>
            </a:r>
            <a:r>
              <a:rPr lang="zh-TW" altLang="en-US" sz="1200" b="0" i="0" u="heavy" strike="noStrike" kern="1200" normalizeH="0" baseline="0" dirty="0" smtClean="0">
                <a:solidFill>
                  <a:srgbClr val="C00000"/>
                </a:solidFill>
                <a:effectLst/>
                <a:uFill>
                  <a:solidFill>
                    <a:srgbClr val="FF0000"/>
                  </a:solidFill>
                </a:uFill>
                <a:latin typeface="+mn-lt"/>
                <a:ea typeface="+mn-ea"/>
                <a:cs typeface="+mn-cs"/>
              </a:rPr>
              <a:t>： </a:t>
            </a:r>
            <a:r>
              <a:rPr lang="en-US" altLang="zh-TW" sz="1200" b="0" i="0" u="heavy" strike="noStrike" kern="1200" normalizeH="0" baseline="0" dirty="0" smtClean="0">
                <a:solidFill>
                  <a:srgbClr val="C00000"/>
                </a:solidFill>
                <a:effectLst/>
                <a:uFill>
                  <a:solidFill>
                    <a:srgbClr val="FF0000"/>
                  </a:solidFill>
                </a:uFill>
                <a:latin typeface="+mn-lt"/>
                <a:ea typeface="+mn-ea"/>
                <a:cs typeface="+mn-cs"/>
              </a:rPr>
              <a:t>10-12 </a:t>
            </a:r>
            <a:r>
              <a:rPr lang="zh-TW" altLang="en-US" sz="1200" b="0" i="0" u="heavy" strike="noStrike" kern="1200" normalizeH="0" baseline="0" dirty="0" smtClean="0">
                <a:solidFill>
                  <a:srgbClr val="C00000"/>
                </a:solidFill>
                <a:effectLst/>
                <a:uFill>
                  <a:solidFill>
                    <a:srgbClr val="FF0000"/>
                  </a:solidFill>
                </a:uFill>
                <a:latin typeface="+mn-lt"/>
                <a:ea typeface="+mn-ea"/>
                <a:cs typeface="+mn-cs"/>
              </a:rPr>
              <a:t>說得很清楚“我們都要站在基督的台前”並且我們每一個人將“自己的事在神面前說明”。</a:t>
            </a:r>
            <a:endParaRPr lang="en-US" altLang="zh-TW" sz="1200" b="0" i="0" u="heavy" strike="noStrike" kern="1200" normalizeH="0" baseline="0" dirty="0" smtClean="0">
              <a:solidFill>
                <a:srgbClr val="C00000"/>
              </a:solidFill>
              <a:effectLst/>
              <a:uFill>
                <a:solidFill>
                  <a:srgbClr val="FF0000"/>
                </a:solidFill>
              </a:uFill>
              <a:latin typeface="+mn-lt"/>
              <a:ea typeface="+mn-ea"/>
              <a:cs typeface="+mn-cs"/>
            </a:endParaRPr>
          </a:p>
          <a:p>
            <a:endParaRPr lang="en-US" sz="1200" b="0" i="0" kern="1200" dirty="0" smtClean="0">
              <a:solidFill>
                <a:schemeClr val="tx1"/>
              </a:solidFill>
              <a:effectLst/>
              <a:latin typeface="+mn-lt"/>
              <a:ea typeface="+mn-ea"/>
              <a:cs typeface="+mn-cs"/>
            </a:endParaRPr>
          </a:p>
          <a:p>
            <a:r>
              <a:rPr lang="zh-TW" altLang="en-US" sz="1200" b="0" i="0" kern="1200" dirty="0" smtClean="0">
                <a:solidFill>
                  <a:schemeClr val="tx1"/>
                </a:solidFill>
                <a:effectLst/>
                <a:latin typeface="+mn-lt"/>
                <a:ea typeface="+mn-ea"/>
                <a:cs typeface="+mn-cs"/>
              </a:rPr>
              <a:t>舊約中有關主的日子的經文常常表達了一種急迫、逼近和期待感：「你們要哀號，因為耶和華的日子臨近了！」（以賽亞書</a:t>
            </a:r>
            <a:r>
              <a:rPr lang="en-US" altLang="zh-TW" sz="1200" b="0" i="0" kern="1200" dirty="0" smtClean="0">
                <a:solidFill>
                  <a:schemeClr val="tx1"/>
                </a:solidFill>
                <a:effectLst/>
                <a:latin typeface="+mn-lt"/>
                <a:ea typeface="+mn-ea"/>
                <a:cs typeface="+mn-cs"/>
              </a:rPr>
              <a:t>13</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6</a:t>
            </a:r>
            <a:r>
              <a:rPr lang="zh-TW" altLang="en-US" sz="1200" b="0" i="0" kern="1200" dirty="0" smtClean="0">
                <a:solidFill>
                  <a:schemeClr val="tx1"/>
                </a:solidFill>
                <a:effectLst/>
                <a:latin typeface="+mn-lt"/>
                <a:ea typeface="+mn-ea"/>
                <a:cs typeface="+mn-cs"/>
              </a:rPr>
              <a:t>）；「因為耶和華的日子臨近，就是密雲之日」（以西結書</a:t>
            </a:r>
            <a:r>
              <a:rPr lang="en-US" altLang="zh-TW" sz="1200" b="0" i="0" kern="1200" dirty="0" smtClean="0">
                <a:solidFill>
                  <a:schemeClr val="tx1"/>
                </a:solidFill>
                <a:effectLst/>
                <a:latin typeface="+mn-lt"/>
                <a:ea typeface="+mn-ea"/>
                <a:cs typeface="+mn-cs"/>
              </a:rPr>
              <a:t>30</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3</a:t>
            </a:r>
            <a:r>
              <a:rPr lang="zh-TW" altLang="en-US" sz="1200" b="0" i="0" kern="1200" dirty="0" smtClean="0">
                <a:solidFill>
                  <a:schemeClr val="tx1"/>
                </a:solidFill>
                <a:effectLst/>
                <a:latin typeface="+mn-lt"/>
                <a:ea typeface="+mn-ea"/>
                <a:cs typeface="+mn-cs"/>
              </a:rPr>
              <a:t>）；「國中的居民都要發顫；因為耶和華的日子將到，已經臨近」（約珥書</a:t>
            </a:r>
            <a:r>
              <a:rPr lang="en-US" altLang="zh-TW" sz="1200" b="0" i="0" kern="1200" dirty="0" smtClean="0">
                <a:solidFill>
                  <a:schemeClr val="tx1"/>
                </a:solidFill>
                <a:effectLst/>
                <a:latin typeface="+mn-lt"/>
                <a:ea typeface="+mn-ea"/>
                <a:cs typeface="+mn-cs"/>
              </a:rPr>
              <a:t>2</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1</a:t>
            </a:r>
            <a:r>
              <a:rPr lang="zh-TW" altLang="en-US" sz="1200" b="0" i="0" kern="1200" dirty="0" smtClean="0">
                <a:solidFill>
                  <a:schemeClr val="tx1"/>
                </a:solidFill>
                <a:effectLst/>
                <a:latin typeface="+mn-lt"/>
                <a:ea typeface="+mn-ea"/>
                <a:cs typeface="+mn-cs"/>
              </a:rPr>
              <a:t>）；「許許多多的人在斷定谷，因為耶和華的日子臨近斷定谷」（約珥書</a:t>
            </a:r>
            <a:r>
              <a:rPr lang="en-US" altLang="zh-TW" sz="1200" b="0" i="0" kern="1200" dirty="0" smtClean="0">
                <a:solidFill>
                  <a:schemeClr val="tx1"/>
                </a:solidFill>
                <a:effectLst/>
                <a:latin typeface="+mn-lt"/>
                <a:ea typeface="+mn-ea"/>
                <a:cs typeface="+mn-cs"/>
              </a:rPr>
              <a:t>3</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14</a:t>
            </a:r>
            <a:r>
              <a:rPr lang="zh-TW" altLang="en-US" sz="1200" b="0" i="0" kern="1200" dirty="0" smtClean="0">
                <a:solidFill>
                  <a:schemeClr val="tx1"/>
                </a:solidFill>
                <a:effectLst/>
                <a:latin typeface="+mn-lt"/>
                <a:ea typeface="+mn-ea"/>
                <a:cs typeface="+mn-cs"/>
              </a:rPr>
              <a:t>）；「你要在主耶和華面前靜默無聲，因為耶和華的日子快到」（西番雅書</a:t>
            </a:r>
            <a:r>
              <a:rPr lang="en-US" altLang="zh-TW" sz="1200" b="0" i="0" kern="1200" dirty="0" smtClean="0">
                <a:solidFill>
                  <a:schemeClr val="tx1"/>
                </a:solidFill>
                <a:effectLst/>
                <a:latin typeface="+mn-lt"/>
                <a:ea typeface="+mn-ea"/>
                <a:cs typeface="+mn-cs"/>
              </a:rPr>
              <a:t>1</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7</a:t>
            </a:r>
            <a:r>
              <a:rPr lang="zh-TW" altLang="en-US" sz="1200" b="0" i="0" kern="1200" dirty="0" smtClean="0">
                <a:solidFill>
                  <a:schemeClr val="tx1"/>
                </a:solidFill>
                <a:effectLst/>
                <a:latin typeface="+mn-lt"/>
                <a:ea typeface="+mn-ea"/>
                <a:cs typeface="+mn-cs"/>
              </a:rPr>
              <a:t>）。這是因為舊約經文中有關主的日子講的是既近又遠的一個預言的實現，就像舊約中大多數預言一樣。一些舊約中有關主的日子的經文描述了某種意義上已經實現的歷史的審判（以賽亞書</a:t>
            </a:r>
            <a:r>
              <a:rPr lang="en-US" altLang="zh-TW" sz="1200" b="0" i="0" kern="1200" dirty="0" smtClean="0">
                <a:solidFill>
                  <a:schemeClr val="tx1"/>
                </a:solidFill>
                <a:effectLst/>
                <a:latin typeface="+mn-lt"/>
                <a:ea typeface="+mn-ea"/>
                <a:cs typeface="+mn-cs"/>
              </a:rPr>
              <a:t>13</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6-22</a:t>
            </a:r>
            <a:r>
              <a:rPr lang="zh-TW" altLang="en-US" sz="1200" b="0" i="0" kern="1200" dirty="0" smtClean="0">
                <a:solidFill>
                  <a:schemeClr val="tx1"/>
                </a:solidFill>
                <a:effectLst/>
                <a:latin typeface="+mn-lt"/>
                <a:ea typeface="+mn-ea"/>
                <a:cs typeface="+mn-cs"/>
              </a:rPr>
              <a:t>； 以西結書</a:t>
            </a:r>
            <a:r>
              <a:rPr lang="en-US" altLang="zh-TW" sz="1200" b="0" i="0" kern="1200" dirty="0" smtClean="0">
                <a:solidFill>
                  <a:schemeClr val="tx1"/>
                </a:solidFill>
                <a:effectLst/>
                <a:latin typeface="+mn-lt"/>
                <a:ea typeface="+mn-ea"/>
                <a:cs typeface="+mn-cs"/>
              </a:rPr>
              <a:t>30</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2-19</a:t>
            </a:r>
            <a:r>
              <a:rPr lang="zh-TW" altLang="en-US" sz="1200" b="0" i="0" kern="1200" dirty="0" smtClean="0">
                <a:solidFill>
                  <a:schemeClr val="tx1"/>
                </a:solidFill>
                <a:effectLst/>
                <a:latin typeface="+mn-lt"/>
                <a:ea typeface="+mn-ea"/>
                <a:cs typeface="+mn-cs"/>
              </a:rPr>
              <a:t>；約珥書</a:t>
            </a:r>
            <a:r>
              <a:rPr lang="en-US" altLang="zh-TW" sz="1200" b="0" i="0" kern="1200" dirty="0" smtClean="0">
                <a:solidFill>
                  <a:schemeClr val="tx1"/>
                </a:solidFill>
                <a:effectLst/>
                <a:latin typeface="+mn-lt"/>
                <a:ea typeface="+mn-ea"/>
                <a:cs typeface="+mn-cs"/>
              </a:rPr>
              <a:t>1</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15</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3</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14</a:t>
            </a:r>
            <a:r>
              <a:rPr lang="zh-TW" altLang="en-US" sz="1200" b="0" i="0" kern="1200" dirty="0" smtClean="0">
                <a:solidFill>
                  <a:schemeClr val="tx1"/>
                </a:solidFill>
                <a:effectLst/>
                <a:latin typeface="+mn-lt"/>
                <a:ea typeface="+mn-ea"/>
                <a:cs typeface="+mn-cs"/>
              </a:rPr>
              <a:t>； 阿摩斯書</a:t>
            </a:r>
            <a:r>
              <a:rPr lang="en-US" altLang="zh-TW" sz="1200" b="0" i="0" kern="1200" dirty="0" smtClean="0">
                <a:solidFill>
                  <a:schemeClr val="tx1"/>
                </a:solidFill>
                <a:effectLst/>
                <a:latin typeface="+mn-lt"/>
                <a:ea typeface="+mn-ea"/>
                <a:cs typeface="+mn-cs"/>
              </a:rPr>
              <a:t>5</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18-20</a:t>
            </a:r>
            <a:r>
              <a:rPr lang="zh-TW" altLang="en-US" sz="1200" b="0" i="0" kern="1200" dirty="0" smtClean="0">
                <a:solidFill>
                  <a:schemeClr val="tx1"/>
                </a:solidFill>
                <a:effectLst/>
                <a:latin typeface="+mn-lt"/>
                <a:ea typeface="+mn-ea"/>
                <a:cs typeface="+mn-cs"/>
              </a:rPr>
              <a:t>；西番雅書</a:t>
            </a:r>
            <a:r>
              <a:rPr lang="en-US" altLang="zh-TW" sz="1200" b="0" i="0" kern="1200" dirty="0" smtClean="0">
                <a:solidFill>
                  <a:schemeClr val="tx1"/>
                </a:solidFill>
                <a:effectLst/>
                <a:latin typeface="+mn-lt"/>
                <a:ea typeface="+mn-ea"/>
                <a:cs typeface="+mn-cs"/>
              </a:rPr>
              <a:t>1</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14-18</a:t>
            </a:r>
            <a:r>
              <a:rPr lang="zh-TW" altLang="en-US" sz="1200" b="0" i="0" kern="1200" dirty="0" smtClean="0">
                <a:solidFill>
                  <a:schemeClr val="tx1"/>
                </a:solidFill>
                <a:effectLst/>
                <a:latin typeface="+mn-lt"/>
                <a:ea typeface="+mn-ea"/>
                <a:cs typeface="+mn-cs"/>
              </a:rPr>
              <a:t>），而其它則指臨近末世時將要發生的神的審判（約珥書</a:t>
            </a:r>
            <a:r>
              <a:rPr lang="en-US" altLang="zh-TW" sz="1200" b="0" i="0" kern="1200" dirty="0" smtClean="0">
                <a:solidFill>
                  <a:schemeClr val="tx1"/>
                </a:solidFill>
                <a:effectLst/>
                <a:latin typeface="+mn-lt"/>
                <a:ea typeface="+mn-ea"/>
                <a:cs typeface="+mn-cs"/>
              </a:rPr>
              <a:t>2</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30-32</a:t>
            </a:r>
            <a:r>
              <a:rPr lang="zh-TW" altLang="en-US" sz="1200" b="0" i="0" kern="1200" dirty="0" smtClean="0">
                <a:solidFill>
                  <a:schemeClr val="tx1"/>
                </a:solidFill>
                <a:effectLst/>
                <a:latin typeface="+mn-lt"/>
                <a:ea typeface="+mn-ea"/>
                <a:cs typeface="+mn-cs"/>
              </a:rPr>
              <a:t>；撒迦利亞書</a:t>
            </a:r>
            <a:r>
              <a:rPr lang="en-US" altLang="zh-TW" sz="1200" b="0" i="0" kern="1200" dirty="0" smtClean="0">
                <a:solidFill>
                  <a:schemeClr val="tx1"/>
                </a:solidFill>
                <a:effectLst/>
                <a:latin typeface="+mn-lt"/>
                <a:ea typeface="+mn-ea"/>
                <a:cs typeface="+mn-cs"/>
              </a:rPr>
              <a:t>14</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1</a:t>
            </a:r>
            <a:r>
              <a:rPr lang="zh-TW" altLang="en-US" sz="1200" b="0" i="0" kern="1200" dirty="0" smtClean="0">
                <a:solidFill>
                  <a:schemeClr val="tx1"/>
                </a:solidFill>
                <a:effectLst/>
                <a:latin typeface="+mn-lt"/>
                <a:ea typeface="+mn-ea"/>
                <a:cs typeface="+mn-cs"/>
              </a:rPr>
              <a:t>；瑪拉基書</a:t>
            </a:r>
            <a:r>
              <a:rPr lang="en-US" altLang="zh-TW" sz="1200" b="0" i="0" kern="1200" dirty="0" smtClean="0">
                <a:solidFill>
                  <a:schemeClr val="tx1"/>
                </a:solidFill>
                <a:effectLst/>
                <a:latin typeface="+mn-lt"/>
                <a:ea typeface="+mn-ea"/>
                <a:cs typeface="+mn-cs"/>
              </a:rPr>
              <a:t>4</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1</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5</a:t>
            </a:r>
            <a:r>
              <a:rPr lang="zh-TW" altLang="en-US" sz="1200" b="0" i="0" kern="1200" dirty="0" smtClean="0">
                <a:solidFill>
                  <a:schemeClr val="tx1"/>
                </a:solidFill>
                <a:effectLst/>
                <a:latin typeface="+mn-lt"/>
                <a:ea typeface="+mn-ea"/>
                <a:cs typeface="+mn-cs"/>
              </a:rPr>
              <a:t>）。</a:t>
            </a:r>
            <a:r>
              <a:rPr lang="zh-TW" altLang="en-US" dirty="0" smtClean="0"/>
              <a:t/>
            </a:r>
            <a:br>
              <a:rPr lang="zh-TW" altLang="en-US" dirty="0" smtClean="0"/>
            </a:br>
            <a:r>
              <a:rPr lang="zh-TW" altLang="en-US" dirty="0" smtClean="0"/>
              <a:t/>
            </a:r>
            <a:br>
              <a:rPr lang="zh-TW" altLang="en-US" dirty="0" smtClean="0"/>
            </a:br>
            <a:r>
              <a:rPr lang="zh-TW" altLang="en-US" sz="1200" b="0" i="0" kern="1200" dirty="0" smtClean="0">
                <a:solidFill>
                  <a:schemeClr val="tx1"/>
                </a:solidFill>
                <a:effectLst/>
                <a:latin typeface="+mn-lt"/>
                <a:ea typeface="+mn-ea"/>
                <a:cs typeface="+mn-cs"/>
              </a:rPr>
              <a:t>新約中稱它為「忿怒」之日，「審判降臨」之日，和「神全能者的大日」（啟示錄</a:t>
            </a:r>
            <a:r>
              <a:rPr lang="en-US" altLang="zh-TW" sz="1200" b="0" i="0" kern="1200" dirty="0" smtClean="0">
                <a:solidFill>
                  <a:schemeClr val="tx1"/>
                </a:solidFill>
                <a:effectLst/>
                <a:latin typeface="+mn-lt"/>
                <a:ea typeface="+mn-ea"/>
                <a:cs typeface="+mn-cs"/>
              </a:rPr>
              <a:t>16</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14</a:t>
            </a:r>
            <a:r>
              <a:rPr lang="zh-TW" altLang="en-US" sz="1200" b="0" i="0" kern="1200" dirty="0" smtClean="0">
                <a:solidFill>
                  <a:schemeClr val="tx1"/>
                </a:solidFill>
                <a:effectLst/>
                <a:latin typeface="+mn-lt"/>
                <a:ea typeface="+mn-ea"/>
                <a:cs typeface="+mn-cs"/>
              </a:rPr>
              <a:t>），它是指未來將要實現的預言</a:t>
            </a:r>
            <a:r>
              <a:rPr lang="en-US" altLang="zh-TW" sz="1200" b="0" i="0" kern="1200" dirty="0" smtClean="0">
                <a:solidFill>
                  <a:schemeClr val="tx1"/>
                </a:solidFill>
                <a:effectLst/>
                <a:latin typeface="+mn-lt"/>
                <a:ea typeface="+mn-ea"/>
                <a:cs typeface="+mn-cs"/>
              </a:rPr>
              <a:t>——</a:t>
            </a:r>
            <a:r>
              <a:rPr lang="zh-TW" altLang="en-US" sz="1200" b="0" i="0" kern="1200" dirty="0" smtClean="0">
                <a:solidFill>
                  <a:schemeClr val="tx1"/>
                </a:solidFill>
                <a:effectLst/>
                <a:latin typeface="+mn-lt"/>
                <a:ea typeface="+mn-ea"/>
                <a:cs typeface="+mn-cs"/>
              </a:rPr>
              <a:t>神的忿怒傾到在不信的以色列（以賽亞書</a:t>
            </a:r>
            <a:r>
              <a:rPr lang="en-US" altLang="zh-TW" sz="1200" b="0" i="0" kern="1200" dirty="0" smtClean="0">
                <a:solidFill>
                  <a:schemeClr val="tx1"/>
                </a:solidFill>
                <a:effectLst/>
                <a:latin typeface="+mn-lt"/>
                <a:ea typeface="+mn-ea"/>
                <a:cs typeface="+mn-cs"/>
              </a:rPr>
              <a:t>22</a:t>
            </a:r>
            <a:r>
              <a:rPr lang="zh-TW" altLang="en-US" sz="1200" b="0" i="0" kern="1200" dirty="0" smtClean="0">
                <a:solidFill>
                  <a:schemeClr val="tx1"/>
                </a:solidFill>
                <a:effectLst/>
                <a:latin typeface="+mn-lt"/>
                <a:ea typeface="+mn-ea"/>
                <a:cs typeface="+mn-cs"/>
              </a:rPr>
              <a:t>；耶利米書</a:t>
            </a:r>
            <a:r>
              <a:rPr lang="en-US" altLang="zh-TW" sz="1200" b="0" i="0" kern="1200" dirty="0" smtClean="0">
                <a:solidFill>
                  <a:schemeClr val="tx1"/>
                </a:solidFill>
                <a:effectLst/>
                <a:latin typeface="+mn-lt"/>
                <a:ea typeface="+mn-ea"/>
                <a:cs typeface="+mn-cs"/>
              </a:rPr>
              <a:t>30</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1-17</a:t>
            </a:r>
            <a:r>
              <a:rPr lang="zh-TW" altLang="en-US" sz="1200" b="0" i="0" kern="1200" dirty="0" smtClean="0">
                <a:solidFill>
                  <a:schemeClr val="tx1"/>
                </a:solidFill>
                <a:effectLst/>
                <a:latin typeface="+mn-lt"/>
                <a:ea typeface="+mn-ea"/>
                <a:cs typeface="+mn-cs"/>
              </a:rPr>
              <a:t>；約珥書</a:t>
            </a:r>
            <a:r>
              <a:rPr lang="en-US" altLang="zh-TW" sz="1200" b="0" i="0" kern="1200" dirty="0" smtClean="0">
                <a:solidFill>
                  <a:schemeClr val="tx1"/>
                </a:solidFill>
                <a:effectLst/>
                <a:latin typeface="+mn-lt"/>
                <a:ea typeface="+mn-ea"/>
                <a:cs typeface="+mn-cs"/>
              </a:rPr>
              <a:t>1-2</a:t>
            </a:r>
            <a:r>
              <a:rPr lang="zh-TW" altLang="en-US" sz="1200" b="0" i="0" kern="1200" dirty="0" smtClean="0">
                <a:solidFill>
                  <a:schemeClr val="tx1"/>
                </a:solidFill>
                <a:effectLst/>
                <a:latin typeface="+mn-lt"/>
                <a:ea typeface="+mn-ea"/>
                <a:cs typeface="+mn-cs"/>
              </a:rPr>
              <a:t>；阿摩司書</a:t>
            </a:r>
            <a:r>
              <a:rPr lang="en-US" altLang="zh-TW" sz="1200" b="0" i="0" kern="1200" dirty="0" smtClean="0">
                <a:solidFill>
                  <a:schemeClr val="tx1"/>
                </a:solidFill>
                <a:effectLst/>
                <a:latin typeface="+mn-lt"/>
                <a:ea typeface="+mn-ea"/>
                <a:cs typeface="+mn-cs"/>
              </a:rPr>
              <a:t>5</a:t>
            </a:r>
            <a:r>
              <a:rPr lang="zh-TW" altLang="en-US" sz="1200" b="0" i="0" kern="1200" dirty="0" smtClean="0">
                <a:solidFill>
                  <a:schemeClr val="tx1"/>
                </a:solidFill>
                <a:effectLst/>
                <a:latin typeface="+mn-lt"/>
                <a:ea typeface="+mn-ea"/>
                <a:cs typeface="+mn-cs"/>
              </a:rPr>
              <a:t>；西番雅書</a:t>
            </a:r>
            <a:r>
              <a:rPr lang="en-US" altLang="zh-TW" sz="1200" b="0" i="0" kern="1200" dirty="0" smtClean="0">
                <a:solidFill>
                  <a:schemeClr val="tx1"/>
                </a:solidFill>
                <a:effectLst/>
                <a:latin typeface="+mn-lt"/>
                <a:ea typeface="+mn-ea"/>
                <a:cs typeface="+mn-cs"/>
              </a:rPr>
              <a:t>1</a:t>
            </a:r>
            <a:r>
              <a:rPr lang="zh-TW" altLang="en-US" sz="1200" b="0" i="0" kern="1200" dirty="0" smtClean="0">
                <a:solidFill>
                  <a:schemeClr val="tx1"/>
                </a:solidFill>
                <a:effectLst/>
                <a:latin typeface="+mn-lt"/>
                <a:ea typeface="+mn-ea"/>
                <a:cs typeface="+mn-cs"/>
              </a:rPr>
              <a:t>）和不信的人身上（以西結書</a:t>
            </a:r>
            <a:r>
              <a:rPr lang="en-US" altLang="zh-TW" sz="1200" b="0" i="0" kern="1200" dirty="0" smtClean="0">
                <a:solidFill>
                  <a:schemeClr val="tx1"/>
                </a:solidFill>
                <a:effectLst/>
                <a:latin typeface="+mn-lt"/>
                <a:ea typeface="+mn-ea"/>
                <a:cs typeface="+mn-cs"/>
              </a:rPr>
              <a:t>38-39</a:t>
            </a:r>
            <a:r>
              <a:rPr lang="zh-TW" altLang="en-US" sz="1200" b="0" i="0" kern="1200" dirty="0" smtClean="0">
                <a:solidFill>
                  <a:schemeClr val="tx1"/>
                </a:solidFill>
                <a:effectLst/>
                <a:latin typeface="+mn-lt"/>
                <a:ea typeface="+mn-ea"/>
                <a:cs typeface="+mn-cs"/>
              </a:rPr>
              <a:t>；撒迦利亞書</a:t>
            </a:r>
            <a:r>
              <a:rPr lang="en-US" altLang="zh-TW" sz="1200" b="0" i="0" kern="1200" dirty="0" smtClean="0">
                <a:solidFill>
                  <a:schemeClr val="tx1"/>
                </a:solidFill>
                <a:effectLst/>
                <a:latin typeface="+mn-lt"/>
                <a:ea typeface="+mn-ea"/>
                <a:cs typeface="+mn-cs"/>
              </a:rPr>
              <a:t>14</a:t>
            </a:r>
            <a:r>
              <a:rPr lang="zh-TW" altLang="en-US" sz="1200" b="0" i="0" kern="1200" dirty="0" smtClean="0">
                <a:solidFill>
                  <a:schemeClr val="tx1"/>
                </a:solidFill>
                <a:effectLst/>
                <a:latin typeface="+mn-lt"/>
                <a:ea typeface="+mn-ea"/>
                <a:cs typeface="+mn-cs"/>
              </a:rPr>
              <a:t>）。聖經指出「主的日子」很快就來了，像黑夜裡的賊（西番雅書</a:t>
            </a:r>
            <a:r>
              <a:rPr lang="en-US" altLang="zh-TW" sz="1200" b="0" i="0" kern="1200" dirty="0" smtClean="0">
                <a:solidFill>
                  <a:schemeClr val="tx1"/>
                </a:solidFill>
                <a:effectLst/>
                <a:latin typeface="+mn-lt"/>
                <a:ea typeface="+mn-ea"/>
                <a:cs typeface="+mn-cs"/>
              </a:rPr>
              <a:t>1</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14-15</a:t>
            </a:r>
            <a:r>
              <a:rPr lang="zh-TW" altLang="en-US" sz="1200" b="0" i="0" kern="1200" dirty="0" smtClean="0">
                <a:solidFill>
                  <a:schemeClr val="tx1"/>
                </a:solidFill>
                <a:effectLst/>
                <a:latin typeface="+mn-lt"/>
                <a:ea typeface="+mn-ea"/>
                <a:cs typeface="+mn-cs"/>
              </a:rPr>
              <a:t>；帖撒羅尼迦後書</a:t>
            </a:r>
            <a:r>
              <a:rPr lang="en-US" altLang="zh-TW" sz="1200" b="0" i="0" kern="1200" dirty="0" smtClean="0">
                <a:solidFill>
                  <a:schemeClr val="tx1"/>
                </a:solidFill>
                <a:effectLst/>
                <a:latin typeface="+mn-lt"/>
                <a:ea typeface="+mn-ea"/>
                <a:cs typeface="+mn-cs"/>
              </a:rPr>
              <a:t>2</a:t>
            </a:r>
            <a:r>
              <a:rPr lang="zh-TW" altLang="en-US" sz="1200" b="0" i="0" kern="1200" dirty="0" smtClean="0">
                <a:solidFill>
                  <a:schemeClr val="tx1"/>
                </a:solidFill>
                <a:effectLst/>
                <a:latin typeface="+mn-lt"/>
                <a:ea typeface="+mn-ea"/>
                <a:cs typeface="+mn-cs"/>
              </a:rPr>
              <a:t>：</a:t>
            </a:r>
            <a:r>
              <a:rPr lang="en-US" altLang="zh-TW" sz="1200" b="0" i="0" kern="1200" dirty="0" smtClean="0">
                <a:solidFill>
                  <a:schemeClr val="tx1"/>
                </a:solidFill>
                <a:effectLst/>
                <a:latin typeface="+mn-lt"/>
                <a:ea typeface="+mn-ea"/>
                <a:cs typeface="+mn-cs"/>
              </a:rPr>
              <a:t>2</a:t>
            </a:r>
            <a:r>
              <a:rPr lang="zh-TW" altLang="en-US" sz="1200" b="0" i="0" kern="1200" dirty="0" smtClean="0">
                <a:solidFill>
                  <a:schemeClr val="tx1"/>
                </a:solidFill>
                <a:effectLst/>
                <a:latin typeface="+mn-lt"/>
                <a:ea typeface="+mn-ea"/>
                <a:cs typeface="+mn-cs"/>
              </a:rPr>
              <a:t>）般悄然無聲，因此基督徒必須小心，為基督的再來時刻準備好。</a:t>
            </a:r>
            <a:endParaRPr lang="en-US" dirty="0"/>
          </a:p>
        </p:txBody>
      </p:sp>
      <p:sp>
        <p:nvSpPr>
          <p:cNvPr id="4" name="Slide Number Placeholder 3"/>
          <p:cNvSpPr>
            <a:spLocks noGrp="1"/>
          </p:cNvSpPr>
          <p:nvPr>
            <p:ph type="sldNum" sz="quarter" idx="10"/>
          </p:nvPr>
        </p:nvSpPr>
        <p:spPr/>
        <p:txBody>
          <a:bodyPr/>
          <a:lstStyle/>
          <a:p>
            <a:pPr>
              <a:defRPr/>
            </a:pPr>
            <a:fld id="{24355035-9EF4-4481-A290-70873648498D}" type="slidenum">
              <a:rPr lang="en-US" smtClean="0"/>
              <a:pPr>
                <a:defRPr/>
              </a:pPr>
              <a:t>9</a:t>
            </a:fld>
            <a:endParaRPr lang="en-US"/>
          </a:p>
        </p:txBody>
      </p:sp>
    </p:spTree>
    <p:extLst>
      <p:ext uri="{BB962C8B-B14F-4D97-AF65-F5344CB8AC3E}">
        <p14:creationId xmlns:p14="http://schemas.microsoft.com/office/powerpoint/2010/main" val="26192708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TW" altLang="en-US" sz="1200" kern="1200" dirty="0" smtClean="0">
                <a:solidFill>
                  <a:schemeClr val="tx1"/>
                </a:solidFill>
                <a:effectLst/>
                <a:latin typeface="+mn-lt"/>
                <a:ea typeface="+mn-ea"/>
                <a:cs typeface="+mn-cs"/>
                <a:hlinkClick r:id="rId3"/>
              </a:rPr>
              <a:t>申 </a:t>
            </a:r>
            <a:r>
              <a:rPr lang="en-US" altLang="zh-TW" sz="1200" kern="1200" dirty="0" smtClean="0">
                <a:solidFill>
                  <a:schemeClr val="tx1"/>
                </a:solidFill>
                <a:effectLst/>
                <a:latin typeface="+mn-lt"/>
                <a:ea typeface="+mn-ea"/>
                <a:cs typeface="+mn-cs"/>
                <a:hlinkClick r:id="rId3"/>
              </a:rPr>
              <a:t>32:35</a:t>
            </a:r>
            <a:r>
              <a:rPr lang="zh-TW" altLang="en-US" sz="1200" dirty="0" smtClean="0">
                <a:effectLst/>
              </a:rPr>
              <a:t>他 們 失 腳 的 時 候 、 伸 冤 報 應 在 我 ． 因 他 們 遭 災 的 日 子 近 了 、 那 要 臨 在 他 們 身 上 的 、 必 速 速 來 到 。</a:t>
            </a:r>
            <a:r>
              <a:rPr lang="zh-TW" altLang="en-US" sz="1200" kern="1200" dirty="0" smtClean="0">
                <a:solidFill>
                  <a:schemeClr val="tx1"/>
                </a:solidFill>
                <a:effectLst/>
                <a:latin typeface="+mn-lt"/>
                <a:ea typeface="+mn-ea"/>
                <a:cs typeface="+mn-cs"/>
                <a:hlinkClick r:id="rId4"/>
              </a:rPr>
              <a:t>羅 </a:t>
            </a:r>
            <a:r>
              <a:rPr lang="en-US" altLang="zh-TW" sz="1200" kern="1200" dirty="0" smtClean="0">
                <a:solidFill>
                  <a:schemeClr val="tx1"/>
                </a:solidFill>
                <a:effectLst/>
                <a:latin typeface="+mn-lt"/>
                <a:ea typeface="+mn-ea"/>
                <a:cs typeface="+mn-cs"/>
                <a:hlinkClick r:id="rId4"/>
              </a:rPr>
              <a:t>12:19</a:t>
            </a:r>
            <a:r>
              <a:rPr lang="zh-TW" altLang="en-US" sz="1200" dirty="0" smtClean="0">
                <a:effectLst/>
              </a:rPr>
              <a:t>親 愛 的 弟 兄 、 不 要 自 己 伸 冤 、 寧 可 讓 步 、 聽 憑 主 怒 ． </a:t>
            </a:r>
            <a:r>
              <a:rPr lang="en-US" altLang="zh-TW" sz="1200" dirty="0" smtClean="0">
                <a:effectLst/>
              </a:rPr>
              <a:t>〔 </a:t>
            </a:r>
            <a:r>
              <a:rPr lang="zh-TW" altLang="en-US" sz="1200" dirty="0" smtClean="0">
                <a:effectLst/>
              </a:rPr>
              <a:t>或 作 讓 人 發 怒 </a:t>
            </a:r>
            <a:r>
              <a:rPr lang="en-US" altLang="zh-TW" sz="1200" dirty="0" smtClean="0">
                <a:effectLst/>
              </a:rPr>
              <a:t>〕 </a:t>
            </a:r>
            <a:r>
              <a:rPr lang="zh-TW" altLang="en-US" sz="1200" dirty="0" smtClean="0">
                <a:effectLst/>
              </a:rPr>
              <a:t>因 為 經 上 記 著 、 </a:t>
            </a:r>
            <a:r>
              <a:rPr lang="en-US" altLang="zh-TW" sz="1200" dirty="0" smtClean="0">
                <a:effectLst/>
              </a:rPr>
              <a:t>『 </a:t>
            </a:r>
            <a:r>
              <a:rPr lang="zh-TW" altLang="en-US" sz="1200" dirty="0" smtClean="0">
                <a:effectLst/>
              </a:rPr>
              <a:t>主 說 、 伸 冤 在 我 ． 我 必 報 應 。 </a:t>
            </a:r>
            <a:r>
              <a:rPr lang="en-US" altLang="zh-TW" sz="1200" dirty="0" smtClean="0">
                <a:effectLst/>
              </a:rPr>
              <a:t>』</a:t>
            </a:r>
            <a:r>
              <a:rPr lang="zh-TW" altLang="en-US" sz="1200" kern="1200" dirty="0" smtClean="0">
                <a:solidFill>
                  <a:schemeClr val="tx1"/>
                </a:solidFill>
                <a:effectLst/>
                <a:latin typeface="+mn-lt"/>
                <a:ea typeface="+mn-ea"/>
                <a:cs typeface="+mn-cs"/>
                <a:hlinkClick r:id="rId5"/>
              </a:rPr>
              <a:t>來 </a:t>
            </a:r>
            <a:r>
              <a:rPr lang="en-US" altLang="zh-TW" sz="1200" kern="1200" dirty="0" smtClean="0">
                <a:solidFill>
                  <a:schemeClr val="tx1"/>
                </a:solidFill>
                <a:effectLst/>
                <a:latin typeface="+mn-lt"/>
                <a:ea typeface="+mn-ea"/>
                <a:cs typeface="+mn-cs"/>
                <a:hlinkClick r:id="rId5"/>
              </a:rPr>
              <a:t>10:30</a:t>
            </a:r>
            <a:r>
              <a:rPr lang="zh-TW" altLang="en-US" sz="1200" dirty="0" smtClean="0">
                <a:effectLst/>
              </a:rPr>
              <a:t>因 為 我 們 知 道 誰 說 、 </a:t>
            </a:r>
            <a:r>
              <a:rPr lang="en-US" altLang="zh-TW" sz="1200" dirty="0" smtClean="0">
                <a:effectLst/>
              </a:rPr>
              <a:t>『 </a:t>
            </a:r>
            <a:r>
              <a:rPr lang="zh-TW" altLang="en-US" sz="1200" dirty="0" smtClean="0">
                <a:effectLst/>
              </a:rPr>
              <a:t>伸 冤 在 我 、 我 必 報 應 。 </a:t>
            </a:r>
            <a:r>
              <a:rPr lang="en-US" altLang="zh-TW" sz="1200" dirty="0" smtClean="0">
                <a:effectLst/>
              </a:rPr>
              <a:t>』 </a:t>
            </a:r>
            <a:r>
              <a:rPr lang="zh-TW" altLang="en-US" sz="1200" dirty="0" smtClean="0">
                <a:effectLst/>
              </a:rPr>
              <a:t>又 說 、 </a:t>
            </a:r>
            <a:r>
              <a:rPr lang="en-US" altLang="zh-TW" sz="1200" dirty="0" smtClean="0">
                <a:effectLst/>
              </a:rPr>
              <a:t>『 </a:t>
            </a:r>
            <a:r>
              <a:rPr lang="zh-TW" altLang="en-US" sz="1200" dirty="0" smtClean="0">
                <a:effectLst/>
              </a:rPr>
              <a:t>主 要 審 判 他 的 百 姓 。 </a:t>
            </a:r>
            <a:r>
              <a:rPr lang="en-US" altLang="zh-TW" sz="1200" dirty="0" smtClean="0">
                <a:effectLst/>
              </a:rPr>
              <a:t>』</a:t>
            </a:r>
          </a:p>
          <a:p>
            <a:endParaRPr lang="en-US" altLang="zh-TW" sz="1200" dirty="0" smtClean="0">
              <a:effectLst/>
            </a:endParaRPr>
          </a:p>
          <a:p>
            <a:endParaRPr lang="en-US" altLang="zh-TW" sz="1200" dirty="0" smtClean="0">
              <a:effectLst/>
            </a:endParaRPr>
          </a:p>
          <a:p>
            <a:r>
              <a:rPr lang="zh-TW" altLang="en-US" sz="1200" kern="1200" dirty="0" smtClean="0">
                <a:solidFill>
                  <a:schemeClr val="tx1"/>
                </a:solidFill>
                <a:effectLst/>
                <a:latin typeface="+mn-lt"/>
                <a:ea typeface="+mn-ea"/>
                <a:cs typeface="+mn-cs"/>
                <a:hlinkClick r:id="rId6"/>
              </a:rPr>
              <a:t>彌 </a:t>
            </a:r>
            <a:r>
              <a:rPr lang="en-US" altLang="zh-TW" sz="1200" kern="1200" dirty="0" smtClean="0">
                <a:solidFill>
                  <a:schemeClr val="tx1"/>
                </a:solidFill>
                <a:effectLst/>
                <a:latin typeface="+mn-lt"/>
                <a:ea typeface="+mn-ea"/>
                <a:cs typeface="+mn-cs"/>
                <a:hlinkClick r:id="rId6"/>
              </a:rPr>
              <a:t>6:8</a:t>
            </a:r>
            <a:r>
              <a:rPr lang="zh-TW" altLang="en-US" sz="1200" dirty="0" smtClean="0">
                <a:effectLst/>
              </a:rPr>
              <a:t>世 人 哪 、 耶 和 華 已 指 示 你 何 為 善 。 他 向 你 所 要 的 是 甚 麼 呢 。 </a:t>
            </a:r>
            <a:r>
              <a:rPr lang="zh-TW" altLang="en-US" sz="1200" b="1" dirty="0" smtClean="0">
                <a:effectLst/>
              </a:rPr>
              <a:t>只 要 你 行 公 義 、 好 憐 憫 、 存 謙 卑 的 心 、 與 你 的 　 神 同 行 </a:t>
            </a:r>
            <a:r>
              <a:rPr lang="zh-TW" altLang="en-US" sz="1200" dirty="0" smtClean="0">
                <a:effectLst/>
              </a:rPr>
              <a:t>。</a:t>
            </a:r>
            <a:endParaRPr lang="en-US" altLang="zh-TW" sz="1200" dirty="0" smtClean="0">
              <a:effectLst/>
            </a:endParaRPr>
          </a:p>
          <a:p>
            <a:endParaRPr lang="en-US" altLang="zh-TW" sz="1200" dirty="0" smtClean="0">
              <a:effectLst/>
            </a:endParaRPr>
          </a:p>
          <a:p>
            <a:r>
              <a:rPr lang="zh-TW" altLang="en-US" sz="1200" b="1" i="0" kern="1200" dirty="0" smtClean="0">
                <a:solidFill>
                  <a:schemeClr val="tx1"/>
                </a:solidFill>
                <a:effectLst/>
                <a:latin typeface="+mn-lt"/>
                <a:ea typeface="+mn-ea"/>
                <a:cs typeface="+mn-cs"/>
              </a:rPr>
              <a:t>「所以，你們也要預備，因為你們想不到的時候，人子就來了。」（太廿四</a:t>
            </a:r>
            <a:r>
              <a:rPr lang="en-US" altLang="zh-TW" sz="1200" b="1" i="0" kern="1200" dirty="0" smtClean="0">
                <a:solidFill>
                  <a:schemeClr val="tx1"/>
                </a:solidFill>
                <a:effectLst/>
                <a:latin typeface="+mn-lt"/>
                <a:ea typeface="+mn-ea"/>
                <a:cs typeface="+mn-cs"/>
              </a:rPr>
              <a:t>44</a:t>
            </a:r>
            <a:r>
              <a:rPr lang="zh-TW" altLang="en-US" sz="1200" b="1" i="0" kern="1200" dirty="0" smtClean="0">
                <a:solidFill>
                  <a:schemeClr val="tx1"/>
                </a:solidFill>
                <a:effectLst/>
                <a:latin typeface="+mn-lt"/>
                <a:ea typeface="+mn-ea"/>
                <a:cs typeface="+mn-cs"/>
              </a:rPr>
              <a:t>）</a:t>
            </a:r>
            <a:endParaRPr lang="en-US" altLang="zh-TW" sz="1200" b="1" i="0" kern="1200" dirty="0" smtClean="0">
              <a:solidFill>
                <a:schemeClr val="tx1"/>
              </a:solidFill>
              <a:effectLst/>
              <a:latin typeface="+mn-lt"/>
              <a:ea typeface="+mn-ea"/>
              <a:cs typeface="+mn-cs"/>
            </a:endParaRPr>
          </a:p>
          <a:p>
            <a:r>
              <a:rPr lang="zh-TW" altLang="en-US" sz="1200" b="0" i="0" kern="1200" dirty="0" smtClean="0">
                <a:solidFill>
                  <a:schemeClr val="tx1"/>
                </a:solidFill>
                <a:effectLst/>
                <a:latin typeface="+mn-lt"/>
                <a:ea typeface="+mn-ea"/>
                <a:cs typeface="+mn-cs"/>
              </a:rPr>
              <a:t>在馬太福音第廿五章，我們看到十個童女的比喻。在路加福章第十二章</a:t>
            </a:r>
            <a:r>
              <a:rPr lang="en-US" altLang="zh-TW" sz="1200" b="0" i="0" kern="1200" dirty="0" smtClean="0">
                <a:solidFill>
                  <a:schemeClr val="tx1"/>
                </a:solidFill>
                <a:effectLst/>
                <a:latin typeface="+mn-lt"/>
                <a:ea typeface="+mn-ea"/>
                <a:cs typeface="+mn-cs"/>
              </a:rPr>
              <a:t>35-40</a:t>
            </a:r>
            <a:r>
              <a:rPr lang="zh-TW" altLang="en-US" sz="1200" b="0" i="0" kern="1200" dirty="0" smtClean="0">
                <a:solidFill>
                  <a:schemeClr val="tx1"/>
                </a:solidFill>
                <a:effectLst/>
                <a:latin typeface="+mn-lt"/>
                <a:ea typeface="+mn-ea"/>
                <a:cs typeface="+mn-cs"/>
              </a:rPr>
              <a:t>節，我們看到路加版本的同一個比喻，或者是一個相似的比喻。</a:t>
            </a:r>
            <a:endParaRPr lang="en-US" altLang="zh-TW" sz="1200" b="0" i="0" kern="1200" dirty="0" smtClean="0">
              <a:solidFill>
                <a:schemeClr val="tx1"/>
              </a:solidFill>
              <a:effectLst/>
              <a:latin typeface="+mn-lt"/>
              <a:ea typeface="+mn-ea"/>
              <a:cs typeface="+mn-cs"/>
            </a:endParaRPr>
          </a:p>
          <a:p>
            <a:r>
              <a:rPr lang="zh-TW" altLang="en-US" sz="1200" b="1" i="0" kern="1200" dirty="0" smtClean="0">
                <a:solidFill>
                  <a:schemeClr val="tx1"/>
                </a:solidFill>
                <a:effectLst/>
                <a:latin typeface="+mn-lt"/>
                <a:ea typeface="+mn-ea"/>
                <a:cs typeface="+mn-cs"/>
              </a:rPr>
              <a:t>問題是我們不只需要得救，或是對神有某些的認識；也不只是參與神所喜悅的事工；或是被聖靈充滿，換句話說，或者有過某一種聖靈裡的經歷，而是我們必須要有足夠的預備。</a:t>
            </a:r>
            <a:endParaRPr lang="en-US" altLang="zh-TW" sz="1200" b="1" i="0" kern="1200" dirty="0" smtClean="0">
              <a:solidFill>
                <a:schemeClr val="tx1"/>
              </a:solidFill>
              <a:effectLst/>
              <a:latin typeface="+mn-lt"/>
              <a:ea typeface="+mn-ea"/>
              <a:cs typeface="+mn-cs"/>
            </a:endParaRPr>
          </a:p>
          <a:p>
            <a:r>
              <a:rPr lang="zh-CN" altLang="en-US" sz="1200" b="1" i="0" kern="1200" dirty="0" smtClean="0">
                <a:solidFill>
                  <a:schemeClr val="tx1"/>
                </a:solidFill>
                <a:effectLst/>
                <a:latin typeface="+mn-lt"/>
                <a:ea typeface="+mn-ea"/>
                <a:cs typeface="+mn-cs"/>
              </a:rPr>
              <a:t>但預備什麼？？</a:t>
            </a:r>
            <a:endParaRPr lang="en-US" altLang="zh-CN" sz="1200" b="1" i="0" kern="1200" dirty="0" smtClean="0">
              <a:solidFill>
                <a:schemeClr val="tx1"/>
              </a:solidFill>
              <a:effectLst/>
              <a:latin typeface="+mn-lt"/>
              <a:ea typeface="+mn-ea"/>
              <a:cs typeface="+mn-cs"/>
            </a:endParaRPr>
          </a:p>
          <a:p>
            <a:endParaRPr lang="en-US" altLang="zh-CN" sz="1200" b="1" i="0" kern="1200" dirty="0" smtClean="0">
              <a:solidFill>
                <a:schemeClr val="tx1"/>
              </a:solidFill>
              <a:effectLst/>
              <a:latin typeface="+mn-lt"/>
              <a:ea typeface="+mn-ea"/>
              <a:cs typeface="+mn-cs"/>
            </a:endParaRPr>
          </a:p>
          <a:p>
            <a:r>
              <a:rPr lang="zh-TW" altLang="en-US" sz="1200" b="0" i="0" kern="1200" dirty="0" smtClean="0">
                <a:solidFill>
                  <a:schemeClr val="tx1"/>
                </a:solidFill>
                <a:effectLst/>
                <a:latin typeface="+mn-lt"/>
                <a:ea typeface="+mn-ea"/>
                <a:cs typeface="+mn-cs"/>
              </a:rPr>
              <a:t>你的得救，你的服事，你對神的話語或神旨意的認識或是聖靈的某種經歷，不論這類經歷有多麼劇烈和重要。</a:t>
            </a:r>
            <a:r>
              <a:rPr lang="zh-TW" altLang="en-US" sz="1200" b="1" i="0" kern="1200" dirty="0" smtClean="0">
                <a:solidFill>
                  <a:schemeClr val="tx1"/>
                </a:solidFill>
                <a:effectLst/>
                <a:latin typeface="+mn-lt"/>
                <a:ea typeface="+mn-ea"/>
                <a:cs typeface="+mn-cs"/>
              </a:rPr>
              <a:t>如果你要勝過生命中一切的危機，你必須要有足夠的屬靈預備或成長的靈命。</a:t>
            </a:r>
            <a:endParaRPr lang="en-US" altLang="zh-TW" sz="1200" b="1" i="0" kern="1200" dirty="0" smtClean="0">
              <a:solidFill>
                <a:schemeClr val="tx1"/>
              </a:solidFill>
              <a:effectLst/>
              <a:latin typeface="+mn-lt"/>
              <a:ea typeface="+mn-ea"/>
              <a:cs typeface="+mn-cs"/>
            </a:endParaRPr>
          </a:p>
          <a:p>
            <a:endParaRPr lang="en-US" altLang="zh-CN" sz="1200" b="1" i="0" kern="1200" dirty="0" smtClean="0">
              <a:solidFill>
                <a:schemeClr val="tx1"/>
              </a:solidFill>
              <a:effectLst/>
              <a:latin typeface="+mn-lt"/>
              <a:ea typeface="+mn-ea"/>
              <a:cs typeface="+mn-cs"/>
            </a:endParaRPr>
          </a:p>
          <a:p>
            <a:r>
              <a:rPr lang="zh-TW" altLang="en-US" sz="1200" b="1" i="0" kern="1200" dirty="0" smtClean="0">
                <a:solidFill>
                  <a:schemeClr val="tx1"/>
                </a:solidFill>
                <a:effectLst/>
                <a:latin typeface="+mn-lt"/>
                <a:ea typeface="+mn-ea"/>
                <a:cs typeface="+mn-cs"/>
              </a:rPr>
              <a:t>除非接受了聖靈的教導，聖靈的訓練和聖靈的管教。祂會在你裡面做一個非常深入的工作，讓你紮根在基督裡，使你把根基立在磐石上</a:t>
            </a:r>
            <a:endParaRPr lang="en-US" altLang="zh-TW" sz="1200" b="1" i="0" kern="1200" dirty="0" smtClean="0">
              <a:solidFill>
                <a:schemeClr val="tx1"/>
              </a:solidFill>
              <a:effectLst/>
              <a:latin typeface="+mn-lt"/>
              <a:ea typeface="+mn-ea"/>
              <a:cs typeface="+mn-cs"/>
            </a:endParaRPr>
          </a:p>
          <a:p>
            <a:r>
              <a:rPr lang="zh-TW" altLang="en-US" sz="1200" b="1" i="0" kern="1200" dirty="0" smtClean="0">
                <a:solidFill>
                  <a:schemeClr val="tx1"/>
                </a:solidFill>
                <a:effectLst/>
                <a:latin typeface="+mn-lt"/>
                <a:ea typeface="+mn-ea"/>
                <a:cs typeface="+mn-cs"/>
              </a:rPr>
              <a:t>這種屬靈的預備概括了聖靈在我們生活中所有實際的工作</a:t>
            </a:r>
            <a:endParaRPr lang="en-US" altLang="zh-TW" sz="1200" b="1" i="0" kern="1200" dirty="0" smtClean="0">
              <a:solidFill>
                <a:schemeClr val="tx1"/>
              </a:solidFill>
              <a:effectLst/>
              <a:latin typeface="+mn-lt"/>
              <a:ea typeface="+mn-ea"/>
              <a:cs typeface="+mn-cs"/>
            </a:endParaRPr>
          </a:p>
          <a:p>
            <a:endParaRPr lang="en-US" altLang="zh-TW" sz="1200" b="1" i="0" kern="1200" dirty="0" smtClean="0">
              <a:solidFill>
                <a:schemeClr val="tx1"/>
              </a:solidFill>
              <a:effectLst/>
              <a:latin typeface="+mn-lt"/>
              <a:ea typeface="+mn-ea"/>
              <a:cs typeface="+mn-cs"/>
            </a:endParaRPr>
          </a:p>
          <a:p>
            <a:endParaRPr lang="en-US" altLang="zh-TW" sz="1200" b="1" i="0" kern="1200" dirty="0" smtClean="0">
              <a:solidFill>
                <a:schemeClr val="tx1"/>
              </a:solidFill>
              <a:effectLst/>
              <a:latin typeface="+mn-lt"/>
              <a:ea typeface="+mn-ea"/>
              <a:cs typeface="+mn-cs"/>
            </a:endParaRPr>
          </a:p>
          <a:p>
            <a:endParaRPr lang="en-US" altLang="zh-CN" sz="1200" b="1" i="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pPr>
              <a:defRPr/>
            </a:pPr>
            <a:fld id="{24355035-9EF4-4481-A290-70873648498D}" type="slidenum">
              <a:rPr lang="en-US" smtClean="0"/>
              <a:pPr>
                <a:defRPr/>
              </a:pPr>
              <a:t>11</a:t>
            </a:fld>
            <a:endParaRPr lang="en-US"/>
          </a:p>
        </p:txBody>
      </p:sp>
    </p:spTree>
    <p:extLst>
      <p:ext uri="{BB962C8B-B14F-4D97-AF65-F5344CB8AC3E}">
        <p14:creationId xmlns:p14="http://schemas.microsoft.com/office/powerpoint/2010/main" val="6612283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F7B94C8-147D-47AC-B085-D2E02EF4F2B0}"/>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692D8556-7C7A-4630-9D14-78970A3F4EDA}"/>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a:extLst>
              <a:ext uri="{FF2B5EF4-FFF2-40B4-BE49-F238E27FC236}">
                <a16:creationId xmlns="" xmlns:a16="http://schemas.microsoft.com/office/drawing/2014/main" id="{8DA4F802-6CAC-4CAC-B3DA-BE60AE6D5422}"/>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 xmlns:a16="http://schemas.microsoft.com/office/drawing/2014/main" id="{4531FFD0-C12F-428C-85D5-F4FCA722E066}"/>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 xmlns:a16="http://schemas.microsoft.com/office/drawing/2014/main" id="{11A8EABF-AE95-4728-BB3A-1629EB8186B9}"/>
              </a:ext>
            </a:extLst>
          </p:cNvPr>
          <p:cNvSpPr>
            <a:spLocks noGrp="1" noChangeArrowheads="1"/>
          </p:cNvSpPr>
          <p:nvPr>
            <p:ph type="sldNum" sz="quarter" idx="12"/>
          </p:nvPr>
        </p:nvSpPr>
        <p:spPr>
          <a:ln/>
        </p:spPr>
        <p:txBody>
          <a:bodyPr/>
          <a:lstStyle>
            <a:lvl1pPr>
              <a:defRPr/>
            </a:lvl1pPr>
          </a:lstStyle>
          <a:p>
            <a:pPr>
              <a:defRPr/>
            </a:pPr>
            <a:fld id="{5C8CC02C-99B5-4AA8-99A9-66FC57C95873}" type="slidenum">
              <a:rPr lang="zh-TW" altLang="en-US"/>
              <a:pPr>
                <a:defRPr/>
              </a:pPr>
              <a:t>‹#›</a:t>
            </a:fld>
            <a:endParaRPr lang="en-US" altLang="zh-TW"/>
          </a:p>
        </p:txBody>
      </p:sp>
    </p:spTree>
    <p:extLst>
      <p:ext uri="{BB962C8B-B14F-4D97-AF65-F5344CB8AC3E}">
        <p14:creationId xmlns:p14="http://schemas.microsoft.com/office/powerpoint/2010/main" val="2421581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502ECB9-B7BA-4DF4-A393-48B33F91F8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03E7F636-FDBC-4F72-8DC0-F3D06387FA6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 xmlns:a16="http://schemas.microsoft.com/office/drawing/2014/main" id="{9A418248-053E-403C-8B9D-5816BD2DA292}"/>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 xmlns:a16="http://schemas.microsoft.com/office/drawing/2014/main" id="{147F48D0-0D1D-4553-A4B8-A688D7D96A2B}"/>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 xmlns:a16="http://schemas.microsoft.com/office/drawing/2014/main" id="{B03F6F88-76C5-41AD-95EA-523B3978C4A5}"/>
              </a:ext>
            </a:extLst>
          </p:cNvPr>
          <p:cNvSpPr>
            <a:spLocks noGrp="1" noChangeArrowheads="1"/>
          </p:cNvSpPr>
          <p:nvPr>
            <p:ph type="sldNum" sz="quarter" idx="12"/>
          </p:nvPr>
        </p:nvSpPr>
        <p:spPr>
          <a:ln/>
        </p:spPr>
        <p:txBody>
          <a:bodyPr/>
          <a:lstStyle>
            <a:lvl1pPr>
              <a:defRPr/>
            </a:lvl1pPr>
          </a:lstStyle>
          <a:p>
            <a:pPr>
              <a:defRPr/>
            </a:pPr>
            <a:fld id="{7632D474-53AD-400D-A922-803D3DE29782}" type="slidenum">
              <a:rPr lang="zh-TW" altLang="en-US"/>
              <a:pPr>
                <a:defRPr/>
              </a:pPr>
              <a:t>‹#›</a:t>
            </a:fld>
            <a:endParaRPr lang="en-US" altLang="zh-TW"/>
          </a:p>
        </p:txBody>
      </p:sp>
    </p:spTree>
    <p:extLst>
      <p:ext uri="{BB962C8B-B14F-4D97-AF65-F5344CB8AC3E}">
        <p14:creationId xmlns:p14="http://schemas.microsoft.com/office/powerpoint/2010/main" val="856083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1EE339D3-7648-4BCB-B502-2A98A2CC5CF2}"/>
              </a:ext>
            </a:extLst>
          </p:cNvPr>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C6B3E5B2-D070-4527-91FD-4087464ABF16}"/>
              </a:ext>
            </a:extLst>
          </p:cNvPr>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 xmlns:a16="http://schemas.microsoft.com/office/drawing/2014/main" id="{E8120F7B-F0ED-463E-8F11-5F86A07E7D34}"/>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 xmlns:a16="http://schemas.microsoft.com/office/drawing/2014/main" id="{D7EC17B8-26FF-48F1-8F4C-7C97A10E3516}"/>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 xmlns:a16="http://schemas.microsoft.com/office/drawing/2014/main" id="{4015D956-E782-4408-BF7A-333BCDA0569F}"/>
              </a:ext>
            </a:extLst>
          </p:cNvPr>
          <p:cNvSpPr>
            <a:spLocks noGrp="1" noChangeArrowheads="1"/>
          </p:cNvSpPr>
          <p:nvPr>
            <p:ph type="sldNum" sz="quarter" idx="12"/>
          </p:nvPr>
        </p:nvSpPr>
        <p:spPr>
          <a:ln/>
        </p:spPr>
        <p:txBody>
          <a:bodyPr/>
          <a:lstStyle>
            <a:lvl1pPr>
              <a:defRPr/>
            </a:lvl1pPr>
          </a:lstStyle>
          <a:p>
            <a:pPr>
              <a:defRPr/>
            </a:pPr>
            <a:fld id="{7F887641-60F3-430D-A528-E8BBC938233C}" type="slidenum">
              <a:rPr lang="zh-TW" altLang="en-US"/>
              <a:pPr>
                <a:defRPr/>
              </a:pPr>
              <a:t>‹#›</a:t>
            </a:fld>
            <a:endParaRPr lang="en-US" altLang="zh-TW"/>
          </a:p>
        </p:txBody>
      </p:sp>
    </p:spTree>
    <p:extLst>
      <p:ext uri="{BB962C8B-B14F-4D97-AF65-F5344CB8AC3E}">
        <p14:creationId xmlns:p14="http://schemas.microsoft.com/office/powerpoint/2010/main" val="9876455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C3F9DC7-CB5A-4486-BD8C-83666ABDADAF}"/>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684D12C8-0697-4C53-B9F3-6E72D4D1F135}"/>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a:extLst>
              <a:ext uri="{FF2B5EF4-FFF2-40B4-BE49-F238E27FC236}">
                <a16:creationId xmlns="" xmlns:a16="http://schemas.microsoft.com/office/drawing/2014/main" id="{2D7B9508-BBD8-4F1A-A53C-6FFCA804273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 xmlns:a16="http://schemas.microsoft.com/office/drawing/2014/main" id="{B9FE052F-981B-4CA5-85C2-FDFAD306174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 xmlns:a16="http://schemas.microsoft.com/office/drawing/2014/main" id="{65A911A8-4FDA-4900-BF88-2CBFDF550037}"/>
              </a:ext>
            </a:extLst>
          </p:cNvPr>
          <p:cNvSpPr>
            <a:spLocks noGrp="1" noChangeArrowheads="1"/>
          </p:cNvSpPr>
          <p:nvPr>
            <p:ph type="sldNum" sz="quarter" idx="12"/>
          </p:nvPr>
        </p:nvSpPr>
        <p:spPr>
          <a:ln/>
        </p:spPr>
        <p:txBody>
          <a:bodyPr/>
          <a:lstStyle>
            <a:lvl1pPr>
              <a:defRPr/>
            </a:lvl1pPr>
          </a:lstStyle>
          <a:p>
            <a:pPr>
              <a:defRPr/>
            </a:pPr>
            <a:fld id="{C5B136C1-159C-4301-9A6D-DF50242FACEC}" type="slidenum">
              <a:rPr lang="zh-TW" altLang="en-US"/>
              <a:pPr>
                <a:defRPr/>
              </a:pPr>
              <a:t>‹#›</a:t>
            </a:fld>
            <a:endParaRPr lang="en-US" altLang="zh-TW"/>
          </a:p>
        </p:txBody>
      </p:sp>
    </p:spTree>
    <p:extLst>
      <p:ext uri="{BB962C8B-B14F-4D97-AF65-F5344CB8AC3E}">
        <p14:creationId xmlns:p14="http://schemas.microsoft.com/office/powerpoint/2010/main" val="34008001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C515F92-1E89-40A9-8F5F-C84C345893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1D6915AE-4C6A-45F4-BFE3-BE20164CBE4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 xmlns:a16="http://schemas.microsoft.com/office/drawing/2014/main" id="{0EE2465C-8062-4291-A254-1724EDE5102E}"/>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 xmlns:a16="http://schemas.microsoft.com/office/drawing/2014/main" id="{FE10E499-E34D-4513-882D-4E041AF1097A}"/>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 xmlns:a16="http://schemas.microsoft.com/office/drawing/2014/main" id="{77872769-4CEA-4AE5-8AA0-4ED8550C4494}"/>
              </a:ext>
            </a:extLst>
          </p:cNvPr>
          <p:cNvSpPr>
            <a:spLocks noGrp="1" noChangeArrowheads="1"/>
          </p:cNvSpPr>
          <p:nvPr>
            <p:ph type="sldNum" sz="quarter" idx="12"/>
          </p:nvPr>
        </p:nvSpPr>
        <p:spPr>
          <a:ln/>
        </p:spPr>
        <p:txBody>
          <a:bodyPr/>
          <a:lstStyle>
            <a:lvl1pPr>
              <a:defRPr/>
            </a:lvl1pPr>
          </a:lstStyle>
          <a:p>
            <a:pPr>
              <a:defRPr/>
            </a:pPr>
            <a:fld id="{11DABE02-4479-45C9-81F5-95A6C551FE7A}" type="slidenum">
              <a:rPr lang="zh-TW" altLang="en-US"/>
              <a:pPr>
                <a:defRPr/>
              </a:pPr>
              <a:t>‹#›</a:t>
            </a:fld>
            <a:endParaRPr lang="en-US" altLang="zh-TW"/>
          </a:p>
        </p:txBody>
      </p:sp>
    </p:spTree>
    <p:extLst>
      <p:ext uri="{BB962C8B-B14F-4D97-AF65-F5344CB8AC3E}">
        <p14:creationId xmlns:p14="http://schemas.microsoft.com/office/powerpoint/2010/main" val="21460365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CD45423-D653-44B6-9844-FE558ACB161C}"/>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C880BC09-D916-449D-BA24-8C353A6DA2DA}"/>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 xmlns:a16="http://schemas.microsoft.com/office/drawing/2014/main" id="{811B42A7-613D-4673-9849-8EC146E78EF6}"/>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 xmlns:a16="http://schemas.microsoft.com/office/drawing/2014/main" id="{AF55CE7F-F434-4BA2-8E4D-ED1371CCA9A0}"/>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 xmlns:a16="http://schemas.microsoft.com/office/drawing/2014/main" id="{C03E67A7-76B9-4CCF-8275-9A30EF19B3BB}"/>
              </a:ext>
            </a:extLst>
          </p:cNvPr>
          <p:cNvSpPr>
            <a:spLocks noGrp="1" noChangeArrowheads="1"/>
          </p:cNvSpPr>
          <p:nvPr>
            <p:ph type="sldNum" sz="quarter" idx="12"/>
          </p:nvPr>
        </p:nvSpPr>
        <p:spPr>
          <a:ln/>
        </p:spPr>
        <p:txBody>
          <a:bodyPr/>
          <a:lstStyle>
            <a:lvl1pPr>
              <a:defRPr/>
            </a:lvl1pPr>
          </a:lstStyle>
          <a:p>
            <a:pPr>
              <a:defRPr/>
            </a:pPr>
            <a:fld id="{E81E59A1-C782-4099-8DA2-A51BF14FF64A}" type="slidenum">
              <a:rPr lang="zh-TW" altLang="en-US"/>
              <a:pPr>
                <a:defRPr/>
              </a:pPr>
              <a:t>‹#›</a:t>
            </a:fld>
            <a:endParaRPr lang="en-US" altLang="zh-TW"/>
          </a:p>
        </p:txBody>
      </p:sp>
    </p:spTree>
    <p:extLst>
      <p:ext uri="{BB962C8B-B14F-4D97-AF65-F5344CB8AC3E}">
        <p14:creationId xmlns:p14="http://schemas.microsoft.com/office/powerpoint/2010/main" val="1996864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CD8970-11DD-4A09-B052-568EAB3550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60B9D6F9-4E1D-4A53-A2C8-7CD3FA92CE3F}"/>
              </a:ext>
            </a:extLst>
          </p:cNvPr>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E9453467-3EAB-45A0-8BE7-A6587CF5C0FF}"/>
              </a:ext>
            </a:extLst>
          </p:cNvPr>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 xmlns:a16="http://schemas.microsoft.com/office/drawing/2014/main" id="{066657DD-7F00-45F7-88E1-274E83D2DC8C}"/>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 xmlns:a16="http://schemas.microsoft.com/office/drawing/2014/main" id="{A6F96DA0-B3E4-4567-A12E-7CE5684F8161}"/>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 xmlns:a16="http://schemas.microsoft.com/office/drawing/2014/main" id="{DE5FD6A1-2441-4272-AB98-0A202B431A86}"/>
              </a:ext>
            </a:extLst>
          </p:cNvPr>
          <p:cNvSpPr>
            <a:spLocks noGrp="1" noChangeArrowheads="1"/>
          </p:cNvSpPr>
          <p:nvPr>
            <p:ph type="sldNum" sz="quarter" idx="12"/>
          </p:nvPr>
        </p:nvSpPr>
        <p:spPr>
          <a:ln/>
        </p:spPr>
        <p:txBody>
          <a:bodyPr/>
          <a:lstStyle>
            <a:lvl1pPr>
              <a:defRPr/>
            </a:lvl1pPr>
          </a:lstStyle>
          <a:p>
            <a:pPr>
              <a:defRPr/>
            </a:pPr>
            <a:fld id="{E3C6DDF6-F25A-45BD-9BD5-FC09F639E3E4}" type="slidenum">
              <a:rPr lang="zh-TW" altLang="en-US"/>
              <a:pPr>
                <a:defRPr/>
              </a:pPr>
              <a:t>‹#›</a:t>
            </a:fld>
            <a:endParaRPr lang="en-US" altLang="zh-TW"/>
          </a:p>
        </p:txBody>
      </p:sp>
    </p:spTree>
    <p:extLst>
      <p:ext uri="{BB962C8B-B14F-4D97-AF65-F5344CB8AC3E}">
        <p14:creationId xmlns:p14="http://schemas.microsoft.com/office/powerpoint/2010/main" val="1443712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32F220D-CEBD-4B1D-BACA-E8001CB949DF}"/>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758201F5-6427-428A-A673-624C500EFFEF}"/>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F4016B07-1ADA-4CA9-A0D0-63F2DFF205A1}"/>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72203E44-8F1F-4346-9068-FFAD96B9F6C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C9DF4317-EADE-4B60-97C6-15DEC9D8CE9D}"/>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 xmlns:a16="http://schemas.microsoft.com/office/drawing/2014/main" id="{C0CF8A03-38C4-4586-A9D5-3CC2406AE547}"/>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a:extLst>
              <a:ext uri="{FF2B5EF4-FFF2-40B4-BE49-F238E27FC236}">
                <a16:creationId xmlns="" xmlns:a16="http://schemas.microsoft.com/office/drawing/2014/main" id="{1000F11B-B59F-4B11-976A-DAED081D244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6">
            <a:extLst>
              <a:ext uri="{FF2B5EF4-FFF2-40B4-BE49-F238E27FC236}">
                <a16:creationId xmlns="" xmlns:a16="http://schemas.microsoft.com/office/drawing/2014/main" id="{1A43EE0B-42A5-465F-B636-D2A49DAD87AA}"/>
              </a:ext>
            </a:extLst>
          </p:cNvPr>
          <p:cNvSpPr>
            <a:spLocks noGrp="1" noChangeArrowheads="1"/>
          </p:cNvSpPr>
          <p:nvPr>
            <p:ph type="sldNum" sz="quarter" idx="12"/>
          </p:nvPr>
        </p:nvSpPr>
        <p:spPr>
          <a:ln/>
        </p:spPr>
        <p:txBody>
          <a:bodyPr/>
          <a:lstStyle>
            <a:lvl1pPr>
              <a:defRPr/>
            </a:lvl1pPr>
          </a:lstStyle>
          <a:p>
            <a:pPr>
              <a:defRPr/>
            </a:pPr>
            <a:fld id="{41FB9B1F-7E0C-42A2-917C-432994E678AD}" type="slidenum">
              <a:rPr lang="zh-TW" altLang="en-US"/>
              <a:pPr>
                <a:defRPr/>
              </a:pPr>
              <a:t>‹#›</a:t>
            </a:fld>
            <a:endParaRPr lang="en-US" altLang="zh-TW"/>
          </a:p>
        </p:txBody>
      </p:sp>
    </p:spTree>
    <p:extLst>
      <p:ext uri="{BB962C8B-B14F-4D97-AF65-F5344CB8AC3E}">
        <p14:creationId xmlns:p14="http://schemas.microsoft.com/office/powerpoint/2010/main" val="1321159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31CF89E-A652-4866-BF32-937F5E065A1F}"/>
              </a:ext>
            </a:extLst>
          </p:cNvPr>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 xmlns:a16="http://schemas.microsoft.com/office/drawing/2014/main" id="{05AE139A-45BB-4701-9D24-C0B3F67B95D5}"/>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a:extLst>
              <a:ext uri="{FF2B5EF4-FFF2-40B4-BE49-F238E27FC236}">
                <a16:creationId xmlns="" xmlns:a16="http://schemas.microsoft.com/office/drawing/2014/main" id="{1BED19C7-9D62-490F-9C9A-9340BD6A92F6}"/>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a:extLst>
              <a:ext uri="{FF2B5EF4-FFF2-40B4-BE49-F238E27FC236}">
                <a16:creationId xmlns="" xmlns:a16="http://schemas.microsoft.com/office/drawing/2014/main" id="{83D5E624-4BDD-4098-9BB6-C852DC822F34}"/>
              </a:ext>
            </a:extLst>
          </p:cNvPr>
          <p:cNvSpPr>
            <a:spLocks noGrp="1" noChangeArrowheads="1"/>
          </p:cNvSpPr>
          <p:nvPr>
            <p:ph type="sldNum" sz="quarter" idx="12"/>
          </p:nvPr>
        </p:nvSpPr>
        <p:spPr>
          <a:ln/>
        </p:spPr>
        <p:txBody>
          <a:bodyPr/>
          <a:lstStyle>
            <a:lvl1pPr>
              <a:defRPr/>
            </a:lvl1pPr>
          </a:lstStyle>
          <a:p>
            <a:pPr>
              <a:defRPr/>
            </a:pPr>
            <a:fld id="{23DB6335-B27A-4244-9FB0-E088AA167DB8}" type="slidenum">
              <a:rPr lang="zh-TW" altLang="en-US"/>
              <a:pPr>
                <a:defRPr/>
              </a:pPr>
              <a:t>‹#›</a:t>
            </a:fld>
            <a:endParaRPr lang="en-US" altLang="zh-TW"/>
          </a:p>
        </p:txBody>
      </p:sp>
    </p:spTree>
    <p:extLst>
      <p:ext uri="{BB962C8B-B14F-4D97-AF65-F5344CB8AC3E}">
        <p14:creationId xmlns:p14="http://schemas.microsoft.com/office/powerpoint/2010/main" val="5742453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 xmlns:a16="http://schemas.microsoft.com/office/drawing/2014/main" id="{A2F3071B-0993-44B4-ACD1-C795CE6779C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a:extLst>
              <a:ext uri="{FF2B5EF4-FFF2-40B4-BE49-F238E27FC236}">
                <a16:creationId xmlns="" xmlns:a16="http://schemas.microsoft.com/office/drawing/2014/main" id="{F4FD2E0A-C132-42A3-8E65-004D910A2E90}"/>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a:extLst>
              <a:ext uri="{FF2B5EF4-FFF2-40B4-BE49-F238E27FC236}">
                <a16:creationId xmlns="" xmlns:a16="http://schemas.microsoft.com/office/drawing/2014/main" id="{0DBF3392-48AD-440A-A1C3-00144F6230A0}"/>
              </a:ext>
            </a:extLst>
          </p:cNvPr>
          <p:cNvSpPr>
            <a:spLocks noGrp="1" noChangeArrowheads="1"/>
          </p:cNvSpPr>
          <p:nvPr>
            <p:ph type="sldNum" sz="quarter" idx="12"/>
          </p:nvPr>
        </p:nvSpPr>
        <p:spPr>
          <a:ln/>
        </p:spPr>
        <p:txBody>
          <a:bodyPr/>
          <a:lstStyle>
            <a:lvl1pPr>
              <a:defRPr/>
            </a:lvl1pPr>
          </a:lstStyle>
          <a:p>
            <a:pPr>
              <a:defRPr/>
            </a:pPr>
            <a:fld id="{BCE6C045-3DA3-4BB1-B087-F0890299FEDD}" type="slidenum">
              <a:rPr lang="zh-TW" altLang="en-US"/>
              <a:pPr>
                <a:defRPr/>
              </a:pPr>
              <a:t>‹#›</a:t>
            </a:fld>
            <a:endParaRPr lang="en-US" altLang="zh-TW"/>
          </a:p>
        </p:txBody>
      </p:sp>
    </p:spTree>
    <p:extLst>
      <p:ext uri="{BB962C8B-B14F-4D97-AF65-F5344CB8AC3E}">
        <p14:creationId xmlns:p14="http://schemas.microsoft.com/office/powerpoint/2010/main" val="34908221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463F672-A307-4C5A-A737-697750FBF1CE}"/>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DE6D3AF2-252B-48C3-ADAD-8C08B210B6B9}"/>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947F9671-0577-4278-B15B-6360B64FE36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 xmlns:a16="http://schemas.microsoft.com/office/drawing/2014/main" id="{A0D40172-EB04-4EFE-A310-E8596B7DB0A1}"/>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 xmlns:a16="http://schemas.microsoft.com/office/drawing/2014/main" id="{AE02D9AD-49F9-456F-AE2D-94BDC00F5A9A}"/>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 xmlns:a16="http://schemas.microsoft.com/office/drawing/2014/main" id="{058EC6EA-23E1-4D46-A6E4-783F49412B5B}"/>
              </a:ext>
            </a:extLst>
          </p:cNvPr>
          <p:cNvSpPr>
            <a:spLocks noGrp="1" noChangeArrowheads="1"/>
          </p:cNvSpPr>
          <p:nvPr>
            <p:ph type="sldNum" sz="quarter" idx="12"/>
          </p:nvPr>
        </p:nvSpPr>
        <p:spPr>
          <a:ln/>
        </p:spPr>
        <p:txBody>
          <a:bodyPr/>
          <a:lstStyle>
            <a:lvl1pPr>
              <a:defRPr/>
            </a:lvl1pPr>
          </a:lstStyle>
          <a:p>
            <a:pPr>
              <a:defRPr/>
            </a:pPr>
            <a:fld id="{C9C1B96B-B9DE-406F-AE59-95BEA6850009}" type="slidenum">
              <a:rPr lang="zh-TW" altLang="en-US"/>
              <a:pPr>
                <a:defRPr/>
              </a:pPr>
              <a:t>‹#›</a:t>
            </a:fld>
            <a:endParaRPr lang="en-US" altLang="zh-TW"/>
          </a:p>
        </p:txBody>
      </p:sp>
    </p:spTree>
    <p:extLst>
      <p:ext uri="{BB962C8B-B14F-4D97-AF65-F5344CB8AC3E}">
        <p14:creationId xmlns:p14="http://schemas.microsoft.com/office/powerpoint/2010/main" val="1217678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2043788-390A-4959-85E7-3E30BDA77F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08D0F9E4-0E4D-4EC8-AAEA-13B0B26A797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 xmlns:a16="http://schemas.microsoft.com/office/drawing/2014/main" id="{B829E0B1-8A8C-4A30-9971-4AE109D870FB}"/>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 xmlns:a16="http://schemas.microsoft.com/office/drawing/2014/main" id="{45F461F5-A920-40EF-8789-73F755945FBA}"/>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 xmlns:a16="http://schemas.microsoft.com/office/drawing/2014/main" id="{2BF1BAE6-D3C7-4C33-847D-674BF09006D5}"/>
              </a:ext>
            </a:extLst>
          </p:cNvPr>
          <p:cNvSpPr>
            <a:spLocks noGrp="1" noChangeArrowheads="1"/>
          </p:cNvSpPr>
          <p:nvPr>
            <p:ph type="sldNum" sz="quarter" idx="12"/>
          </p:nvPr>
        </p:nvSpPr>
        <p:spPr>
          <a:ln/>
        </p:spPr>
        <p:txBody>
          <a:bodyPr/>
          <a:lstStyle>
            <a:lvl1pPr>
              <a:defRPr/>
            </a:lvl1pPr>
          </a:lstStyle>
          <a:p>
            <a:pPr>
              <a:defRPr/>
            </a:pPr>
            <a:fld id="{3B39562E-2C50-4331-9BA7-2E6FBE29D1FB}" type="slidenum">
              <a:rPr lang="zh-TW" altLang="en-US"/>
              <a:pPr>
                <a:defRPr/>
              </a:pPr>
              <a:t>‹#›</a:t>
            </a:fld>
            <a:endParaRPr lang="en-US" altLang="zh-TW"/>
          </a:p>
        </p:txBody>
      </p:sp>
    </p:spTree>
    <p:extLst>
      <p:ext uri="{BB962C8B-B14F-4D97-AF65-F5344CB8AC3E}">
        <p14:creationId xmlns:p14="http://schemas.microsoft.com/office/powerpoint/2010/main" val="42524907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56856A4-A58B-48A3-B53C-0F2AB7A91454}"/>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EC7D370B-1230-4C29-BBBA-44C347F8106E}"/>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a:extLst>
              <a:ext uri="{FF2B5EF4-FFF2-40B4-BE49-F238E27FC236}">
                <a16:creationId xmlns="" xmlns:a16="http://schemas.microsoft.com/office/drawing/2014/main" id="{593D8C82-EBA9-4CC6-B145-13674E7C1F71}"/>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 xmlns:a16="http://schemas.microsoft.com/office/drawing/2014/main" id="{D8B510F8-B8B7-406E-85C0-B69DE90C4CD0}"/>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 xmlns:a16="http://schemas.microsoft.com/office/drawing/2014/main" id="{58284CE1-BB26-4088-912D-B9BFEDF89EF3}"/>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 xmlns:a16="http://schemas.microsoft.com/office/drawing/2014/main" id="{37C12A89-FD9D-4016-A487-8798CC17D450}"/>
              </a:ext>
            </a:extLst>
          </p:cNvPr>
          <p:cNvSpPr>
            <a:spLocks noGrp="1" noChangeArrowheads="1"/>
          </p:cNvSpPr>
          <p:nvPr>
            <p:ph type="sldNum" sz="quarter" idx="12"/>
          </p:nvPr>
        </p:nvSpPr>
        <p:spPr>
          <a:ln/>
        </p:spPr>
        <p:txBody>
          <a:bodyPr/>
          <a:lstStyle>
            <a:lvl1pPr>
              <a:defRPr/>
            </a:lvl1pPr>
          </a:lstStyle>
          <a:p>
            <a:pPr>
              <a:defRPr/>
            </a:pPr>
            <a:fld id="{75E033A8-F394-4814-A31B-72B289694325}" type="slidenum">
              <a:rPr lang="zh-TW" altLang="en-US"/>
              <a:pPr>
                <a:defRPr/>
              </a:pPr>
              <a:t>‹#›</a:t>
            </a:fld>
            <a:endParaRPr lang="en-US" altLang="zh-TW"/>
          </a:p>
        </p:txBody>
      </p:sp>
    </p:spTree>
    <p:extLst>
      <p:ext uri="{BB962C8B-B14F-4D97-AF65-F5344CB8AC3E}">
        <p14:creationId xmlns:p14="http://schemas.microsoft.com/office/powerpoint/2010/main" val="27529908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D606445-406C-48D6-B946-73E02023BC4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20F264CB-0EA4-464D-9F5C-69B234CDCFC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 xmlns:a16="http://schemas.microsoft.com/office/drawing/2014/main" id="{EEC04FE7-675C-4DA8-82B6-72D734D2987F}"/>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 xmlns:a16="http://schemas.microsoft.com/office/drawing/2014/main" id="{E40E3370-781C-4E03-8AF1-672D35293ED0}"/>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 xmlns:a16="http://schemas.microsoft.com/office/drawing/2014/main" id="{618C4B06-BA31-435F-A0BF-18064C887E0B}"/>
              </a:ext>
            </a:extLst>
          </p:cNvPr>
          <p:cNvSpPr>
            <a:spLocks noGrp="1" noChangeArrowheads="1"/>
          </p:cNvSpPr>
          <p:nvPr>
            <p:ph type="sldNum" sz="quarter" idx="12"/>
          </p:nvPr>
        </p:nvSpPr>
        <p:spPr>
          <a:ln/>
        </p:spPr>
        <p:txBody>
          <a:bodyPr/>
          <a:lstStyle>
            <a:lvl1pPr>
              <a:defRPr/>
            </a:lvl1pPr>
          </a:lstStyle>
          <a:p>
            <a:pPr>
              <a:defRPr/>
            </a:pPr>
            <a:fld id="{495AC7C6-1E76-4E35-8A08-E67716ED6019}" type="slidenum">
              <a:rPr lang="zh-TW" altLang="en-US"/>
              <a:pPr>
                <a:defRPr/>
              </a:pPr>
              <a:t>‹#›</a:t>
            </a:fld>
            <a:endParaRPr lang="en-US" altLang="zh-TW"/>
          </a:p>
        </p:txBody>
      </p:sp>
    </p:spTree>
    <p:extLst>
      <p:ext uri="{BB962C8B-B14F-4D97-AF65-F5344CB8AC3E}">
        <p14:creationId xmlns:p14="http://schemas.microsoft.com/office/powerpoint/2010/main" val="3926180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231B777B-9560-4477-81C0-280D1ECEFC09}"/>
              </a:ext>
            </a:extLst>
          </p:cNvPr>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BEB057CA-E7A8-45E2-9512-C8577A3904DA}"/>
              </a:ext>
            </a:extLst>
          </p:cNvPr>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 xmlns:a16="http://schemas.microsoft.com/office/drawing/2014/main" id="{5A3D0CAD-2EDF-485D-A7FA-66A81242C105}"/>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 xmlns:a16="http://schemas.microsoft.com/office/drawing/2014/main" id="{A4C52F98-D4B5-4A03-8E69-D549C7FD945B}"/>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 xmlns:a16="http://schemas.microsoft.com/office/drawing/2014/main" id="{E4755C6F-2648-49E7-95B2-35AD9A887C3E}"/>
              </a:ext>
            </a:extLst>
          </p:cNvPr>
          <p:cNvSpPr>
            <a:spLocks noGrp="1" noChangeArrowheads="1"/>
          </p:cNvSpPr>
          <p:nvPr>
            <p:ph type="sldNum" sz="quarter" idx="12"/>
          </p:nvPr>
        </p:nvSpPr>
        <p:spPr>
          <a:ln/>
        </p:spPr>
        <p:txBody>
          <a:bodyPr/>
          <a:lstStyle>
            <a:lvl1pPr>
              <a:defRPr/>
            </a:lvl1pPr>
          </a:lstStyle>
          <a:p>
            <a:pPr>
              <a:defRPr/>
            </a:pPr>
            <a:fld id="{9BB4484E-0565-4C07-950D-0162CADD853A}" type="slidenum">
              <a:rPr lang="zh-TW" altLang="en-US"/>
              <a:pPr>
                <a:defRPr/>
              </a:pPr>
              <a:t>‹#›</a:t>
            </a:fld>
            <a:endParaRPr lang="en-US" altLang="zh-TW"/>
          </a:p>
        </p:txBody>
      </p:sp>
    </p:spTree>
    <p:extLst>
      <p:ext uri="{BB962C8B-B14F-4D97-AF65-F5344CB8AC3E}">
        <p14:creationId xmlns:p14="http://schemas.microsoft.com/office/powerpoint/2010/main" val="1544816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2A834ED-1EC5-4139-95AA-5FBC63BE97B1}"/>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21FC8BAD-3CD2-4A1A-888F-9E730884E602}"/>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 xmlns:a16="http://schemas.microsoft.com/office/drawing/2014/main" id="{D55D7433-F602-4883-85A9-A119F337E566}"/>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 xmlns:a16="http://schemas.microsoft.com/office/drawing/2014/main" id="{72E375EF-58D5-41BA-B567-DA47781B958A}"/>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 xmlns:a16="http://schemas.microsoft.com/office/drawing/2014/main" id="{24D94699-B9AA-424D-B0CF-50667A315ADC}"/>
              </a:ext>
            </a:extLst>
          </p:cNvPr>
          <p:cNvSpPr>
            <a:spLocks noGrp="1" noChangeArrowheads="1"/>
          </p:cNvSpPr>
          <p:nvPr>
            <p:ph type="sldNum" sz="quarter" idx="12"/>
          </p:nvPr>
        </p:nvSpPr>
        <p:spPr>
          <a:ln/>
        </p:spPr>
        <p:txBody>
          <a:bodyPr/>
          <a:lstStyle>
            <a:lvl1pPr>
              <a:defRPr/>
            </a:lvl1pPr>
          </a:lstStyle>
          <a:p>
            <a:pPr>
              <a:defRPr/>
            </a:pPr>
            <a:fld id="{4B59F452-2CC0-4C6E-B185-8B911CF05BB8}" type="slidenum">
              <a:rPr lang="zh-TW" altLang="en-US"/>
              <a:pPr>
                <a:defRPr/>
              </a:pPr>
              <a:t>‹#›</a:t>
            </a:fld>
            <a:endParaRPr lang="en-US" altLang="zh-TW"/>
          </a:p>
        </p:txBody>
      </p:sp>
    </p:spTree>
    <p:extLst>
      <p:ext uri="{BB962C8B-B14F-4D97-AF65-F5344CB8AC3E}">
        <p14:creationId xmlns:p14="http://schemas.microsoft.com/office/powerpoint/2010/main" val="4267367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80E441F-7470-48BD-A3DC-C30E2CC30F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401BF8D4-E9A0-4115-98F6-071C88DAA3B4}"/>
              </a:ext>
            </a:extLst>
          </p:cNvPr>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F89250C0-6EA9-4AF3-A841-A0CE78B7B53B}"/>
              </a:ext>
            </a:extLst>
          </p:cNvPr>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 xmlns:a16="http://schemas.microsoft.com/office/drawing/2014/main" id="{E04A56B2-776F-452E-8538-9BEB47923BE4}"/>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 xmlns:a16="http://schemas.microsoft.com/office/drawing/2014/main" id="{C7996E9D-0CE0-49B1-A2CA-C7BB21E8BE9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 xmlns:a16="http://schemas.microsoft.com/office/drawing/2014/main" id="{31D6F61F-1F65-4470-A22D-C5DFA2791C63}"/>
              </a:ext>
            </a:extLst>
          </p:cNvPr>
          <p:cNvSpPr>
            <a:spLocks noGrp="1" noChangeArrowheads="1"/>
          </p:cNvSpPr>
          <p:nvPr>
            <p:ph type="sldNum" sz="quarter" idx="12"/>
          </p:nvPr>
        </p:nvSpPr>
        <p:spPr>
          <a:ln/>
        </p:spPr>
        <p:txBody>
          <a:bodyPr/>
          <a:lstStyle>
            <a:lvl1pPr>
              <a:defRPr/>
            </a:lvl1pPr>
          </a:lstStyle>
          <a:p>
            <a:pPr>
              <a:defRPr/>
            </a:pPr>
            <a:fld id="{89D47EE5-61F7-4F6A-B18A-32A6DF1A1523}" type="slidenum">
              <a:rPr lang="zh-TW" altLang="en-US"/>
              <a:pPr>
                <a:defRPr/>
              </a:pPr>
              <a:t>‹#›</a:t>
            </a:fld>
            <a:endParaRPr lang="en-US" altLang="zh-TW"/>
          </a:p>
        </p:txBody>
      </p:sp>
    </p:spTree>
    <p:extLst>
      <p:ext uri="{BB962C8B-B14F-4D97-AF65-F5344CB8AC3E}">
        <p14:creationId xmlns:p14="http://schemas.microsoft.com/office/powerpoint/2010/main" val="37680305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A5F3063-C6A3-4776-9FD8-C2E329DA0053}"/>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10539BB3-4C88-41AD-9F48-FC1DC7D4136D}"/>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69969B2F-1DB2-45E0-AAF7-32B1FFA92DA5}"/>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FE7B3BD4-5FAF-45B8-814D-790BF127842B}"/>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D68C2585-2CB4-45A1-AB1E-07678367E877}"/>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 xmlns:a16="http://schemas.microsoft.com/office/drawing/2014/main" id="{979FB58F-096E-4AA2-8B69-77C606B80024}"/>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a:extLst>
              <a:ext uri="{FF2B5EF4-FFF2-40B4-BE49-F238E27FC236}">
                <a16:creationId xmlns="" xmlns:a16="http://schemas.microsoft.com/office/drawing/2014/main" id="{EEF1DBE8-7CF7-494D-9547-981CB625CAE2}"/>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6">
            <a:extLst>
              <a:ext uri="{FF2B5EF4-FFF2-40B4-BE49-F238E27FC236}">
                <a16:creationId xmlns="" xmlns:a16="http://schemas.microsoft.com/office/drawing/2014/main" id="{5E0D50D0-7AAE-4D51-9BD6-729D4A01759E}"/>
              </a:ext>
            </a:extLst>
          </p:cNvPr>
          <p:cNvSpPr>
            <a:spLocks noGrp="1" noChangeArrowheads="1"/>
          </p:cNvSpPr>
          <p:nvPr>
            <p:ph type="sldNum" sz="quarter" idx="12"/>
          </p:nvPr>
        </p:nvSpPr>
        <p:spPr>
          <a:ln/>
        </p:spPr>
        <p:txBody>
          <a:bodyPr/>
          <a:lstStyle>
            <a:lvl1pPr>
              <a:defRPr/>
            </a:lvl1pPr>
          </a:lstStyle>
          <a:p>
            <a:pPr>
              <a:defRPr/>
            </a:pPr>
            <a:fld id="{4441AAC7-2D54-4CFF-92C8-5AA67F88E41A}" type="slidenum">
              <a:rPr lang="zh-TW" altLang="en-US"/>
              <a:pPr>
                <a:defRPr/>
              </a:pPr>
              <a:t>‹#›</a:t>
            </a:fld>
            <a:endParaRPr lang="en-US" altLang="zh-TW"/>
          </a:p>
        </p:txBody>
      </p:sp>
    </p:spTree>
    <p:extLst>
      <p:ext uri="{BB962C8B-B14F-4D97-AF65-F5344CB8AC3E}">
        <p14:creationId xmlns:p14="http://schemas.microsoft.com/office/powerpoint/2010/main" val="2037343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DE9FBAF-8261-4EE0-B74B-05F2AAF902F1}"/>
              </a:ext>
            </a:extLst>
          </p:cNvPr>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 xmlns:a16="http://schemas.microsoft.com/office/drawing/2014/main" id="{9642FB2F-5B5E-43B4-BD72-AE1E3988038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a:extLst>
              <a:ext uri="{FF2B5EF4-FFF2-40B4-BE49-F238E27FC236}">
                <a16:creationId xmlns="" xmlns:a16="http://schemas.microsoft.com/office/drawing/2014/main" id="{EC88B474-AE31-4703-A8BC-F4052812824E}"/>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a:extLst>
              <a:ext uri="{FF2B5EF4-FFF2-40B4-BE49-F238E27FC236}">
                <a16:creationId xmlns="" xmlns:a16="http://schemas.microsoft.com/office/drawing/2014/main" id="{D3AE658E-38ED-475E-958E-9E5295857175}"/>
              </a:ext>
            </a:extLst>
          </p:cNvPr>
          <p:cNvSpPr>
            <a:spLocks noGrp="1" noChangeArrowheads="1"/>
          </p:cNvSpPr>
          <p:nvPr>
            <p:ph type="sldNum" sz="quarter" idx="12"/>
          </p:nvPr>
        </p:nvSpPr>
        <p:spPr>
          <a:ln/>
        </p:spPr>
        <p:txBody>
          <a:bodyPr/>
          <a:lstStyle>
            <a:lvl1pPr>
              <a:defRPr/>
            </a:lvl1pPr>
          </a:lstStyle>
          <a:p>
            <a:pPr>
              <a:defRPr/>
            </a:pPr>
            <a:fld id="{5EC2C172-4CC8-48D2-AA8E-C6D2E61CF2AF}" type="slidenum">
              <a:rPr lang="zh-TW" altLang="en-US"/>
              <a:pPr>
                <a:defRPr/>
              </a:pPr>
              <a:t>‹#›</a:t>
            </a:fld>
            <a:endParaRPr lang="en-US" altLang="zh-TW"/>
          </a:p>
        </p:txBody>
      </p:sp>
    </p:spTree>
    <p:extLst>
      <p:ext uri="{BB962C8B-B14F-4D97-AF65-F5344CB8AC3E}">
        <p14:creationId xmlns:p14="http://schemas.microsoft.com/office/powerpoint/2010/main" val="2118333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 xmlns:a16="http://schemas.microsoft.com/office/drawing/2014/main" id="{C1E298FE-3DE7-4CE4-9735-745FAF95DBCB}"/>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a:extLst>
              <a:ext uri="{FF2B5EF4-FFF2-40B4-BE49-F238E27FC236}">
                <a16:creationId xmlns="" xmlns:a16="http://schemas.microsoft.com/office/drawing/2014/main" id="{3BBD0A11-D7A7-461A-84F1-771F9B1D480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a:extLst>
              <a:ext uri="{FF2B5EF4-FFF2-40B4-BE49-F238E27FC236}">
                <a16:creationId xmlns="" xmlns:a16="http://schemas.microsoft.com/office/drawing/2014/main" id="{F40BD290-86E0-45C1-BF54-D8923E765224}"/>
              </a:ext>
            </a:extLst>
          </p:cNvPr>
          <p:cNvSpPr>
            <a:spLocks noGrp="1" noChangeArrowheads="1"/>
          </p:cNvSpPr>
          <p:nvPr>
            <p:ph type="sldNum" sz="quarter" idx="12"/>
          </p:nvPr>
        </p:nvSpPr>
        <p:spPr>
          <a:ln/>
        </p:spPr>
        <p:txBody>
          <a:bodyPr/>
          <a:lstStyle>
            <a:lvl1pPr>
              <a:defRPr/>
            </a:lvl1pPr>
          </a:lstStyle>
          <a:p>
            <a:pPr>
              <a:defRPr/>
            </a:pPr>
            <a:fld id="{1E2FDFC4-50AC-452E-AC5E-FC03F01A71A2}" type="slidenum">
              <a:rPr lang="zh-TW" altLang="en-US"/>
              <a:pPr>
                <a:defRPr/>
              </a:pPr>
              <a:t>‹#›</a:t>
            </a:fld>
            <a:endParaRPr lang="en-US" altLang="zh-TW"/>
          </a:p>
        </p:txBody>
      </p:sp>
    </p:spTree>
    <p:extLst>
      <p:ext uri="{BB962C8B-B14F-4D97-AF65-F5344CB8AC3E}">
        <p14:creationId xmlns:p14="http://schemas.microsoft.com/office/powerpoint/2010/main" val="3952969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640546A-483F-4AC8-AD3D-BD4F86770A4A}"/>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B707E61A-E2E2-4886-BE83-32702E2C1A6E}"/>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B901604F-BB1B-4B97-9FBB-212B320520B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 xmlns:a16="http://schemas.microsoft.com/office/drawing/2014/main" id="{3F0A3B88-2A7E-448D-9B39-68359954C90C}"/>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 xmlns:a16="http://schemas.microsoft.com/office/drawing/2014/main" id="{E88832C8-E9A6-4D54-9131-D0E0CC9586BB}"/>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 xmlns:a16="http://schemas.microsoft.com/office/drawing/2014/main" id="{4DB737A9-8D3D-4F88-A3F6-417234994EF1}"/>
              </a:ext>
            </a:extLst>
          </p:cNvPr>
          <p:cNvSpPr>
            <a:spLocks noGrp="1" noChangeArrowheads="1"/>
          </p:cNvSpPr>
          <p:nvPr>
            <p:ph type="sldNum" sz="quarter" idx="12"/>
          </p:nvPr>
        </p:nvSpPr>
        <p:spPr>
          <a:ln/>
        </p:spPr>
        <p:txBody>
          <a:bodyPr/>
          <a:lstStyle>
            <a:lvl1pPr>
              <a:defRPr/>
            </a:lvl1pPr>
          </a:lstStyle>
          <a:p>
            <a:pPr>
              <a:defRPr/>
            </a:pPr>
            <a:fld id="{1FF16369-2B1D-4D92-95D1-E3DC8726245E}" type="slidenum">
              <a:rPr lang="zh-TW" altLang="en-US"/>
              <a:pPr>
                <a:defRPr/>
              </a:pPr>
              <a:t>‹#›</a:t>
            </a:fld>
            <a:endParaRPr lang="en-US" altLang="zh-TW"/>
          </a:p>
        </p:txBody>
      </p:sp>
    </p:spTree>
    <p:extLst>
      <p:ext uri="{BB962C8B-B14F-4D97-AF65-F5344CB8AC3E}">
        <p14:creationId xmlns:p14="http://schemas.microsoft.com/office/powerpoint/2010/main" val="650369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EAB05E8-BB00-46F8-A7EA-8A21092CD058}"/>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79CDD25C-F75E-4B31-95D7-7169819442D6}"/>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a:extLst>
              <a:ext uri="{FF2B5EF4-FFF2-40B4-BE49-F238E27FC236}">
                <a16:creationId xmlns="" xmlns:a16="http://schemas.microsoft.com/office/drawing/2014/main" id="{C26CB6A0-E50B-43A0-A74A-0F38285AE7C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 xmlns:a16="http://schemas.microsoft.com/office/drawing/2014/main" id="{4A27AD3C-1F22-4465-A48A-40A2B347460E}"/>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 xmlns:a16="http://schemas.microsoft.com/office/drawing/2014/main" id="{CE3E6047-557E-483C-ABA1-D157B11AE200}"/>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 xmlns:a16="http://schemas.microsoft.com/office/drawing/2014/main" id="{44E82536-DD29-42A2-BD51-477E338792D0}"/>
              </a:ext>
            </a:extLst>
          </p:cNvPr>
          <p:cNvSpPr>
            <a:spLocks noGrp="1" noChangeArrowheads="1"/>
          </p:cNvSpPr>
          <p:nvPr>
            <p:ph type="sldNum" sz="quarter" idx="12"/>
          </p:nvPr>
        </p:nvSpPr>
        <p:spPr>
          <a:ln/>
        </p:spPr>
        <p:txBody>
          <a:bodyPr/>
          <a:lstStyle>
            <a:lvl1pPr>
              <a:defRPr/>
            </a:lvl1pPr>
          </a:lstStyle>
          <a:p>
            <a:pPr>
              <a:defRPr/>
            </a:pPr>
            <a:fld id="{E5ACA883-1FA5-4363-A462-E8BA5E325C29}" type="slidenum">
              <a:rPr lang="zh-TW" altLang="en-US"/>
              <a:pPr>
                <a:defRPr/>
              </a:pPr>
              <a:t>‹#›</a:t>
            </a:fld>
            <a:endParaRPr lang="en-US" altLang="zh-TW"/>
          </a:p>
        </p:txBody>
      </p:sp>
    </p:spTree>
    <p:extLst>
      <p:ext uri="{BB962C8B-B14F-4D97-AF65-F5344CB8AC3E}">
        <p14:creationId xmlns:p14="http://schemas.microsoft.com/office/powerpoint/2010/main" val="11827618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 xmlns:a16="http://schemas.microsoft.com/office/drawing/2014/main" id="{DA09BB97-CA2B-42B8-B269-93C02F8A29C6}"/>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zh-TW"/>
              <a:t>Click to edit Master title style</a:t>
            </a:r>
          </a:p>
        </p:txBody>
      </p:sp>
      <p:sp>
        <p:nvSpPr>
          <p:cNvPr id="1027" name="Rectangle 3">
            <a:extLst>
              <a:ext uri="{FF2B5EF4-FFF2-40B4-BE49-F238E27FC236}">
                <a16:creationId xmlns="" xmlns:a16="http://schemas.microsoft.com/office/drawing/2014/main" id="{EE9AE4D2-2C96-4CC6-9AE7-7486A92F6548}"/>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p>
        </p:txBody>
      </p:sp>
      <p:sp>
        <p:nvSpPr>
          <p:cNvPr id="1028" name="Rectangle 4">
            <a:extLst>
              <a:ext uri="{FF2B5EF4-FFF2-40B4-BE49-F238E27FC236}">
                <a16:creationId xmlns="" xmlns:a16="http://schemas.microsoft.com/office/drawing/2014/main" id="{210B8AA2-ACB4-4799-9D91-51C6D6E95056}"/>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ea typeface="新細明體" panose="02020500000000000000" pitchFamily="18" charset="-120"/>
              </a:defRPr>
            </a:lvl1pPr>
          </a:lstStyle>
          <a:p>
            <a:pPr>
              <a:defRPr/>
            </a:pPr>
            <a:endParaRPr lang="en-US" altLang="zh-TW"/>
          </a:p>
        </p:txBody>
      </p:sp>
      <p:sp>
        <p:nvSpPr>
          <p:cNvPr id="1029" name="Rectangle 5">
            <a:extLst>
              <a:ext uri="{FF2B5EF4-FFF2-40B4-BE49-F238E27FC236}">
                <a16:creationId xmlns="" xmlns:a16="http://schemas.microsoft.com/office/drawing/2014/main" id="{50EBE49C-571E-4E41-B77B-3AC39FD19AE8}"/>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ea typeface="新細明體" panose="02020500000000000000" pitchFamily="18" charset="-120"/>
              </a:defRPr>
            </a:lvl1pPr>
          </a:lstStyle>
          <a:p>
            <a:pPr>
              <a:defRPr/>
            </a:pPr>
            <a:endParaRPr lang="en-US" altLang="zh-TW"/>
          </a:p>
        </p:txBody>
      </p:sp>
      <p:sp>
        <p:nvSpPr>
          <p:cNvPr id="1030" name="Rectangle 6">
            <a:extLst>
              <a:ext uri="{FF2B5EF4-FFF2-40B4-BE49-F238E27FC236}">
                <a16:creationId xmlns="" xmlns:a16="http://schemas.microsoft.com/office/drawing/2014/main" id="{A6A7DA38-DC08-471C-B9BD-0E2F8E047010}"/>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ea typeface="新細明體" panose="02020500000000000000" pitchFamily="18" charset="-120"/>
              </a:defRPr>
            </a:lvl1pPr>
          </a:lstStyle>
          <a:p>
            <a:pPr>
              <a:defRPr/>
            </a:pPr>
            <a:fld id="{47784747-2D4B-4FB7-BCDE-7BF6E299085E}" type="slidenum">
              <a:rPr lang="zh-TW" altLang="en-US"/>
              <a:pPr>
                <a:defRPr/>
              </a:pPr>
              <a:t>‹#›</a:t>
            </a:fld>
            <a:endParaRPr lang="en-US" altLang="zh-TW"/>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 xmlns:a16="http://schemas.microsoft.com/office/drawing/2014/main" id="{A6D09F3D-6198-490E-B643-221534294D9D}"/>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zh-TW"/>
              <a:t>Click to edit Master title style</a:t>
            </a:r>
          </a:p>
        </p:txBody>
      </p:sp>
      <p:sp>
        <p:nvSpPr>
          <p:cNvPr id="2051" name="Rectangle 3">
            <a:extLst>
              <a:ext uri="{FF2B5EF4-FFF2-40B4-BE49-F238E27FC236}">
                <a16:creationId xmlns="" xmlns:a16="http://schemas.microsoft.com/office/drawing/2014/main" id="{52FE5A78-60F1-4849-8030-FC00BBA058C2}"/>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p>
        </p:txBody>
      </p:sp>
      <p:sp>
        <p:nvSpPr>
          <p:cNvPr id="1028" name="Rectangle 4">
            <a:extLst>
              <a:ext uri="{FF2B5EF4-FFF2-40B4-BE49-F238E27FC236}">
                <a16:creationId xmlns="" xmlns:a16="http://schemas.microsoft.com/office/drawing/2014/main" id="{EF6A5543-7F35-4A5C-B9FF-20D89D439CF8}"/>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ea typeface="新細明體" panose="02020500000000000000" pitchFamily="18" charset="-120"/>
              </a:defRPr>
            </a:lvl1pPr>
          </a:lstStyle>
          <a:p>
            <a:pPr>
              <a:defRPr/>
            </a:pPr>
            <a:endParaRPr lang="en-US" altLang="zh-TW"/>
          </a:p>
        </p:txBody>
      </p:sp>
      <p:sp>
        <p:nvSpPr>
          <p:cNvPr id="1029" name="Rectangle 5">
            <a:extLst>
              <a:ext uri="{FF2B5EF4-FFF2-40B4-BE49-F238E27FC236}">
                <a16:creationId xmlns="" xmlns:a16="http://schemas.microsoft.com/office/drawing/2014/main" id="{C6710C63-93AF-4E86-91D8-4BA4C0466F13}"/>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ea typeface="新細明體" panose="02020500000000000000" pitchFamily="18" charset="-120"/>
              </a:defRPr>
            </a:lvl1pPr>
          </a:lstStyle>
          <a:p>
            <a:pPr>
              <a:defRPr/>
            </a:pPr>
            <a:endParaRPr lang="en-US" altLang="zh-TW"/>
          </a:p>
        </p:txBody>
      </p:sp>
      <p:sp>
        <p:nvSpPr>
          <p:cNvPr id="1030" name="Rectangle 6">
            <a:extLst>
              <a:ext uri="{FF2B5EF4-FFF2-40B4-BE49-F238E27FC236}">
                <a16:creationId xmlns="" xmlns:a16="http://schemas.microsoft.com/office/drawing/2014/main" id="{6877C919-8CA4-4FD3-92B3-58505E25B37C}"/>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ea typeface="新細明體" panose="02020500000000000000" pitchFamily="18" charset="-120"/>
              </a:defRPr>
            </a:lvl1pPr>
          </a:lstStyle>
          <a:p>
            <a:pPr>
              <a:defRPr/>
            </a:pPr>
            <a:fld id="{EB54ABE4-6458-4C70-9A3A-59B30D2253B8}" type="slidenum">
              <a:rPr lang="zh-TW" altLang="en-US"/>
              <a:pPr>
                <a:defRPr/>
              </a:pPr>
              <a:t>‹#›</a:t>
            </a:fld>
            <a:endParaRPr lang="en-US" altLang="zh-TW"/>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8.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a:extLst>
              <a:ext uri="{FF2B5EF4-FFF2-40B4-BE49-F238E27FC236}">
                <a16:creationId xmlns="" xmlns:a16="http://schemas.microsoft.com/office/drawing/2014/main" id="{77CE6D6F-A977-474D-82B5-C31534453F1D}"/>
              </a:ext>
            </a:extLst>
          </p:cNvPr>
          <p:cNvSpPr>
            <a:spLocks noChangeArrowheads="1"/>
          </p:cNvSpPr>
          <p:nvPr/>
        </p:nvSpPr>
        <p:spPr bwMode="auto">
          <a:xfrm>
            <a:off x="0" y="0"/>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solidFill>
                <a:srgbClr val="000000"/>
              </a:solidFill>
            </a:endParaRPr>
          </a:p>
        </p:txBody>
      </p:sp>
      <p:pic>
        <p:nvPicPr>
          <p:cNvPr id="4099" name="Picture 4" descr="Delicious Denim">
            <a:extLst>
              <a:ext uri="{FF2B5EF4-FFF2-40B4-BE49-F238E27FC236}">
                <a16:creationId xmlns="" xmlns:a16="http://schemas.microsoft.com/office/drawing/2014/main" id="{79831D8B-7A7C-4486-9F16-8BC6525CC2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81000"/>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0" name="Text Box 6">
            <a:extLst>
              <a:ext uri="{FF2B5EF4-FFF2-40B4-BE49-F238E27FC236}">
                <a16:creationId xmlns="" xmlns:a16="http://schemas.microsoft.com/office/drawing/2014/main" id="{01327B82-8EFE-4931-A267-F687FC069E6C}"/>
              </a:ext>
            </a:extLst>
          </p:cNvPr>
          <p:cNvSpPr txBox="1">
            <a:spLocks noChangeArrowheads="1"/>
          </p:cNvSpPr>
          <p:nvPr/>
        </p:nvSpPr>
        <p:spPr bwMode="auto">
          <a:xfrm>
            <a:off x="3187700" y="2209800"/>
            <a:ext cx="2647950"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zh-TW" altLang="en-US" sz="4800">
                <a:solidFill>
                  <a:srgbClr val="000000"/>
                </a:solidFill>
                <a:ea typeface="SimHei" panose="02010609060101010101" pitchFamily="49" charset="-122"/>
              </a:rPr>
              <a:t>瑪拉基書</a:t>
            </a:r>
          </a:p>
        </p:txBody>
      </p:sp>
      <p:sp>
        <p:nvSpPr>
          <p:cNvPr id="4101" name="Rectangle 1">
            <a:extLst>
              <a:ext uri="{FF2B5EF4-FFF2-40B4-BE49-F238E27FC236}">
                <a16:creationId xmlns="" xmlns:a16="http://schemas.microsoft.com/office/drawing/2014/main" id="{62FB23E4-A0E8-49E1-B55C-A455DFF7419D}"/>
              </a:ext>
            </a:extLst>
          </p:cNvPr>
          <p:cNvSpPr>
            <a:spLocks noChangeArrowheads="1"/>
          </p:cNvSpPr>
          <p:nvPr/>
        </p:nvSpPr>
        <p:spPr bwMode="auto">
          <a:xfrm>
            <a:off x="1295400" y="3124200"/>
            <a:ext cx="67056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zh-CN" sz="3600" dirty="0">
                <a:solidFill>
                  <a:srgbClr val="000000"/>
                </a:solidFill>
                <a:ea typeface="SimHei" panose="02010609060101010101" pitchFamily="49" charset="-122"/>
              </a:rPr>
              <a:t>《</a:t>
            </a:r>
            <a:r>
              <a:rPr lang="zh-CN" altLang="en-US" sz="3600" dirty="0">
                <a:solidFill>
                  <a:srgbClr val="000000"/>
                </a:solidFill>
                <a:ea typeface="SimHei" panose="02010609060101010101" pitchFamily="49" charset="-122"/>
              </a:rPr>
              <a:t>祂愛永不變</a:t>
            </a:r>
            <a:r>
              <a:rPr lang="en-US" altLang="zh-CN" sz="3600" dirty="0">
                <a:solidFill>
                  <a:srgbClr val="000000"/>
                </a:solidFill>
                <a:ea typeface="SimHei" panose="02010609060101010101" pitchFamily="49" charset="-122"/>
              </a:rPr>
              <a:t>》</a:t>
            </a:r>
            <a:r>
              <a:rPr lang="zh-CN" altLang="en-US" sz="3600" dirty="0" smtClean="0">
                <a:solidFill>
                  <a:srgbClr val="000000"/>
                </a:solidFill>
                <a:ea typeface="SimHei" panose="02010609060101010101" pitchFamily="49" charset="-122"/>
              </a:rPr>
              <a:t>第</a:t>
            </a:r>
            <a:r>
              <a:rPr lang="en-US" altLang="zh-CN" sz="3600" dirty="0" smtClean="0">
                <a:solidFill>
                  <a:srgbClr val="000000"/>
                </a:solidFill>
                <a:ea typeface="SimHei" panose="02010609060101010101" pitchFamily="49" charset="-122"/>
              </a:rPr>
              <a:t>7</a:t>
            </a:r>
            <a:r>
              <a:rPr lang="zh-CN" altLang="en-US" sz="3600" dirty="0" smtClean="0">
                <a:solidFill>
                  <a:srgbClr val="000000"/>
                </a:solidFill>
                <a:ea typeface="SimHei" panose="02010609060101010101" pitchFamily="49" charset="-122"/>
              </a:rPr>
              <a:t>课</a:t>
            </a:r>
            <a:endParaRPr lang="en-US" altLang="zh-CN" sz="3600" dirty="0">
              <a:solidFill>
                <a:srgbClr val="000000"/>
              </a:solidFill>
              <a:ea typeface="SimHei" panose="02010609060101010101" pitchFamily="49" charset="-122"/>
            </a:endParaRPr>
          </a:p>
          <a:p>
            <a:pPr algn="ctr" eaLnBrk="1" hangingPunct="1">
              <a:spcBef>
                <a:spcPct val="0"/>
              </a:spcBef>
              <a:buFontTx/>
              <a:buNone/>
            </a:pPr>
            <a:r>
              <a:rPr lang="en-US" altLang="zh-CN" sz="3600" dirty="0" smtClean="0">
                <a:solidFill>
                  <a:srgbClr val="000000"/>
                </a:solidFill>
                <a:ea typeface="SimHei" panose="02010609060101010101" pitchFamily="49" charset="-122"/>
              </a:rPr>
              <a:t>07/19/2020</a:t>
            </a:r>
            <a:endParaRPr lang="en-US" altLang="zh-CN" sz="3600" dirty="0">
              <a:solidFill>
                <a:srgbClr val="000000"/>
              </a:solidFill>
              <a:ea typeface="SimHei" panose="02010609060101010101" pitchFamily="49" charset="-122"/>
            </a:endParaRPr>
          </a:p>
          <a:p>
            <a:pPr algn="ctr" eaLnBrk="1" hangingPunct="1">
              <a:spcBef>
                <a:spcPct val="0"/>
              </a:spcBef>
              <a:buFontTx/>
              <a:buNone/>
            </a:pPr>
            <a:endParaRPr lang="en-US" altLang="en-US" sz="3600" dirty="0">
              <a:solidFill>
                <a:srgbClr val="000000"/>
              </a:solidFill>
              <a:ea typeface="SimHei" panose="02010609060101010101" pitchFamily="49" charset="-122"/>
            </a:endParaRPr>
          </a:p>
        </p:txBody>
      </p:sp>
      <p:grpSp>
        <p:nvGrpSpPr>
          <p:cNvPr id="2" name="Group 1">
            <a:extLst>
              <a:ext uri="{FF2B5EF4-FFF2-40B4-BE49-F238E27FC236}">
                <a16:creationId xmlns="" xmlns:a16="http://schemas.microsoft.com/office/drawing/2014/main" id="{63770413-5D55-424B-ADB4-04C89DE1E04C}"/>
              </a:ext>
            </a:extLst>
          </p:cNvPr>
          <p:cNvGrpSpPr/>
          <p:nvPr/>
        </p:nvGrpSpPr>
        <p:grpSpPr>
          <a:xfrm>
            <a:off x="3124200" y="4495800"/>
            <a:ext cx="4419600" cy="609600"/>
            <a:chOff x="3124200" y="4495800"/>
            <a:chExt cx="4419600" cy="609600"/>
          </a:xfrm>
        </p:grpSpPr>
        <p:sp>
          <p:nvSpPr>
            <p:cNvPr id="7" name="Rectangle 6" descr="blue-marble4">
              <a:extLst>
                <a:ext uri="{FF2B5EF4-FFF2-40B4-BE49-F238E27FC236}">
                  <a16:creationId xmlns="" xmlns:a16="http://schemas.microsoft.com/office/drawing/2014/main" id="{251C56AD-A4C0-4B03-8F70-8F471CF2C56C}"/>
                </a:ext>
              </a:extLst>
            </p:cNvPr>
            <p:cNvSpPr>
              <a:spLocks noChangeArrowheads="1"/>
            </p:cNvSpPr>
            <p:nvPr/>
          </p:nvSpPr>
          <p:spPr bwMode="auto">
            <a:xfrm>
              <a:off x="3124200" y="4495800"/>
              <a:ext cx="4419600" cy="609600"/>
            </a:xfrm>
            <a:prstGeom prst="rect">
              <a:avLst/>
            </a:prstGeom>
            <a:blipFill dpi="0" rotWithShape="1">
              <a:blip r:embed="rId3"/>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000"/>
            </a:p>
          </p:txBody>
        </p:sp>
        <p:sp>
          <p:nvSpPr>
            <p:cNvPr id="8" name="Text Box 5">
              <a:extLst>
                <a:ext uri="{FF2B5EF4-FFF2-40B4-BE49-F238E27FC236}">
                  <a16:creationId xmlns="" xmlns:a16="http://schemas.microsoft.com/office/drawing/2014/main" id="{711CAC42-B214-4C90-AEDA-0A6444F31857}"/>
                </a:ext>
              </a:extLst>
            </p:cNvPr>
            <p:cNvSpPr txBox="1">
              <a:spLocks noChangeArrowheads="1"/>
            </p:cNvSpPr>
            <p:nvPr/>
          </p:nvSpPr>
          <p:spPr bwMode="auto">
            <a:xfrm>
              <a:off x="3276600" y="4572000"/>
              <a:ext cx="32624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zh-CN" altLang="en-US" sz="2400" dirty="0" smtClean="0">
                  <a:solidFill>
                    <a:schemeClr val="bg1"/>
                  </a:solidFill>
                  <a:ea typeface="SimHei" panose="02010609060101010101" pitchFamily="49" charset="-122"/>
                </a:rPr>
                <a:t>第六個</a:t>
              </a:r>
              <a:r>
                <a:rPr lang="zh-CN" altLang="en-US" sz="2400" dirty="0">
                  <a:solidFill>
                    <a:schemeClr val="bg1"/>
                  </a:solidFill>
                  <a:ea typeface="SimHei" panose="02010609060101010101" pitchFamily="49" charset="-122"/>
                </a:rPr>
                <a:t>回合</a:t>
              </a:r>
              <a:r>
                <a:rPr lang="zh-CN" altLang="en-US" sz="2400" dirty="0" smtClean="0">
                  <a:solidFill>
                    <a:schemeClr val="bg1"/>
                  </a:solidFill>
                  <a:ea typeface="SimHei" panose="02010609060101010101" pitchFamily="49" charset="-122"/>
                </a:rPr>
                <a:t>：</a:t>
              </a:r>
              <a:r>
                <a:rPr lang="zh-TW" altLang="en-US" sz="2400" dirty="0">
                  <a:solidFill>
                    <a:schemeClr val="bg1"/>
                  </a:solidFill>
                  <a:ea typeface="SimHei" panose="02010609060101010101" pitchFamily="49" charset="-122"/>
                </a:rPr>
                <a:t>愛</a:t>
              </a:r>
              <a:r>
                <a:rPr lang="zh-CN" altLang="en-US" sz="2400" dirty="0">
                  <a:solidFill>
                    <a:schemeClr val="bg1"/>
                  </a:solidFill>
                  <a:ea typeface="SimHei" panose="02010609060101010101" pitchFamily="49" charset="-122"/>
                </a:rPr>
                <a:t>的應許</a:t>
              </a:r>
              <a:endParaRPr lang="zh-TW" altLang="en-US" sz="2400" dirty="0">
                <a:solidFill>
                  <a:schemeClr val="bg1"/>
                </a:solidFill>
                <a:ea typeface="SimHei" panose="02010609060101010101" pitchFamily="49" charset="-122"/>
              </a:endParaRPr>
            </a:p>
          </p:txBody>
        </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a:extLst>
              <a:ext uri="{FF2B5EF4-FFF2-40B4-BE49-F238E27FC236}">
                <a16:creationId xmlns="" xmlns:a16="http://schemas.microsoft.com/office/drawing/2014/main" id="{77CE6D6F-A977-474D-82B5-C31534453F1D}"/>
              </a:ext>
            </a:extLst>
          </p:cNvPr>
          <p:cNvSpPr>
            <a:spLocks noChangeArrowheads="1"/>
          </p:cNvSpPr>
          <p:nvPr/>
        </p:nvSpPr>
        <p:spPr bwMode="auto">
          <a:xfrm>
            <a:off x="0" y="0"/>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solidFill>
                <a:srgbClr val="000000"/>
              </a:solidFill>
            </a:endParaRPr>
          </a:p>
        </p:txBody>
      </p:sp>
      <p:pic>
        <p:nvPicPr>
          <p:cNvPr id="4099" name="Picture 4" descr="Delicious Denim">
            <a:extLst>
              <a:ext uri="{FF2B5EF4-FFF2-40B4-BE49-F238E27FC236}">
                <a16:creationId xmlns="" xmlns:a16="http://schemas.microsoft.com/office/drawing/2014/main" id="{79831D8B-7A7C-4486-9F16-8BC6525CC2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85" y="381000"/>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 name="Group 6">
            <a:extLst>
              <a:ext uri="{FF2B5EF4-FFF2-40B4-BE49-F238E27FC236}">
                <a16:creationId xmlns="" xmlns:a16="http://schemas.microsoft.com/office/drawing/2014/main" id="{6971C717-662F-4BC4-A3C1-0574BE5C4F2F}"/>
              </a:ext>
            </a:extLst>
          </p:cNvPr>
          <p:cNvGrpSpPr/>
          <p:nvPr/>
        </p:nvGrpSpPr>
        <p:grpSpPr>
          <a:xfrm>
            <a:off x="2286000" y="762000"/>
            <a:ext cx="4419600" cy="609600"/>
            <a:chOff x="3124200" y="4495800"/>
            <a:chExt cx="4419600" cy="609600"/>
          </a:xfrm>
        </p:grpSpPr>
        <p:sp>
          <p:nvSpPr>
            <p:cNvPr id="8" name="Rectangle 7" descr="blue-marble4">
              <a:extLst>
                <a:ext uri="{FF2B5EF4-FFF2-40B4-BE49-F238E27FC236}">
                  <a16:creationId xmlns="" xmlns:a16="http://schemas.microsoft.com/office/drawing/2014/main" id="{E1B61EA6-D2A8-443C-97D7-053E91CA7C68}"/>
                </a:ext>
              </a:extLst>
            </p:cNvPr>
            <p:cNvSpPr>
              <a:spLocks noChangeArrowheads="1"/>
            </p:cNvSpPr>
            <p:nvPr/>
          </p:nvSpPr>
          <p:spPr bwMode="auto">
            <a:xfrm>
              <a:off x="3124200" y="4495800"/>
              <a:ext cx="4419600" cy="609600"/>
            </a:xfrm>
            <a:prstGeom prst="rect">
              <a:avLst/>
            </a:prstGeom>
            <a:blipFill dpi="0" rotWithShape="1">
              <a:blip r:embed="rId3"/>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000"/>
            </a:p>
          </p:txBody>
        </p:sp>
        <p:sp>
          <p:nvSpPr>
            <p:cNvPr id="11" name="Text Box 5">
              <a:extLst>
                <a:ext uri="{FF2B5EF4-FFF2-40B4-BE49-F238E27FC236}">
                  <a16:creationId xmlns="" xmlns:a16="http://schemas.microsoft.com/office/drawing/2014/main" id="{FED1A8D7-4962-438D-A6C8-F836E4E8E423}"/>
                </a:ext>
              </a:extLst>
            </p:cNvPr>
            <p:cNvSpPr txBox="1">
              <a:spLocks noChangeArrowheads="1"/>
            </p:cNvSpPr>
            <p:nvPr/>
          </p:nvSpPr>
          <p:spPr bwMode="auto">
            <a:xfrm>
              <a:off x="3276600" y="4572000"/>
              <a:ext cx="32624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zh-TW" altLang="en-US" sz="2400" dirty="0" smtClean="0">
                  <a:solidFill>
                    <a:schemeClr val="bg1"/>
                  </a:solidFill>
                  <a:ea typeface="SimHei" panose="02010609060101010101" pitchFamily="49" charset="-122"/>
                </a:rPr>
                <a:t>第</a:t>
              </a:r>
              <a:r>
                <a:rPr lang="zh-CN" altLang="en-US" sz="2400" dirty="0" smtClean="0">
                  <a:solidFill>
                    <a:schemeClr val="bg1"/>
                  </a:solidFill>
                  <a:ea typeface="SimHei" panose="02010609060101010101" pitchFamily="49" charset="-122"/>
                </a:rPr>
                <a:t>六</a:t>
              </a:r>
              <a:r>
                <a:rPr lang="zh-TW" altLang="en-US" sz="2400" dirty="0" smtClean="0">
                  <a:solidFill>
                    <a:schemeClr val="bg1"/>
                  </a:solidFill>
                  <a:ea typeface="SimHei" panose="02010609060101010101" pitchFamily="49" charset="-122"/>
                </a:rPr>
                <a:t>個</a:t>
              </a:r>
              <a:r>
                <a:rPr lang="zh-TW" altLang="en-US" sz="2400" dirty="0">
                  <a:solidFill>
                    <a:schemeClr val="bg1"/>
                  </a:solidFill>
                  <a:ea typeface="SimHei" panose="02010609060101010101" pitchFamily="49" charset="-122"/>
                </a:rPr>
                <a:t>回合：愛</a:t>
              </a:r>
              <a:r>
                <a:rPr lang="zh-CN" altLang="en-US" sz="2400" dirty="0">
                  <a:solidFill>
                    <a:schemeClr val="bg1"/>
                  </a:solidFill>
                  <a:ea typeface="SimHei" panose="02010609060101010101" pitchFamily="49" charset="-122"/>
                </a:rPr>
                <a:t>的應許</a:t>
              </a:r>
              <a:endParaRPr lang="zh-TW" altLang="en-US" sz="2400" dirty="0">
                <a:solidFill>
                  <a:schemeClr val="bg1"/>
                </a:solidFill>
                <a:ea typeface="SimHei" panose="02010609060101010101" pitchFamily="49" charset="-122"/>
              </a:endParaRPr>
            </a:p>
          </p:txBody>
        </p:sp>
      </p:grpSp>
      <p:sp>
        <p:nvSpPr>
          <p:cNvPr id="4" name="Rectangle 3"/>
          <p:cNvSpPr/>
          <p:nvPr/>
        </p:nvSpPr>
        <p:spPr>
          <a:xfrm>
            <a:off x="762000" y="1600200"/>
            <a:ext cx="7315200" cy="4508927"/>
          </a:xfrm>
          <a:prstGeom prst="rect">
            <a:avLst/>
          </a:prstGeom>
        </p:spPr>
        <p:txBody>
          <a:bodyPr wrap="square">
            <a:spAutoFit/>
          </a:bodyPr>
          <a:lstStyle/>
          <a:p>
            <a:r>
              <a:rPr lang="en-US" altLang="zh-CN" dirty="0" smtClean="0">
                <a:latin typeface="SimHei" panose="02010609060101010101" pitchFamily="49" charset="-122"/>
                <a:ea typeface="SimHei" panose="02010609060101010101" pitchFamily="49" charset="-122"/>
              </a:rPr>
              <a:t>4:1 </a:t>
            </a:r>
            <a:r>
              <a:rPr lang="zh-CN" altLang="en-US" dirty="0">
                <a:latin typeface="SimHei" panose="02010609060101010101" pitchFamily="49" charset="-122"/>
                <a:ea typeface="SimHei" panose="02010609060101010101" pitchFamily="49" charset="-122"/>
              </a:rPr>
              <a:t>万军之耶和华说：“那日临近，势如烧着的火炉，凡狂傲的和行恶的</a:t>
            </a:r>
            <a:r>
              <a:rPr lang="zh-CN" altLang="en-US" dirty="0">
                <a:solidFill>
                  <a:srgbClr val="C00000"/>
                </a:solidFill>
                <a:latin typeface="SimHei" panose="02010609060101010101" pitchFamily="49" charset="-122"/>
                <a:ea typeface="SimHei" panose="02010609060101010101" pitchFamily="49" charset="-122"/>
              </a:rPr>
              <a:t>必如碎秸</a:t>
            </a:r>
            <a:r>
              <a:rPr lang="zh-CN" altLang="en-US" dirty="0">
                <a:latin typeface="SimHei" panose="02010609060101010101" pitchFamily="49" charset="-122"/>
                <a:ea typeface="SimHei" panose="02010609060101010101" pitchFamily="49" charset="-122"/>
              </a:rPr>
              <a:t>，在那日</a:t>
            </a:r>
            <a:r>
              <a:rPr lang="zh-CN" altLang="en-US" dirty="0">
                <a:solidFill>
                  <a:srgbClr val="C00000"/>
                </a:solidFill>
                <a:latin typeface="SimHei" panose="02010609060101010101" pitchFamily="49" charset="-122"/>
                <a:ea typeface="SimHei" panose="02010609060101010101" pitchFamily="49" charset="-122"/>
              </a:rPr>
              <a:t>必被烧尽</a:t>
            </a:r>
            <a:r>
              <a:rPr lang="zh-CN" altLang="en-US" dirty="0">
                <a:latin typeface="SimHei" panose="02010609060101010101" pitchFamily="49" charset="-122"/>
                <a:ea typeface="SimHei" panose="02010609060101010101" pitchFamily="49" charset="-122"/>
              </a:rPr>
              <a:t>，根本枝条一无存留</a:t>
            </a:r>
            <a:r>
              <a:rPr lang="zh-CN" altLang="en-US" dirty="0" smtClean="0">
                <a:latin typeface="SimHei" panose="02010609060101010101" pitchFamily="49" charset="-122"/>
                <a:ea typeface="SimHei" panose="02010609060101010101" pitchFamily="49" charset="-122"/>
              </a:rPr>
              <a:t>。</a:t>
            </a:r>
            <a:endParaRPr lang="en-US" altLang="zh-CN" dirty="0" smtClean="0">
              <a:latin typeface="SimHei" panose="02010609060101010101" pitchFamily="49" charset="-122"/>
              <a:ea typeface="SimHei" panose="02010609060101010101" pitchFamily="49" charset="-122"/>
            </a:endParaRPr>
          </a:p>
          <a:p>
            <a:r>
              <a:rPr lang="en-US" altLang="zh-CN" dirty="0" smtClean="0">
                <a:latin typeface="SimHei" panose="02010609060101010101" pitchFamily="49" charset="-122"/>
                <a:ea typeface="SimHei" panose="02010609060101010101" pitchFamily="49" charset="-122"/>
              </a:rPr>
              <a:t>4:2 </a:t>
            </a:r>
            <a:r>
              <a:rPr lang="zh-CN" altLang="en-US" dirty="0" smtClean="0">
                <a:latin typeface="SimHei" panose="02010609060101010101" pitchFamily="49" charset="-122"/>
                <a:ea typeface="SimHei" panose="02010609060101010101" pitchFamily="49" charset="-122"/>
              </a:rPr>
              <a:t>但</a:t>
            </a:r>
            <a:r>
              <a:rPr lang="zh-CN" altLang="en-US" dirty="0">
                <a:latin typeface="SimHei" panose="02010609060101010101" pitchFamily="49" charset="-122"/>
                <a:ea typeface="SimHei" panose="02010609060101010101" pitchFamily="49" charset="-122"/>
              </a:rPr>
              <a:t>向你们敬畏我名的人</a:t>
            </a:r>
            <a:r>
              <a:rPr lang="zh-CN" altLang="en-US" dirty="0">
                <a:solidFill>
                  <a:srgbClr val="C00000"/>
                </a:solidFill>
                <a:latin typeface="SimHei" panose="02010609060101010101" pitchFamily="49" charset="-122"/>
                <a:ea typeface="SimHei" panose="02010609060101010101" pitchFamily="49" charset="-122"/>
              </a:rPr>
              <a:t>必有公义的日头出现</a:t>
            </a:r>
            <a:r>
              <a:rPr lang="zh-CN" altLang="en-US" dirty="0">
                <a:latin typeface="SimHei" panose="02010609060101010101" pitchFamily="49" charset="-122"/>
                <a:ea typeface="SimHei" panose="02010609060101010101" pitchFamily="49" charset="-122"/>
              </a:rPr>
              <a:t>，其光线（原文是翅膀）有医治之能。你们</a:t>
            </a:r>
            <a:r>
              <a:rPr lang="zh-CN" altLang="en-US" dirty="0">
                <a:solidFill>
                  <a:srgbClr val="C00000"/>
                </a:solidFill>
                <a:latin typeface="SimHei" panose="02010609060101010101" pitchFamily="49" charset="-122"/>
                <a:ea typeface="SimHei" panose="02010609060101010101" pitchFamily="49" charset="-122"/>
              </a:rPr>
              <a:t>必出来跳跃</a:t>
            </a:r>
            <a:r>
              <a:rPr lang="zh-CN" altLang="en-US" dirty="0">
                <a:latin typeface="SimHei" panose="02010609060101010101" pitchFamily="49" charset="-122"/>
                <a:ea typeface="SimHei" panose="02010609060101010101" pitchFamily="49" charset="-122"/>
              </a:rPr>
              <a:t>如圈里的肥犊</a:t>
            </a:r>
            <a:r>
              <a:rPr lang="zh-CN" altLang="en-US" dirty="0" smtClean="0">
                <a:latin typeface="SimHei" panose="02010609060101010101" pitchFamily="49" charset="-122"/>
                <a:ea typeface="SimHei" panose="02010609060101010101" pitchFamily="49" charset="-122"/>
              </a:rPr>
              <a:t>。</a:t>
            </a:r>
            <a:endParaRPr lang="en-US" altLang="zh-CN" dirty="0" smtClean="0">
              <a:latin typeface="SimHei" panose="02010609060101010101" pitchFamily="49" charset="-122"/>
              <a:ea typeface="SimHei" panose="02010609060101010101" pitchFamily="49" charset="-122"/>
            </a:endParaRPr>
          </a:p>
          <a:p>
            <a:r>
              <a:rPr lang="en-US" altLang="zh-CN" dirty="0" smtClean="0">
                <a:latin typeface="SimHei" panose="02010609060101010101" pitchFamily="49" charset="-122"/>
                <a:ea typeface="SimHei" panose="02010609060101010101" pitchFamily="49" charset="-122"/>
              </a:rPr>
              <a:t>4:3</a:t>
            </a:r>
            <a:r>
              <a:rPr lang="zh-CN" altLang="en-US" dirty="0" smtClean="0">
                <a:latin typeface="SimHei" panose="02010609060101010101" pitchFamily="49" charset="-122"/>
                <a:ea typeface="SimHei" panose="02010609060101010101" pitchFamily="49" charset="-122"/>
              </a:rPr>
              <a:t>你</a:t>
            </a:r>
            <a:r>
              <a:rPr lang="zh-CN" altLang="en-US" dirty="0">
                <a:latin typeface="SimHei" panose="02010609060101010101" pitchFamily="49" charset="-122"/>
                <a:ea typeface="SimHei" panose="02010609060101010101" pitchFamily="49" charset="-122"/>
              </a:rPr>
              <a:t>们</a:t>
            </a:r>
            <a:r>
              <a:rPr lang="zh-CN" altLang="en-US" dirty="0">
                <a:solidFill>
                  <a:srgbClr val="C00000"/>
                </a:solidFill>
                <a:latin typeface="SimHei" panose="02010609060101010101" pitchFamily="49" charset="-122"/>
                <a:ea typeface="SimHei" panose="02010609060101010101" pitchFamily="49" charset="-122"/>
              </a:rPr>
              <a:t>必践踏恶人</a:t>
            </a:r>
            <a:r>
              <a:rPr lang="zh-CN" altLang="en-US" dirty="0">
                <a:latin typeface="SimHei" panose="02010609060101010101" pitchFamily="49" charset="-122"/>
                <a:ea typeface="SimHei" panose="02010609060101010101" pitchFamily="49" charset="-122"/>
              </a:rPr>
              <a:t>；在我所定的日子，他们</a:t>
            </a:r>
            <a:r>
              <a:rPr lang="zh-CN" altLang="en-US" dirty="0">
                <a:solidFill>
                  <a:srgbClr val="C00000"/>
                </a:solidFill>
                <a:latin typeface="SimHei" panose="02010609060101010101" pitchFamily="49" charset="-122"/>
                <a:ea typeface="SimHei" panose="02010609060101010101" pitchFamily="49" charset="-122"/>
              </a:rPr>
              <a:t>必如灰尘</a:t>
            </a:r>
            <a:r>
              <a:rPr lang="zh-CN" altLang="en-US" dirty="0">
                <a:latin typeface="SimHei" panose="02010609060101010101" pitchFamily="49" charset="-122"/>
                <a:ea typeface="SimHei" panose="02010609060101010101" pitchFamily="49" charset="-122"/>
              </a:rPr>
              <a:t>在你们脚掌之下。这是万军之耶和华说的</a:t>
            </a:r>
            <a:r>
              <a:rPr lang="zh-CN" altLang="en-US" dirty="0" smtClean="0">
                <a:latin typeface="SimHei" panose="02010609060101010101" pitchFamily="49" charset="-122"/>
                <a:ea typeface="SimHei" panose="02010609060101010101" pitchFamily="49" charset="-122"/>
              </a:rPr>
              <a:t>。</a:t>
            </a:r>
            <a:endParaRPr lang="en-US" altLang="zh-CN" dirty="0" smtClean="0">
              <a:latin typeface="SimHei" panose="02010609060101010101" pitchFamily="49" charset="-122"/>
              <a:ea typeface="SimHei" panose="02010609060101010101" pitchFamily="49" charset="-122"/>
            </a:endParaRPr>
          </a:p>
          <a:p>
            <a:endParaRPr lang="en-US" altLang="zh-CN" dirty="0">
              <a:latin typeface="SimHei" panose="02010609060101010101" pitchFamily="49" charset="-122"/>
              <a:ea typeface="SimHei" panose="02010609060101010101" pitchFamily="49" charset="-122"/>
            </a:endParaRPr>
          </a:p>
          <a:p>
            <a:pPr marL="342900" indent="-342900">
              <a:lnSpc>
                <a:spcPct val="107000"/>
              </a:lnSpc>
              <a:spcBef>
                <a:spcPts val="0"/>
              </a:spcBef>
              <a:spcAft>
                <a:spcPts val="0"/>
              </a:spcAft>
              <a:buFont typeface="Wingdings" panose="05000000000000000000" pitchFamily="2" charset="2"/>
              <a:buChar char="Ø"/>
              <a:tabLst>
                <a:tab pos="457200" algn="l"/>
              </a:tabLst>
            </a:pPr>
            <a:r>
              <a:rPr lang="zh-CN" altLang="en-US" b="1" dirty="0" smtClean="0">
                <a:latin typeface="SimHei" panose="02010609060101010101" pitchFamily="49" charset="-122"/>
                <a:ea typeface="SimHei" panose="02010609060101010101" pitchFamily="49" charset="-122"/>
              </a:rPr>
              <a:t>審判的過程：</a:t>
            </a:r>
            <a:r>
              <a:rPr lang="zh-CN" altLang="en-US" b="1" dirty="0">
                <a:latin typeface="SimHei" panose="02010609060101010101" pitchFamily="49" charset="-122"/>
                <a:ea typeface="SimHei" panose="02010609060101010101" pitchFamily="49" charset="-122"/>
              </a:rPr>
              <a:t>如烧着的火</a:t>
            </a:r>
            <a:r>
              <a:rPr lang="zh-CN" altLang="en-US" b="1" dirty="0" smtClean="0">
                <a:latin typeface="SimHei" panose="02010609060101010101" pitchFamily="49" charset="-122"/>
                <a:ea typeface="SimHei" panose="02010609060101010101" pitchFamily="49" charset="-122"/>
              </a:rPr>
              <a:t>炉 神的忿怒如火</a:t>
            </a:r>
            <a:endParaRPr lang="en-US" altLang="zh-CN" b="1" dirty="0">
              <a:latin typeface="SimHei" panose="02010609060101010101" pitchFamily="49" charset="-122"/>
              <a:ea typeface="SimHei" panose="02010609060101010101" pitchFamily="49" charset="-122"/>
            </a:endParaRPr>
          </a:p>
          <a:p>
            <a:pPr marL="342900" indent="-342900">
              <a:lnSpc>
                <a:spcPct val="107000"/>
              </a:lnSpc>
              <a:spcBef>
                <a:spcPts val="0"/>
              </a:spcBef>
              <a:spcAft>
                <a:spcPts val="0"/>
              </a:spcAft>
              <a:buFont typeface="Wingdings" panose="05000000000000000000" pitchFamily="2" charset="2"/>
              <a:buChar char="Ø"/>
              <a:tabLst>
                <a:tab pos="457200" algn="l"/>
              </a:tabLst>
            </a:pPr>
            <a:r>
              <a:rPr lang="zh-CN" altLang="en-US" b="1" dirty="0">
                <a:latin typeface="SimHei" panose="02010609060101010101" pitchFamily="49" charset="-122"/>
                <a:ea typeface="SimHei" panose="02010609060101010101" pitchFamily="49" charset="-122"/>
              </a:rPr>
              <a:t>審判</a:t>
            </a:r>
            <a:r>
              <a:rPr lang="zh-CN" altLang="en-US" b="1" dirty="0" smtClean="0">
                <a:latin typeface="SimHei" panose="02010609060101010101" pitchFamily="49" charset="-122"/>
                <a:ea typeface="SimHei" panose="02010609060101010101" pitchFamily="49" charset="-122"/>
              </a:rPr>
              <a:t>的結果：</a:t>
            </a:r>
            <a:endParaRPr lang="en-US" altLang="zh-CN" b="1" dirty="0" smtClean="0">
              <a:latin typeface="SimHei" panose="02010609060101010101" pitchFamily="49" charset="-122"/>
              <a:ea typeface="SimHei" panose="02010609060101010101" pitchFamily="49" charset="-122"/>
            </a:endParaRPr>
          </a:p>
          <a:p>
            <a:pPr marL="800100" lvl="1" indent="-342900">
              <a:lnSpc>
                <a:spcPct val="107000"/>
              </a:lnSpc>
              <a:spcBef>
                <a:spcPts val="0"/>
              </a:spcBef>
              <a:spcAft>
                <a:spcPts val="0"/>
              </a:spcAft>
              <a:buFont typeface="Wingdings" panose="05000000000000000000" pitchFamily="2" charset="2"/>
              <a:buChar char="Ø"/>
              <a:tabLst>
                <a:tab pos="457200" algn="l"/>
              </a:tabLst>
            </a:pPr>
            <a:r>
              <a:rPr lang="zh-CN" altLang="en-US" dirty="0" smtClean="0">
                <a:latin typeface="SimHei" panose="02010609060101010101" pitchFamily="49" charset="-122"/>
                <a:ea typeface="SimHei" panose="02010609060101010101" pitchFamily="49" charset="-122"/>
              </a:rPr>
              <a:t>狂</a:t>
            </a:r>
            <a:r>
              <a:rPr lang="zh-CN" altLang="en-US" dirty="0">
                <a:latin typeface="SimHei" panose="02010609060101010101" pitchFamily="49" charset="-122"/>
                <a:ea typeface="SimHei" panose="02010609060101010101" pitchFamily="49" charset="-122"/>
              </a:rPr>
              <a:t>傲的和行恶</a:t>
            </a:r>
            <a:r>
              <a:rPr lang="zh-CN" altLang="en-US" dirty="0" smtClean="0">
                <a:latin typeface="SimHei" panose="02010609060101010101" pitchFamily="49" charset="-122"/>
                <a:ea typeface="SimHei" panose="02010609060101010101" pitchFamily="49" charset="-122"/>
              </a:rPr>
              <a:t>的， 一</a:t>
            </a:r>
            <a:r>
              <a:rPr lang="zh-CN" altLang="en-US" dirty="0">
                <a:latin typeface="SimHei" panose="02010609060101010101" pitchFamily="49" charset="-122"/>
                <a:ea typeface="SimHei" panose="02010609060101010101" pitchFamily="49" charset="-122"/>
              </a:rPr>
              <a:t>无存</a:t>
            </a:r>
            <a:r>
              <a:rPr lang="zh-CN" altLang="en-US" dirty="0" smtClean="0">
                <a:latin typeface="SimHei" panose="02010609060101010101" pitchFamily="49" charset="-122"/>
                <a:ea typeface="SimHei" panose="02010609060101010101" pitchFamily="49" charset="-122"/>
              </a:rPr>
              <a:t>留，必</a:t>
            </a:r>
            <a:r>
              <a:rPr lang="zh-CN" altLang="en-US" dirty="0">
                <a:latin typeface="SimHei" panose="02010609060101010101" pitchFamily="49" charset="-122"/>
                <a:ea typeface="SimHei" panose="02010609060101010101" pitchFamily="49" charset="-122"/>
              </a:rPr>
              <a:t>如灰尘</a:t>
            </a:r>
            <a:endParaRPr lang="en-US" altLang="zh-CN" dirty="0" smtClean="0">
              <a:latin typeface="SimHei" panose="02010609060101010101" pitchFamily="49" charset="-122"/>
              <a:ea typeface="SimHei" panose="02010609060101010101" pitchFamily="49" charset="-122"/>
            </a:endParaRPr>
          </a:p>
          <a:p>
            <a:pPr marL="800100" lvl="1" indent="-342900">
              <a:lnSpc>
                <a:spcPct val="107000"/>
              </a:lnSpc>
              <a:spcBef>
                <a:spcPts val="0"/>
              </a:spcBef>
              <a:spcAft>
                <a:spcPts val="0"/>
              </a:spcAft>
              <a:buFont typeface="Wingdings" panose="05000000000000000000" pitchFamily="2" charset="2"/>
              <a:buChar char="Ø"/>
              <a:tabLst>
                <a:tab pos="457200" algn="l"/>
              </a:tabLst>
            </a:pPr>
            <a:r>
              <a:rPr lang="zh-CN" altLang="en-US" dirty="0">
                <a:latin typeface="SimHei" panose="02010609060101010101" pitchFamily="49" charset="-122"/>
                <a:ea typeface="SimHei" panose="02010609060101010101" pitchFamily="49" charset="-122"/>
              </a:rPr>
              <a:t>敬畏我名的</a:t>
            </a:r>
            <a:r>
              <a:rPr lang="zh-CN" altLang="en-US" dirty="0" smtClean="0">
                <a:latin typeface="SimHei" panose="02010609060101010101" pitchFamily="49" charset="-122"/>
                <a:ea typeface="SimHei" panose="02010609060101010101" pitchFamily="49" charset="-122"/>
              </a:rPr>
              <a:t>人，</a:t>
            </a:r>
            <a:r>
              <a:rPr lang="zh-CN" altLang="en-US" dirty="0">
                <a:latin typeface="SimHei" panose="02010609060101010101" pitchFamily="49" charset="-122"/>
                <a:ea typeface="SimHei" panose="02010609060101010101" pitchFamily="49" charset="-122"/>
              </a:rPr>
              <a:t>必有公</a:t>
            </a:r>
            <a:r>
              <a:rPr lang="zh-CN" altLang="en-US" dirty="0" smtClean="0">
                <a:latin typeface="SimHei" panose="02010609060101010101" pitchFamily="49" charset="-122"/>
                <a:ea typeface="SimHei" panose="02010609060101010101" pitchFamily="49" charset="-122"/>
              </a:rPr>
              <a:t>义的，必</a:t>
            </a:r>
            <a:r>
              <a:rPr lang="zh-CN" altLang="en-US" dirty="0">
                <a:latin typeface="SimHei" panose="02010609060101010101" pitchFamily="49" charset="-122"/>
                <a:ea typeface="SimHei" panose="02010609060101010101" pitchFamily="49" charset="-122"/>
              </a:rPr>
              <a:t>出来跳</a:t>
            </a:r>
            <a:r>
              <a:rPr lang="zh-CN" altLang="en-US" dirty="0" smtClean="0">
                <a:latin typeface="SimHei" panose="02010609060101010101" pitchFamily="49" charset="-122"/>
                <a:ea typeface="SimHei" panose="02010609060101010101" pitchFamily="49" charset="-122"/>
              </a:rPr>
              <a:t>跃，必</a:t>
            </a:r>
            <a:r>
              <a:rPr lang="zh-CN" altLang="en-US" dirty="0">
                <a:latin typeface="SimHei" panose="02010609060101010101" pitchFamily="49" charset="-122"/>
                <a:ea typeface="SimHei" panose="02010609060101010101" pitchFamily="49" charset="-122"/>
              </a:rPr>
              <a:t>践</a:t>
            </a:r>
            <a:r>
              <a:rPr lang="zh-CN" altLang="en-US" dirty="0" smtClean="0">
                <a:latin typeface="SimHei" panose="02010609060101010101" pitchFamily="49" charset="-122"/>
                <a:ea typeface="SimHei" panose="02010609060101010101" pitchFamily="49" charset="-122"/>
              </a:rPr>
              <a:t>踏恶人</a:t>
            </a:r>
            <a:endParaRPr lang="en-US" altLang="zh-CN" dirty="0" smtClean="0">
              <a:latin typeface="SimHei" panose="02010609060101010101" pitchFamily="49" charset="-122"/>
              <a:ea typeface="SimHei" panose="02010609060101010101" pitchFamily="49" charset="-122"/>
            </a:endParaRPr>
          </a:p>
          <a:p>
            <a:pPr marL="342900" indent="-342900">
              <a:lnSpc>
                <a:spcPct val="107000"/>
              </a:lnSpc>
              <a:spcBef>
                <a:spcPts val="0"/>
              </a:spcBef>
              <a:spcAft>
                <a:spcPts val="0"/>
              </a:spcAft>
              <a:buFont typeface="Wingdings" panose="05000000000000000000" pitchFamily="2" charset="2"/>
              <a:buChar char="Ø"/>
              <a:tabLst>
                <a:tab pos="457200" algn="l"/>
              </a:tabLst>
            </a:pPr>
            <a:r>
              <a:rPr lang="zh-CN" altLang="en-US" b="1" dirty="0">
                <a:latin typeface="SimHei" panose="02010609060101010101" pitchFamily="49" charset="-122"/>
                <a:ea typeface="SimHei" panose="02010609060101010101" pitchFamily="49" charset="-122"/>
              </a:rPr>
              <a:t>審</a:t>
            </a:r>
            <a:r>
              <a:rPr lang="zh-CN" altLang="en-US" b="1" dirty="0" smtClean="0">
                <a:latin typeface="SimHei" panose="02010609060101010101" pitchFamily="49" charset="-122"/>
                <a:ea typeface="SimHei" panose="02010609060101010101" pitchFamily="49" charset="-122"/>
              </a:rPr>
              <a:t>判是</a:t>
            </a:r>
            <a:r>
              <a:rPr lang="zh-CN" altLang="en-US" dirty="0" smtClean="0"/>
              <a:t>毋</a:t>
            </a:r>
            <a:r>
              <a:rPr lang="zh-CN" altLang="en-US" dirty="0"/>
              <a:t>庸置</a:t>
            </a:r>
            <a:r>
              <a:rPr lang="zh-CN" altLang="en-US" dirty="0" smtClean="0"/>
              <a:t>疑的</a:t>
            </a:r>
            <a:r>
              <a:rPr lang="zh-CN" altLang="en-US" b="1" dirty="0" smtClean="0">
                <a:latin typeface="SimHei" panose="02010609060101010101" pitchFamily="49" charset="-122"/>
                <a:ea typeface="SimHei" panose="02010609060101010101" pitchFamily="49" charset="-122"/>
              </a:rPr>
              <a:t>：</a:t>
            </a:r>
            <a:r>
              <a:rPr lang="zh-CN" altLang="en-US" dirty="0">
                <a:latin typeface="SimHei" panose="02010609060101010101" pitchFamily="49" charset="-122"/>
                <a:ea typeface="SimHei" panose="02010609060101010101" pitchFamily="49" charset="-122"/>
              </a:rPr>
              <a:t>万军之耶和华</a:t>
            </a:r>
            <a:r>
              <a:rPr lang="zh-CN" altLang="en-US" dirty="0" smtClean="0">
                <a:latin typeface="SimHei" panose="02010609060101010101" pitchFamily="49" charset="-122"/>
                <a:ea typeface="SimHei" panose="02010609060101010101" pitchFamily="49" charset="-122"/>
              </a:rPr>
              <a:t>说 </a:t>
            </a:r>
            <a:r>
              <a:rPr lang="en-US" altLang="zh-CN" dirty="0" smtClean="0">
                <a:latin typeface="SimHei" panose="02010609060101010101" pitchFamily="49" charset="-122"/>
                <a:ea typeface="SimHei" panose="02010609060101010101" pitchFamily="49" charset="-122"/>
              </a:rPr>
              <a:t>9</a:t>
            </a:r>
            <a:r>
              <a:rPr lang="zh-CN" altLang="en-US" dirty="0" smtClean="0">
                <a:latin typeface="SimHei" panose="02010609060101010101" pitchFamily="49" charset="-122"/>
                <a:ea typeface="SimHei" panose="02010609060101010101" pitchFamily="49" charset="-122"/>
              </a:rPr>
              <a:t>次</a:t>
            </a:r>
            <a:r>
              <a:rPr lang="zh-CN" altLang="en-US" dirty="0" smtClean="0">
                <a:solidFill>
                  <a:srgbClr val="C00000"/>
                </a:solidFill>
                <a:latin typeface="SimHei" panose="02010609060101010101" pitchFamily="49" charset="-122"/>
                <a:ea typeface="SimHei" panose="02010609060101010101" pitchFamily="49" charset="-122"/>
              </a:rPr>
              <a:t>“必”</a:t>
            </a:r>
            <a:endParaRPr lang="en-US" altLang="zh-CN" dirty="0" smtClean="0">
              <a:solidFill>
                <a:srgbClr val="C00000"/>
              </a:solidFill>
              <a:latin typeface="SimHei" panose="02010609060101010101" pitchFamily="49" charset="-122"/>
              <a:ea typeface="SimHei" panose="02010609060101010101" pitchFamily="49" charset="-122"/>
            </a:endParaRPr>
          </a:p>
          <a:p>
            <a:endParaRPr lang="en-US" altLang="zh-CN" dirty="0" smtClean="0">
              <a:latin typeface="SimHei" panose="02010609060101010101" pitchFamily="49" charset="-122"/>
              <a:ea typeface="SimHei" panose="02010609060101010101" pitchFamily="49" charset="-122"/>
            </a:endParaRPr>
          </a:p>
          <a:p>
            <a:endParaRPr lang="zh-CN" altLang="en-US" dirty="0">
              <a:latin typeface="SimHei" panose="02010609060101010101" pitchFamily="49" charset="-122"/>
              <a:ea typeface="SimHei" panose="02010609060101010101" pitchFamily="49" charset="-122"/>
            </a:endParaRPr>
          </a:p>
        </p:txBody>
      </p:sp>
    </p:spTree>
    <p:extLst>
      <p:ext uri="{BB962C8B-B14F-4D97-AF65-F5344CB8AC3E}">
        <p14:creationId xmlns:p14="http://schemas.microsoft.com/office/powerpoint/2010/main" val="34432993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6" descr="blue-marble4">
            <a:extLst>
              <a:ext uri="{FF2B5EF4-FFF2-40B4-BE49-F238E27FC236}">
                <a16:creationId xmlns="" xmlns:a16="http://schemas.microsoft.com/office/drawing/2014/main" id="{9BBED190-FE5C-44B1-9272-4C485DE81BCD}"/>
              </a:ext>
            </a:extLst>
          </p:cNvPr>
          <p:cNvSpPr>
            <a:spLocks noChangeArrowheads="1"/>
          </p:cNvSpPr>
          <p:nvPr/>
        </p:nvSpPr>
        <p:spPr bwMode="auto">
          <a:xfrm>
            <a:off x="0" y="304800"/>
            <a:ext cx="4875213" cy="609600"/>
          </a:xfrm>
          <a:prstGeom prst="rect">
            <a:avLst/>
          </a:prstGeom>
          <a:blipFill dpi="0" rotWithShape="1">
            <a:blip r:embed="rId3"/>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000"/>
          </a:p>
        </p:txBody>
      </p:sp>
      <p:sp>
        <p:nvSpPr>
          <p:cNvPr id="21507" name="Text Box 5">
            <a:extLst>
              <a:ext uri="{FF2B5EF4-FFF2-40B4-BE49-F238E27FC236}">
                <a16:creationId xmlns="" xmlns:a16="http://schemas.microsoft.com/office/drawing/2014/main" id="{6DF0FB8C-8410-47EA-9109-3D165BEE2873}"/>
              </a:ext>
            </a:extLst>
          </p:cNvPr>
          <p:cNvSpPr txBox="1">
            <a:spLocks noChangeArrowheads="1"/>
          </p:cNvSpPr>
          <p:nvPr/>
        </p:nvSpPr>
        <p:spPr bwMode="auto">
          <a:xfrm>
            <a:off x="381000" y="381000"/>
            <a:ext cx="387798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zh-TW" altLang="en-US" sz="2400" dirty="0">
                <a:solidFill>
                  <a:schemeClr val="bg1"/>
                </a:solidFill>
                <a:ea typeface="SimHei" panose="02010609060101010101" pitchFamily="49" charset="-122"/>
              </a:rPr>
              <a:t>瑪拉基書</a:t>
            </a:r>
            <a:r>
              <a:rPr lang="zh-CN" altLang="en-US" sz="2400" dirty="0" smtClean="0">
                <a:solidFill>
                  <a:schemeClr val="bg1"/>
                </a:solidFill>
                <a:ea typeface="SimHei" panose="02010609060101010101" pitchFamily="49" charset="-122"/>
              </a:rPr>
              <a:t>第七課</a:t>
            </a:r>
            <a:r>
              <a:rPr lang="zh-CN" altLang="en-US" sz="2400" dirty="0">
                <a:solidFill>
                  <a:schemeClr val="bg1"/>
                </a:solidFill>
                <a:ea typeface="SimHei" panose="02010609060101010101" pitchFamily="49" charset="-122"/>
              </a:rPr>
              <a:t>：</a:t>
            </a:r>
            <a:r>
              <a:rPr lang="zh-CN" altLang="en-US" sz="2400" dirty="0" smtClean="0">
                <a:solidFill>
                  <a:schemeClr val="bg1"/>
                </a:solidFill>
                <a:ea typeface="SimHei" panose="02010609060101010101" pitchFamily="49" charset="-122"/>
              </a:rPr>
              <a:t>問題討</a:t>
            </a:r>
            <a:r>
              <a:rPr lang="zh-CN" altLang="en-US" sz="2400" dirty="0">
                <a:solidFill>
                  <a:schemeClr val="bg1"/>
                </a:solidFill>
                <a:ea typeface="SimHei" panose="02010609060101010101" pitchFamily="49" charset="-122"/>
              </a:rPr>
              <a:t>論</a:t>
            </a:r>
            <a:endParaRPr lang="zh-TW" altLang="en-US" sz="2400" dirty="0">
              <a:solidFill>
                <a:schemeClr val="bg1"/>
              </a:solidFill>
              <a:ea typeface="SimHei" panose="02010609060101010101" pitchFamily="49" charset="-122"/>
            </a:endParaRPr>
          </a:p>
        </p:txBody>
      </p:sp>
      <p:sp>
        <p:nvSpPr>
          <p:cNvPr id="6" name="Rectangle 5">
            <a:extLst>
              <a:ext uri="{FF2B5EF4-FFF2-40B4-BE49-F238E27FC236}">
                <a16:creationId xmlns="" xmlns:a16="http://schemas.microsoft.com/office/drawing/2014/main" id="{A0A19F51-B1BE-4C52-8779-6E2CD0559EA4}"/>
              </a:ext>
            </a:extLst>
          </p:cNvPr>
          <p:cNvSpPr/>
          <p:nvPr/>
        </p:nvSpPr>
        <p:spPr>
          <a:xfrm>
            <a:off x="261938" y="952500"/>
            <a:ext cx="8043862" cy="2308324"/>
          </a:xfrm>
          <a:prstGeom prst="rect">
            <a:avLst/>
          </a:prstGeom>
        </p:spPr>
        <p:txBody>
          <a:bodyPr wrap="square">
            <a:spAutoFit/>
          </a:bodyPr>
          <a:lstStyle/>
          <a:p>
            <a:pPr eaLnBrk="1" hangingPunct="1">
              <a:defRPr/>
            </a:pPr>
            <a:endParaRPr lang="en-US" altLang="zh-TW" sz="2400" b="1" dirty="0">
              <a:latin typeface="+mj-lt"/>
              <a:ea typeface="SimHei" panose="02010609060101010101" pitchFamily="49" charset="-122"/>
              <a:cs typeface="+mn-cs"/>
            </a:endParaRPr>
          </a:p>
          <a:p>
            <a:pPr marL="457200" indent="-457200" eaLnBrk="1" hangingPunct="1">
              <a:buFont typeface="+mj-lt"/>
              <a:buAutoNum type="arabicPeriod"/>
              <a:defRPr/>
            </a:pPr>
            <a:r>
              <a:rPr lang="zh-CN" altLang="en-US" dirty="0" smtClean="0"/>
              <a:t>面對</a:t>
            </a:r>
            <a:r>
              <a:rPr lang="zh-CN" altLang="en-US" b="1" dirty="0">
                <a:ea typeface="SimHei" panose="02010609060101010101" pitchFamily="49" charset="-122"/>
              </a:rPr>
              <a:t>社</a:t>
            </a:r>
            <a:r>
              <a:rPr lang="zh-CN" altLang="en-US" b="1" dirty="0" smtClean="0">
                <a:ea typeface="SimHei" panose="02010609060101010101" pitchFamily="49" charset="-122"/>
              </a:rPr>
              <a:t>会的</a:t>
            </a:r>
            <a:r>
              <a:rPr lang="zh-CN" altLang="en-US" b="1" dirty="0">
                <a:ea typeface="SimHei" panose="02010609060101010101" pitchFamily="49" charset="-122"/>
              </a:rPr>
              <a:t>不</a:t>
            </a:r>
            <a:r>
              <a:rPr lang="zh-CN" altLang="en-US" b="1" dirty="0" smtClean="0">
                <a:ea typeface="SimHei" panose="02010609060101010101" pitchFamily="49" charset="-122"/>
              </a:rPr>
              <a:t>公不義，基督徒要做什麼？或完全不用做</a:t>
            </a:r>
            <a:r>
              <a:rPr lang="zh-CN" altLang="en-US" b="1" dirty="0">
                <a:ea typeface="SimHei" panose="02010609060101010101" pitchFamily="49" charset="-122"/>
              </a:rPr>
              <a:t>什</a:t>
            </a:r>
            <a:r>
              <a:rPr lang="zh-CN" altLang="en-US" b="1" dirty="0" smtClean="0">
                <a:ea typeface="SimHei" panose="02010609060101010101" pitchFamily="49" charset="-122"/>
              </a:rPr>
              <a:t>麼因為</a:t>
            </a:r>
            <a:r>
              <a:rPr lang="en-US" altLang="zh-TW" dirty="0" smtClean="0"/>
              <a:t>『 </a:t>
            </a:r>
            <a:r>
              <a:rPr lang="zh-TW" altLang="en-US" dirty="0"/>
              <a:t>伸冤在我 、我必報應 。</a:t>
            </a:r>
            <a:r>
              <a:rPr lang="en-US" altLang="zh-TW" dirty="0" smtClean="0"/>
              <a:t>』</a:t>
            </a:r>
            <a:r>
              <a:rPr lang="zh-CN" altLang="en-US" dirty="0" smtClean="0"/>
              <a:t>？ </a:t>
            </a:r>
            <a:endParaRPr lang="en-US" altLang="zh-TW" b="1" dirty="0" smtClean="0">
              <a:latin typeface="+mj-lt"/>
              <a:ea typeface="SimHei" panose="02010609060101010101" pitchFamily="49" charset="-122"/>
              <a:cs typeface="+mn-cs"/>
            </a:endParaRPr>
          </a:p>
          <a:p>
            <a:pPr marL="457200" indent="-457200" eaLnBrk="1" hangingPunct="1">
              <a:buFont typeface="+mj-lt"/>
              <a:buAutoNum type="arabicPeriod"/>
              <a:defRPr/>
            </a:pPr>
            <a:endParaRPr lang="en-US" altLang="zh-TW" b="1" dirty="0">
              <a:latin typeface="+mj-lt"/>
              <a:ea typeface="SimHei" panose="02010609060101010101" pitchFamily="49" charset="-122"/>
              <a:cs typeface="+mn-cs"/>
            </a:endParaRPr>
          </a:p>
          <a:p>
            <a:pPr marL="457200" indent="-457200" eaLnBrk="1" hangingPunct="1">
              <a:buFont typeface="+mj-lt"/>
              <a:buAutoNum type="arabicPeriod"/>
              <a:defRPr/>
            </a:pPr>
            <a:r>
              <a:rPr lang="zh-CN" altLang="en-US" b="1" dirty="0" smtClean="0">
                <a:latin typeface="SimHei" panose="02010609060101010101" pitchFamily="49" charset="-122"/>
                <a:ea typeface="SimHei" panose="02010609060101010101" pitchFamily="49" charset="-122"/>
              </a:rPr>
              <a:t>信神</a:t>
            </a:r>
            <a:r>
              <a:rPr lang="en-US" altLang="zh-CN" b="1" dirty="0" smtClean="0">
                <a:latin typeface="SimHei" panose="02010609060101010101" pitchFamily="49" charset="-122"/>
                <a:ea typeface="SimHei" panose="02010609060101010101" pitchFamily="49" charset="-122"/>
              </a:rPr>
              <a:t>=</a:t>
            </a:r>
            <a:r>
              <a:rPr lang="zh-CN" altLang="en-US" b="1" dirty="0" smtClean="0">
                <a:latin typeface="SimHei" panose="02010609060101010101" pitchFamily="49" charset="-122"/>
                <a:ea typeface="SimHei" panose="02010609060101010101" pitchFamily="49" charset="-122"/>
              </a:rPr>
              <a:t>敬畏神</a:t>
            </a:r>
            <a:r>
              <a:rPr lang="en-US" altLang="zh-CN" b="1" dirty="0" smtClean="0">
                <a:latin typeface="SimHei" panose="02010609060101010101" pitchFamily="49" charset="-122"/>
                <a:ea typeface="SimHei" panose="02010609060101010101" pitchFamily="49" charset="-122"/>
              </a:rPr>
              <a:t>=</a:t>
            </a:r>
            <a:r>
              <a:rPr lang="zh-CN" altLang="en-US" b="1" dirty="0" smtClean="0">
                <a:latin typeface="SimHei" panose="02010609060101010101" pitchFamily="49" charset="-122"/>
                <a:ea typeface="SimHei" panose="02010609060101010101" pitchFamily="49" charset="-122"/>
              </a:rPr>
              <a:t>善人</a:t>
            </a:r>
            <a:r>
              <a:rPr lang="en-US" altLang="zh-CN" b="1" dirty="0" smtClean="0">
                <a:latin typeface="SimHei" panose="02010609060101010101" pitchFamily="49" charset="-122"/>
                <a:ea typeface="SimHei" panose="02010609060101010101" pitchFamily="49" charset="-122"/>
              </a:rPr>
              <a:t>=</a:t>
            </a:r>
            <a:r>
              <a:rPr lang="zh-CN" altLang="en-US" b="1" dirty="0" smtClean="0">
                <a:latin typeface="SimHei" panose="02010609060101010101" pitchFamily="49" charset="-122"/>
                <a:ea typeface="SimHei" panose="02010609060101010101" pitchFamily="49" charset="-122"/>
              </a:rPr>
              <a:t>侍</a:t>
            </a:r>
            <a:r>
              <a:rPr lang="zh-CN" altLang="en-US" b="1" dirty="0">
                <a:latin typeface="SimHei" panose="02010609060101010101" pitchFamily="49" charset="-122"/>
                <a:ea typeface="SimHei" panose="02010609060101010101" pitchFamily="49" charset="-122"/>
              </a:rPr>
              <a:t>奉</a:t>
            </a:r>
            <a:r>
              <a:rPr lang="zh-CN" altLang="en-US" b="1" dirty="0" smtClean="0">
                <a:latin typeface="SimHei" panose="02010609060101010101" pitchFamily="49" charset="-122"/>
                <a:ea typeface="SimHei" panose="02010609060101010101" pitchFamily="49" charset="-122"/>
              </a:rPr>
              <a:t>神 ？不信神</a:t>
            </a:r>
            <a:r>
              <a:rPr lang="en-US" altLang="zh-CN" b="1" dirty="0" smtClean="0">
                <a:latin typeface="SimHei" panose="02010609060101010101" pitchFamily="49" charset="-122"/>
                <a:ea typeface="SimHei" panose="02010609060101010101" pitchFamily="49" charset="-122"/>
              </a:rPr>
              <a:t>=</a:t>
            </a:r>
            <a:r>
              <a:rPr lang="zh-CN" altLang="en-US" b="1" dirty="0" smtClean="0">
                <a:latin typeface="SimHei" panose="02010609060101010101" pitchFamily="49" charset="-122"/>
                <a:ea typeface="SimHei" panose="02010609060101010101" pitchFamily="49" charset="-122"/>
              </a:rPr>
              <a:t>试</a:t>
            </a:r>
            <a:r>
              <a:rPr lang="zh-CN" altLang="en-US" b="1" dirty="0">
                <a:latin typeface="SimHei" panose="02010609060101010101" pitchFamily="49" charset="-122"/>
                <a:ea typeface="SimHei" panose="02010609060101010101" pitchFamily="49" charset="-122"/>
              </a:rPr>
              <a:t>探</a:t>
            </a:r>
            <a:r>
              <a:rPr lang="zh-CN" altLang="en-US" b="1" dirty="0" smtClean="0">
                <a:latin typeface="SimHei" panose="02010609060101010101" pitchFamily="49" charset="-122"/>
                <a:ea typeface="SimHei" panose="02010609060101010101" pitchFamily="49" charset="-122"/>
              </a:rPr>
              <a:t>神</a:t>
            </a:r>
            <a:r>
              <a:rPr lang="en-US" altLang="zh-CN" b="1" dirty="0" smtClean="0">
                <a:latin typeface="SimHei" panose="02010609060101010101" pitchFamily="49" charset="-122"/>
                <a:ea typeface="SimHei" panose="02010609060101010101" pitchFamily="49" charset="-122"/>
              </a:rPr>
              <a:t>=</a:t>
            </a:r>
            <a:r>
              <a:rPr lang="zh-CN" altLang="en-US" b="1" dirty="0" smtClean="0">
                <a:latin typeface="SimHei" panose="02010609060101010101" pitchFamily="49" charset="-122"/>
                <a:ea typeface="SimHei" panose="02010609060101010101" pitchFamily="49" charset="-122"/>
              </a:rPr>
              <a:t>恶人</a:t>
            </a:r>
            <a:r>
              <a:rPr lang="en-US" altLang="zh-CN" b="1" dirty="0" smtClean="0">
                <a:latin typeface="SimHei" panose="02010609060101010101" pitchFamily="49" charset="-122"/>
                <a:ea typeface="SimHei" panose="02010609060101010101" pitchFamily="49" charset="-122"/>
              </a:rPr>
              <a:t>=</a:t>
            </a:r>
            <a:r>
              <a:rPr lang="zh-CN" altLang="en-US" b="1" dirty="0" smtClean="0">
                <a:latin typeface="SimHei" panose="02010609060101010101" pitchFamily="49" charset="-122"/>
                <a:ea typeface="SimHei" panose="02010609060101010101" pitchFamily="49" charset="-122"/>
              </a:rPr>
              <a:t>不</a:t>
            </a:r>
            <a:r>
              <a:rPr lang="zh-CN" altLang="en-US" b="1" dirty="0">
                <a:latin typeface="SimHei" panose="02010609060101010101" pitchFamily="49" charset="-122"/>
                <a:ea typeface="SimHei" panose="02010609060101010101" pitchFamily="49" charset="-122"/>
              </a:rPr>
              <a:t>侍奉</a:t>
            </a:r>
            <a:r>
              <a:rPr lang="zh-CN" altLang="en-US" b="1" dirty="0" smtClean="0">
                <a:latin typeface="SimHei" panose="02010609060101010101" pitchFamily="49" charset="-122"/>
                <a:ea typeface="SimHei" panose="02010609060101010101" pitchFamily="49" charset="-122"/>
              </a:rPr>
              <a:t>神？</a:t>
            </a:r>
            <a:endParaRPr lang="en-US" altLang="zh-CN" b="1" dirty="0" smtClean="0">
              <a:latin typeface="SimHei" panose="02010609060101010101" pitchFamily="49" charset="-122"/>
              <a:ea typeface="SimHei" panose="02010609060101010101" pitchFamily="49" charset="-122"/>
            </a:endParaRPr>
          </a:p>
          <a:p>
            <a:pPr marL="457200" indent="-457200" eaLnBrk="1" hangingPunct="1">
              <a:buFont typeface="+mj-lt"/>
              <a:buAutoNum type="arabicPeriod"/>
              <a:defRPr/>
            </a:pPr>
            <a:endParaRPr lang="en-US" altLang="zh-TW" b="1" dirty="0" smtClean="0">
              <a:latin typeface="+mj-lt"/>
              <a:ea typeface="SimHei" panose="02010609060101010101" pitchFamily="49" charset="-122"/>
              <a:cs typeface="+mn-cs"/>
            </a:endParaRPr>
          </a:p>
          <a:p>
            <a:pPr marL="457200" indent="-457200" eaLnBrk="1" hangingPunct="1">
              <a:buFont typeface="+mj-lt"/>
              <a:buAutoNum type="arabicPeriod"/>
              <a:defRPr/>
            </a:pPr>
            <a:r>
              <a:rPr lang="zh-CN" altLang="en-US" b="1" dirty="0">
                <a:latin typeface="+mj-lt"/>
                <a:ea typeface="SimHei" panose="02010609060101010101" pitchFamily="49" charset="-122"/>
                <a:cs typeface="+mn-cs"/>
              </a:rPr>
              <a:t>在</a:t>
            </a:r>
            <a:r>
              <a:rPr lang="zh-CN" altLang="en-US" b="1" dirty="0" smtClean="0">
                <a:latin typeface="+mj-lt"/>
                <a:ea typeface="SimHei" panose="02010609060101010101" pitchFamily="49" charset="-122"/>
                <a:cs typeface="+mn-cs"/>
              </a:rPr>
              <a:t>等</a:t>
            </a:r>
            <a:r>
              <a:rPr lang="zh-CN" altLang="en-US" b="1" dirty="0">
                <a:latin typeface="+mj-lt"/>
                <a:ea typeface="SimHei" panose="02010609060101010101" pitchFamily="49" charset="-122"/>
                <a:cs typeface="+mn-cs"/>
              </a:rPr>
              <a:t>候耶和華日</a:t>
            </a:r>
            <a:r>
              <a:rPr lang="zh-CN" altLang="en-US" b="1" dirty="0" smtClean="0">
                <a:latin typeface="+mj-lt"/>
                <a:ea typeface="SimHei" panose="02010609060101010101" pitchFamily="49" charset="-122"/>
                <a:cs typeface="+mn-cs"/>
              </a:rPr>
              <a:t>子，你覺得最重要需要預備什麼？</a:t>
            </a:r>
            <a:endParaRPr lang="en-US" altLang="zh-CN" b="1" dirty="0">
              <a:latin typeface="+mj-lt"/>
              <a:ea typeface="SimHei" panose="02010609060101010101" pitchFamily="49" charset="-122"/>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5">
            <a:extLst>
              <a:ext uri="{FF2B5EF4-FFF2-40B4-BE49-F238E27FC236}">
                <a16:creationId xmlns="" xmlns:a16="http://schemas.microsoft.com/office/drawing/2014/main" id="{FDF69764-E8BB-42CC-B337-4353E1DA29CC}"/>
              </a:ext>
            </a:extLst>
          </p:cNvPr>
          <p:cNvSpPr txBox="1">
            <a:spLocks noChangeArrowheads="1"/>
          </p:cNvSpPr>
          <p:nvPr/>
        </p:nvSpPr>
        <p:spPr bwMode="auto">
          <a:xfrm>
            <a:off x="1599459" y="302568"/>
            <a:ext cx="541094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zh-TW" altLang="en-US" sz="2400" dirty="0">
              <a:solidFill>
                <a:schemeClr val="bg1"/>
              </a:solidFill>
              <a:ea typeface="SimHei" panose="02010609060101010101" pitchFamily="49" charset="-122"/>
            </a:endParaRPr>
          </a:p>
        </p:txBody>
      </p:sp>
      <p:sp>
        <p:nvSpPr>
          <p:cNvPr id="213" name="Rectangle 5"/>
          <p:cNvSpPr/>
          <p:nvPr/>
        </p:nvSpPr>
        <p:spPr>
          <a:xfrm>
            <a:off x="0" y="0"/>
            <a:ext cx="9144000" cy="6858000"/>
          </a:xfrm>
          <a:prstGeom prst="rect">
            <a:avLst/>
          </a:prstGeom>
          <a:solidFill>
            <a:srgbClr val="000000"/>
          </a:solidFill>
          <a:ln>
            <a:solidFill>
              <a:srgbClr val="000000"/>
            </a:solidFill>
            <a:miter/>
          </a:ln>
        </p:spPr>
        <p:txBody>
          <a:bodyPr lIns="45719" rIns="45719" anchor="ctr"/>
          <a:lstStyle/>
          <a:p>
            <a:pPr>
              <a:defRPr sz="1800"/>
            </a:pPr>
            <a:endParaRPr/>
          </a:p>
        </p:txBody>
      </p:sp>
      <p:pic>
        <p:nvPicPr>
          <p:cNvPr id="214" name="Picture 4" descr="Picture 4"/>
          <p:cNvPicPr>
            <a:picLocks noChangeAspect="1"/>
          </p:cNvPicPr>
          <p:nvPr/>
        </p:nvPicPr>
        <p:blipFill>
          <a:blip r:embed="rId2"/>
          <a:stretch>
            <a:fillRect/>
          </a:stretch>
        </p:blipFill>
        <p:spPr>
          <a:xfrm>
            <a:off x="0" y="312803"/>
            <a:ext cx="9144001" cy="6096000"/>
          </a:xfrm>
          <a:prstGeom prst="rect">
            <a:avLst/>
          </a:prstGeom>
          <a:ln w="12700">
            <a:miter lim="400000"/>
          </a:ln>
        </p:spPr>
      </p:pic>
      <p:sp>
        <p:nvSpPr>
          <p:cNvPr id="215" name="Rectangle 1"/>
          <p:cNvSpPr txBox="1"/>
          <p:nvPr/>
        </p:nvSpPr>
        <p:spPr>
          <a:xfrm>
            <a:off x="609601" y="1371599"/>
            <a:ext cx="7924799" cy="394505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p>
            <a:pPr>
              <a:lnSpc>
                <a:spcPct val="107000"/>
              </a:lnSpc>
              <a:tabLst>
                <a:tab pos="457200" algn="l"/>
              </a:tabLst>
              <a:defRPr sz="1900">
                <a:latin typeface="SimHei"/>
                <a:ea typeface="SimHei"/>
                <a:cs typeface="SimHei"/>
                <a:sym typeface="SimHei"/>
              </a:defRPr>
            </a:pPr>
            <a:r>
              <a:rPr lang="zh-CN" altLang="en-US" sz="1800" b="1" dirty="0">
                <a:solidFill>
                  <a:srgbClr val="000000"/>
                </a:solidFill>
                <a:latin typeface="SimHei" panose="02010609060101010101" pitchFamily="49" charset="-122"/>
                <a:ea typeface="SimHei" panose="02010609060101010101" pitchFamily="49" charset="-122"/>
              </a:rPr>
              <a:t>複習：</a:t>
            </a:r>
            <a:endParaRPr lang="en-US" altLang="zh-TW" sz="1800" b="1" dirty="0">
              <a:solidFill>
                <a:srgbClr val="000000"/>
              </a:solidFill>
              <a:latin typeface="SimHei" panose="02010609060101010101" pitchFamily="49" charset="-122"/>
              <a:ea typeface="SimHei" panose="02010609060101010101" pitchFamily="49" charset="-122"/>
            </a:endParaRPr>
          </a:p>
          <a:p>
            <a:pPr>
              <a:lnSpc>
                <a:spcPct val="107000"/>
              </a:lnSpc>
              <a:tabLst>
                <a:tab pos="457200" algn="l"/>
              </a:tabLst>
              <a:defRPr sz="1900">
                <a:latin typeface="SimHei"/>
                <a:ea typeface="SimHei"/>
                <a:cs typeface="SimHei"/>
                <a:sym typeface="SimHei"/>
              </a:defRPr>
            </a:pPr>
            <a:r>
              <a:rPr sz="1800" dirty="0" err="1" smtClean="0"/>
              <a:t>第五個回合的辯論</a:t>
            </a:r>
            <a:r>
              <a:rPr sz="1800" dirty="0" smtClean="0"/>
              <a:t> </a:t>
            </a:r>
            <a:r>
              <a:rPr sz="1800" dirty="0"/>
              <a:t>3:7-12：</a:t>
            </a:r>
            <a:r>
              <a:rPr sz="1800" u="sng" dirty="0"/>
              <a:t>神的愛充充滿滿</a:t>
            </a:r>
            <a:endParaRPr sz="1800" u="sng" dirty="0">
              <a:solidFill>
                <a:srgbClr val="C00000"/>
              </a:solidFill>
            </a:endParaRPr>
          </a:p>
          <a:p>
            <a:pPr>
              <a:lnSpc>
                <a:spcPct val="107000"/>
              </a:lnSpc>
              <a:tabLst>
                <a:tab pos="457200" algn="l"/>
              </a:tabLst>
              <a:defRPr sz="1800">
                <a:latin typeface="SimHei"/>
                <a:ea typeface="SimHei"/>
                <a:cs typeface="SimHei"/>
                <a:sym typeface="SimHei"/>
              </a:defRPr>
            </a:pPr>
            <a:r>
              <a:rPr sz="1800" dirty="0" err="1"/>
              <a:t>辯論主題：</a:t>
            </a:r>
            <a:r>
              <a:rPr sz="1800" dirty="0" err="1">
                <a:solidFill>
                  <a:srgbClr val="C00000"/>
                </a:solidFill>
              </a:rPr>
              <a:t>神責備以色列偏離神的典章，神勸以色列當納十分之一並應許賜福</a:t>
            </a:r>
            <a:r>
              <a:rPr sz="1800" dirty="0">
                <a:solidFill>
                  <a:srgbClr val="C00000"/>
                </a:solidFill>
              </a:rPr>
              <a:t>。</a:t>
            </a:r>
          </a:p>
          <a:p>
            <a:pPr>
              <a:lnSpc>
                <a:spcPct val="107000"/>
              </a:lnSpc>
              <a:tabLst>
                <a:tab pos="457200" algn="l"/>
              </a:tabLst>
              <a:defRPr sz="1900">
                <a:latin typeface="SimHei"/>
                <a:ea typeface="SimHei"/>
                <a:cs typeface="SimHei"/>
                <a:sym typeface="SimHei"/>
              </a:defRPr>
            </a:pPr>
            <a:r>
              <a:rPr sz="1800" dirty="0"/>
              <a:t>背景：猶太人回歸多年之後，他們還是像從列祖的日子以來一樣偏離神的典章而不遵守。在農業生產上，他們可能遇到乾旱和害蟲等困難（3:10-11），在奉獻上，百姓並未獻上當獻的十分之一來支持神的仆人，以致利未人要出來工作維生，這使他們不再重視神賜給他們料理聖殿和安排敬拜的職責（尼13:10-13）。</a:t>
            </a:r>
          </a:p>
          <a:p>
            <a:pPr>
              <a:lnSpc>
                <a:spcPct val="107000"/>
              </a:lnSpc>
              <a:tabLst>
                <a:tab pos="457200" algn="l"/>
              </a:tabLst>
              <a:defRPr sz="1900">
                <a:latin typeface="SimHei"/>
                <a:ea typeface="SimHei"/>
                <a:cs typeface="SimHei"/>
                <a:sym typeface="SimHei"/>
              </a:defRPr>
            </a:pPr>
            <a:endParaRPr sz="1800" dirty="0">
              <a:solidFill>
                <a:srgbClr val="C00000"/>
              </a:solidFill>
            </a:endParaRPr>
          </a:p>
          <a:p>
            <a:pPr marL="342899" indent="-342899">
              <a:lnSpc>
                <a:spcPct val="107000"/>
              </a:lnSpc>
              <a:buSzPct val="100000"/>
              <a:buFont typeface="Arial"/>
              <a:buChar char="•"/>
              <a:tabLst>
                <a:tab pos="457200" algn="l"/>
              </a:tabLst>
              <a:defRPr sz="1800">
                <a:latin typeface="SimHei"/>
                <a:ea typeface="SimHei"/>
                <a:cs typeface="SimHei"/>
                <a:sym typeface="SimHei"/>
              </a:defRPr>
            </a:pPr>
            <a:r>
              <a:rPr sz="1800" dirty="0" err="1"/>
              <a:t>第五輪辯論以</a:t>
            </a:r>
            <a:r>
              <a:rPr sz="1800" dirty="0" err="1">
                <a:solidFill>
                  <a:srgbClr val="C00000"/>
                </a:solidFill>
              </a:rPr>
              <a:t>神責備以色列人沒有遵守神的律法，奪取神的供物</a:t>
            </a:r>
            <a:r>
              <a:rPr sz="1800" dirty="0" err="1"/>
              <a:t>開始</a:t>
            </a:r>
            <a:r>
              <a:rPr sz="1800" dirty="0"/>
              <a:t>。</a:t>
            </a:r>
            <a:endParaRPr sz="1800" dirty="0">
              <a:solidFill>
                <a:srgbClr val="C00000"/>
              </a:solidFill>
            </a:endParaRPr>
          </a:p>
          <a:p>
            <a:pPr marL="342899" indent="-342899">
              <a:lnSpc>
                <a:spcPct val="107000"/>
              </a:lnSpc>
              <a:buSzPct val="100000"/>
              <a:buFont typeface="Arial"/>
              <a:buChar char="•"/>
              <a:tabLst>
                <a:tab pos="457200" algn="l"/>
              </a:tabLst>
              <a:defRPr sz="1800">
                <a:latin typeface="SimHei"/>
                <a:ea typeface="SimHei"/>
                <a:cs typeface="SimHei"/>
                <a:sym typeface="SimHei"/>
              </a:defRPr>
            </a:pPr>
            <a:r>
              <a:rPr sz="1800" dirty="0" err="1"/>
              <a:t>以色列人不承認，神指出</a:t>
            </a:r>
            <a:r>
              <a:rPr sz="1800" dirty="0" err="1">
                <a:solidFill>
                  <a:srgbClr val="C00000"/>
                </a:solidFill>
              </a:rPr>
              <a:t>不獻上十分之一就是奪取神的供物，自招咒詛</a:t>
            </a:r>
            <a:r>
              <a:rPr sz="1800" dirty="0"/>
              <a:t>。</a:t>
            </a:r>
          </a:p>
          <a:p>
            <a:pPr marL="342899" indent="-342899">
              <a:lnSpc>
                <a:spcPct val="107000"/>
              </a:lnSpc>
              <a:buSzPct val="100000"/>
              <a:buFont typeface="Arial"/>
              <a:buChar char="•"/>
              <a:tabLst>
                <a:tab pos="457200" algn="l"/>
              </a:tabLst>
              <a:defRPr sz="1800">
                <a:latin typeface="SimHei"/>
                <a:ea typeface="SimHei"/>
                <a:cs typeface="SimHei"/>
                <a:sym typeface="SimHei"/>
              </a:defRPr>
            </a:pPr>
            <a:r>
              <a:rPr sz="1800" dirty="0" err="1"/>
              <a:t>神勸以色列</a:t>
            </a:r>
            <a:r>
              <a:rPr sz="1800" dirty="0" err="1">
                <a:solidFill>
                  <a:srgbClr val="C00000"/>
                </a:solidFill>
              </a:rPr>
              <a:t>當納十分之一並應許賜福</a:t>
            </a:r>
            <a:r>
              <a:rPr sz="1800" dirty="0">
                <a:solidFill>
                  <a:srgbClr val="C00000"/>
                </a:solidFill>
              </a:rPr>
              <a:t>。</a:t>
            </a:r>
          </a:p>
        </p:txBody>
      </p:sp>
      <p:sp>
        <p:nvSpPr>
          <p:cNvPr id="216" name="Text Box 5"/>
          <p:cNvSpPr txBox="1"/>
          <p:nvPr/>
        </p:nvSpPr>
        <p:spPr>
          <a:xfrm>
            <a:off x="1722120" y="762000"/>
            <a:ext cx="4845507" cy="51054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p>
            <a:pPr>
              <a:defRPr sz="2400">
                <a:solidFill>
                  <a:schemeClr val="accent3">
                    <a:lumOff val="44000"/>
                  </a:schemeClr>
                </a:solidFill>
              </a:defRPr>
            </a:pPr>
            <a:r>
              <a:rPr>
                <a:latin typeface="SimHei"/>
                <a:ea typeface="SimHei"/>
                <a:cs typeface="SimHei"/>
                <a:sym typeface="SimHei"/>
              </a:rPr>
              <a:t>瑪拉基書 </a:t>
            </a:r>
            <a:r>
              <a:t>— </a:t>
            </a:r>
            <a:r>
              <a:rPr>
                <a:latin typeface="SimHei"/>
                <a:ea typeface="SimHei"/>
                <a:cs typeface="SimHei"/>
                <a:sym typeface="SimHei"/>
              </a:rPr>
              <a:t>第一個回合：愛的確據</a:t>
            </a:r>
          </a:p>
        </p:txBody>
      </p:sp>
      <p:grpSp>
        <p:nvGrpSpPr>
          <p:cNvPr id="219" name="Group 7"/>
          <p:cNvGrpSpPr/>
          <p:nvPr/>
        </p:nvGrpSpPr>
        <p:grpSpPr>
          <a:xfrm>
            <a:off x="1295401" y="809745"/>
            <a:ext cx="5967473" cy="538935"/>
            <a:chOff x="-61773" y="-69850"/>
            <a:chExt cx="4419600" cy="609600"/>
          </a:xfrm>
        </p:grpSpPr>
        <p:sp>
          <p:nvSpPr>
            <p:cNvPr id="217" name="Rectangle 10"/>
            <p:cNvSpPr/>
            <p:nvPr/>
          </p:nvSpPr>
          <p:spPr>
            <a:xfrm>
              <a:off x="-61773" y="-69850"/>
              <a:ext cx="4419600" cy="609600"/>
            </a:xfrm>
            <a:prstGeom prst="rect">
              <a:avLst/>
            </a:prstGeom>
            <a:blipFill rotWithShape="1">
              <a:blip r:embed="rId3"/>
              <a:srcRect/>
              <a:tile tx="0" ty="0" sx="100000" sy="100000" flip="none" algn="tl"/>
            </a:blipFill>
            <a:ln w="9525" cap="flat">
              <a:solidFill>
                <a:srgbClr val="000000"/>
              </a:solidFill>
              <a:prstDash val="solid"/>
              <a:miter lim="800000"/>
            </a:ln>
            <a:effectLst/>
          </p:spPr>
          <p:txBody>
            <a:bodyPr wrap="square" lIns="45719" tIns="45719" rIns="45719" bIns="45719" numCol="1" anchor="ctr">
              <a:noAutofit/>
            </a:bodyPr>
            <a:lstStyle/>
            <a:p>
              <a:endParaRPr/>
            </a:p>
          </p:txBody>
        </p:sp>
        <p:sp>
          <p:nvSpPr>
            <p:cNvPr id="218" name="Text Box 5"/>
            <p:cNvSpPr txBox="1"/>
            <p:nvPr/>
          </p:nvSpPr>
          <p:spPr>
            <a:xfrm>
              <a:off x="17809" y="-49567"/>
              <a:ext cx="4260435" cy="52219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lvl1pPr>
                <a:defRPr sz="2400">
                  <a:solidFill>
                    <a:schemeClr val="accent3">
                      <a:lumOff val="44000"/>
                    </a:schemeClr>
                  </a:solidFill>
                  <a:latin typeface="SimHei"/>
                  <a:ea typeface="SimHei"/>
                  <a:cs typeface="SimHei"/>
                  <a:sym typeface="SimHei"/>
                </a:defRPr>
              </a:lvl1pPr>
            </a:lstStyle>
            <a:p>
              <a:pPr>
                <a:defRPr>
                  <a:latin typeface="Arial"/>
                  <a:ea typeface="Arial"/>
                  <a:cs typeface="Arial"/>
                  <a:sym typeface="Arial"/>
                </a:defRPr>
              </a:pPr>
              <a:r>
                <a:rPr lang="zh-TW" altLang="en-US" dirty="0">
                  <a:solidFill>
                    <a:schemeClr val="bg1"/>
                  </a:solidFill>
                  <a:ea typeface="SimHei" panose="02010609060101010101" pitchFamily="49" charset="-122"/>
                </a:rPr>
                <a:t>瑪拉基書 </a:t>
              </a:r>
              <a:r>
                <a:rPr lang="en-US" altLang="zh-CN" dirty="0">
                  <a:solidFill>
                    <a:schemeClr val="bg1"/>
                  </a:solidFill>
                  <a:ea typeface="SimHei" panose="02010609060101010101" pitchFamily="49" charset="-122"/>
                </a:rPr>
                <a:t>— </a:t>
              </a:r>
              <a:r>
                <a:rPr dirty="0" err="1" smtClean="0">
                  <a:latin typeface="SimHei"/>
                  <a:ea typeface="SimHei"/>
                  <a:cs typeface="SimHei"/>
                  <a:sym typeface="SimHei"/>
                </a:rPr>
                <a:t>第五個回合</a:t>
              </a:r>
              <a:r>
                <a:rPr dirty="0" err="1">
                  <a:latin typeface="SimHei"/>
                  <a:ea typeface="SimHei"/>
                  <a:cs typeface="SimHei"/>
                  <a:sym typeface="SimHei"/>
                </a:rPr>
                <a:t>：當納的十分之一</a:t>
              </a:r>
              <a:endParaRPr dirty="0">
                <a:latin typeface="SimHei"/>
                <a:ea typeface="SimHei"/>
                <a:cs typeface="SimHei"/>
                <a:sym typeface="SimHei"/>
              </a:endParaRPr>
            </a:p>
          </p:txBody>
        </p:sp>
      </p:grpSp>
    </p:spTree>
    <p:extLst>
      <p:ext uri="{BB962C8B-B14F-4D97-AF65-F5344CB8AC3E}">
        <p14:creationId xmlns:p14="http://schemas.microsoft.com/office/powerpoint/2010/main" val="27878949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a:extLst>
              <a:ext uri="{FF2B5EF4-FFF2-40B4-BE49-F238E27FC236}">
                <a16:creationId xmlns="" xmlns:a16="http://schemas.microsoft.com/office/drawing/2014/main" id="{77CE6D6F-A977-474D-82B5-C31534453F1D}"/>
              </a:ext>
            </a:extLst>
          </p:cNvPr>
          <p:cNvSpPr>
            <a:spLocks noChangeArrowheads="1"/>
          </p:cNvSpPr>
          <p:nvPr/>
        </p:nvSpPr>
        <p:spPr bwMode="auto">
          <a:xfrm>
            <a:off x="0" y="0"/>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solidFill>
                <a:srgbClr val="000000"/>
              </a:solidFill>
            </a:endParaRPr>
          </a:p>
        </p:txBody>
      </p:sp>
      <p:pic>
        <p:nvPicPr>
          <p:cNvPr id="4099" name="Picture 4" descr="Delicious Denim">
            <a:extLst>
              <a:ext uri="{FF2B5EF4-FFF2-40B4-BE49-F238E27FC236}">
                <a16:creationId xmlns="" xmlns:a16="http://schemas.microsoft.com/office/drawing/2014/main" id="{79831D8B-7A7C-4486-9F16-8BC6525CC2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85" y="381000"/>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 xmlns:a16="http://schemas.microsoft.com/office/drawing/2014/main" id="{F218E814-8F33-4A65-A5E5-96A5F62ABFAA}"/>
              </a:ext>
            </a:extLst>
          </p:cNvPr>
          <p:cNvSpPr/>
          <p:nvPr/>
        </p:nvSpPr>
        <p:spPr>
          <a:xfrm>
            <a:off x="762000" y="1752600"/>
            <a:ext cx="7162800" cy="3385542"/>
          </a:xfrm>
          <a:prstGeom prst="rect">
            <a:avLst/>
          </a:prstGeom>
        </p:spPr>
        <p:txBody>
          <a:bodyPr wrap="square">
            <a:spAutoFit/>
          </a:bodyPr>
          <a:lstStyle/>
          <a:p>
            <a:pPr marL="342900" lvl="0" indent="-342900">
              <a:lnSpc>
                <a:spcPct val="107000"/>
              </a:lnSpc>
              <a:spcBef>
                <a:spcPts val="0"/>
              </a:spcBef>
              <a:spcAft>
                <a:spcPts val="0"/>
              </a:spcAft>
              <a:buFont typeface="+mj-lt"/>
              <a:buAutoNum type="arabicPeriod"/>
              <a:tabLst>
                <a:tab pos="457200" algn="l"/>
              </a:tabLst>
            </a:pPr>
            <a:r>
              <a:rPr lang="zh-CN" altLang="en-US" b="1" strike="sngStrike" dirty="0">
                <a:solidFill>
                  <a:schemeClr val="bg1">
                    <a:lumMod val="75000"/>
                  </a:schemeClr>
                </a:solidFill>
                <a:latin typeface="SimHei" panose="02010609060101010101" pitchFamily="49" charset="-122"/>
                <a:ea typeface="SimHei" panose="02010609060101010101" pitchFamily="49" charset="-122"/>
                <a:cs typeface="Microsoft YaHei" panose="020B0503020204020204" pitchFamily="34" charset="-122"/>
              </a:rPr>
              <a:t>概論</a:t>
            </a:r>
            <a:endParaRPr lang="en-US" b="1" strike="sngStrike" dirty="0">
              <a:solidFill>
                <a:schemeClr val="bg1">
                  <a:lumMod val="75000"/>
                </a:schemeClr>
              </a:solidFill>
              <a:latin typeface="SimHei" panose="02010609060101010101" pitchFamily="49" charset="-122"/>
              <a:ea typeface="SimHei" panose="02010609060101010101" pitchFamily="49" charset="-122"/>
              <a:cs typeface="Times New Roman" panose="02020603050405020304" pitchFamily="18" charset="0"/>
            </a:endParaRPr>
          </a:p>
          <a:p>
            <a:pPr marL="342900" lvl="0" indent="-342900">
              <a:lnSpc>
                <a:spcPct val="107000"/>
              </a:lnSpc>
              <a:spcBef>
                <a:spcPts val="0"/>
              </a:spcBef>
              <a:spcAft>
                <a:spcPts val="0"/>
              </a:spcAft>
              <a:buFont typeface="+mj-lt"/>
              <a:buAutoNum type="arabicPeriod"/>
              <a:tabLst>
                <a:tab pos="457200" algn="l"/>
              </a:tabLst>
            </a:pPr>
            <a:r>
              <a:rPr lang="en-US" b="1" strike="sngStrike" dirty="0">
                <a:solidFill>
                  <a:schemeClr val="bg1">
                    <a:lumMod val="75000"/>
                  </a:schemeClr>
                </a:solidFill>
                <a:latin typeface="SimHei" panose="02010609060101010101" pitchFamily="49" charset="-122"/>
                <a:ea typeface="SimHei" panose="02010609060101010101" pitchFamily="49" charset="-122"/>
                <a:cs typeface="Microsoft YaHei" panose="020B0503020204020204" pitchFamily="34" charset="-122"/>
              </a:rPr>
              <a:t>1:1-5</a:t>
            </a:r>
            <a:r>
              <a:rPr lang="zh-CN" altLang="en-US" b="1" strike="sngStrike" dirty="0">
                <a:solidFill>
                  <a:schemeClr val="bg1">
                    <a:lumMod val="75000"/>
                  </a:schemeClr>
                </a:solidFill>
                <a:latin typeface="SimHei" panose="02010609060101010101" pitchFamily="49" charset="-122"/>
                <a:ea typeface="SimHei" panose="02010609060101010101" pitchFamily="49" charset="-122"/>
                <a:cs typeface="Microsoft YaHei" panose="020B0503020204020204" pitchFamily="34" charset="-122"/>
              </a:rPr>
              <a:t>：宣告神對以色列的慈愛，我是否灰心冷淡</a:t>
            </a:r>
            <a:r>
              <a:rPr lang="en-US" b="1" strike="sngStrike" dirty="0">
                <a:solidFill>
                  <a:schemeClr val="bg1">
                    <a:lumMod val="75000"/>
                  </a:schemeClr>
                </a:solidFill>
                <a:latin typeface="SimHei" panose="02010609060101010101" pitchFamily="49" charset="-122"/>
                <a:ea typeface="SimHei" panose="02010609060101010101" pitchFamily="49" charset="-122"/>
                <a:cs typeface="Microsoft YaHei" panose="020B0503020204020204" pitchFamily="34" charset="-122"/>
              </a:rPr>
              <a:t> </a:t>
            </a:r>
            <a:r>
              <a:rPr lang="zh-CN" altLang="en-US" b="1" strike="sngStrike" dirty="0">
                <a:solidFill>
                  <a:schemeClr val="bg1">
                    <a:lumMod val="75000"/>
                  </a:schemeClr>
                </a:solidFill>
                <a:latin typeface="SimHei" panose="02010609060101010101" pitchFamily="49" charset="-122"/>
                <a:ea typeface="SimHei" panose="02010609060101010101" pitchFamily="49" charset="-122"/>
                <a:cs typeface="Microsoft YaHei" panose="020B0503020204020204" pitchFamily="34" charset="-122"/>
              </a:rPr>
              <a:t>？</a:t>
            </a:r>
            <a:endParaRPr lang="en-US" b="1" strike="sngStrike" dirty="0">
              <a:solidFill>
                <a:schemeClr val="bg1">
                  <a:lumMod val="75000"/>
                </a:schemeClr>
              </a:solidFill>
              <a:latin typeface="SimHei" panose="02010609060101010101" pitchFamily="49" charset="-122"/>
              <a:ea typeface="SimHei" panose="02010609060101010101" pitchFamily="49" charset="-122"/>
              <a:cs typeface="Times New Roman" panose="02020603050405020304" pitchFamily="18" charset="0"/>
            </a:endParaRPr>
          </a:p>
          <a:p>
            <a:pPr marL="342900" lvl="0" indent="-342900">
              <a:lnSpc>
                <a:spcPct val="107000"/>
              </a:lnSpc>
              <a:spcBef>
                <a:spcPts val="0"/>
              </a:spcBef>
              <a:spcAft>
                <a:spcPts val="0"/>
              </a:spcAft>
              <a:buFont typeface="+mj-lt"/>
              <a:buAutoNum type="arabicPeriod"/>
              <a:tabLst>
                <a:tab pos="457200" algn="l"/>
              </a:tabLst>
            </a:pPr>
            <a:r>
              <a:rPr lang="en-US" b="1" strike="sngStrike" dirty="0">
                <a:solidFill>
                  <a:schemeClr val="bg1">
                    <a:lumMod val="75000"/>
                  </a:schemeClr>
                </a:solidFill>
                <a:latin typeface="SimHei" panose="02010609060101010101" pitchFamily="49" charset="-122"/>
                <a:ea typeface="SimHei" panose="02010609060101010101" pitchFamily="49" charset="-122"/>
              </a:rPr>
              <a:t>1:6-2:9</a:t>
            </a:r>
            <a:r>
              <a:rPr lang="zh-CN" altLang="en-US" b="1" strike="sngStrike" dirty="0">
                <a:solidFill>
                  <a:schemeClr val="bg1">
                    <a:lumMod val="75000"/>
                  </a:schemeClr>
                </a:solidFill>
                <a:latin typeface="SimHei" panose="02010609060101010101" pitchFamily="49" charset="-122"/>
                <a:ea typeface="SimHei" panose="02010609060101010101" pitchFamily="49" charset="-122"/>
              </a:rPr>
              <a:t>：對祭司責備的信息，領袖的責任和需要悔改之處</a:t>
            </a:r>
            <a:endParaRPr lang="en-US" b="1" strike="sngStrike" dirty="0">
              <a:solidFill>
                <a:schemeClr val="bg1">
                  <a:lumMod val="75000"/>
                </a:schemeClr>
              </a:solidFill>
              <a:latin typeface="SimHei" panose="02010609060101010101" pitchFamily="49" charset="-122"/>
              <a:ea typeface="SimHei" panose="02010609060101010101" pitchFamily="49" charset="-122"/>
            </a:endParaRPr>
          </a:p>
          <a:p>
            <a:pPr marL="342900" lvl="0" indent="-342900">
              <a:lnSpc>
                <a:spcPct val="107000"/>
              </a:lnSpc>
              <a:spcBef>
                <a:spcPts val="0"/>
              </a:spcBef>
              <a:spcAft>
                <a:spcPts val="0"/>
              </a:spcAft>
              <a:buFont typeface="+mj-lt"/>
              <a:buAutoNum type="arabicPeriod"/>
              <a:tabLst>
                <a:tab pos="457200" algn="l"/>
              </a:tabLst>
            </a:pPr>
            <a:r>
              <a:rPr lang="en-US" b="1" strike="sngStrike" dirty="0">
                <a:solidFill>
                  <a:schemeClr val="bg1">
                    <a:lumMod val="75000"/>
                  </a:schemeClr>
                </a:solidFill>
                <a:latin typeface="SimHei" panose="02010609060101010101" pitchFamily="49" charset="-122"/>
                <a:ea typeface="SimHei" panose="02010609060101010101" pitchFamily="49" charset="-122"/>
              </a:rPr>
              <a:t>2:10-16</a:t>
            </a:r>
            <a:r>
              <a:rPr lang="zh-CN" altLang="en-US" b="1" strike="sngStrike" dirty="0">
                <a:solidFill>
                  <a:schemeClr val="bg1">
                    <a:lumMod val="75000"/>
                  </a:schemeClr>
                </a:solidFill>
                <a:latin typeface="SimHei" panose="02010609060101010101" pitchFamily="49" charset="-122"/>
                <a:ea typeface="SimHei" panose="02010609060101010101" pitchFamily="49" charset="-122"/>
              </a:rPr>
              <a:t>：認識我的詭詐，我對我的鄰舍、甚至對我自己誠實嗎？</a:t>
            </a:r>
            <a:endParaRPr lang="en-US" b="1" strike="sngStrike" dirty="0">
              <a:solidFill>
                <a:schemeClr val="bg1">
                  <a:lumMod val="75000"/>
                </a:schemeClr>
              </a:solidFill>
              <a:latin typeface="SimHei" panose="02010609060101010101" pitchFamily="49" charset="-122"/>
              <a:ea typeface="SimHei" panose="02010609060101010101" pitchFamily="49" charset="-122"/>
            </a:endParaRPr>
          </a:p>
          <a:p>
            <a:pPr marL="342900" lvl="0" indent="-342900">
              <a:lnSpc>
                <a:spcPct val="107000"/>
              </a:lnSpc>
              <a:spcBef>
                <a:spcPts val="0"/>
              </a:spcBef>
              <a:spcAft>
                <a:spcPts val="0"/>
              </a:spcAft>
              <a:buFont typeface="+mj-lt"/>
              <a:buAutoNum type="arabicPeriod"/>
              <a:tabLst>
                <a:tab pos="457200" algn="l"/>
              </a:tabLst>
            </a:pPr>
            <a:r>
              <a:rPr lang="en-US" b="1" strike="sngStrike" dirty="0">
                <a:solidFill>
                  <a:schemeClr val="bg1">
                    <a:lumMod val="75000"/>
                  </a:schemeClr>
                </a:solidFill>
                <a:latin typeface="SimHei" panose="02010609060101010101" pitchFamily="49" charset="-122"/>
                <a:ea typeface="SimHei" panose="02010609060101010101" pitchFamily="49" charset="-122"/>
              </a:rPr>
              <a:t> 2:17 -</a:t>
            </a:r>
            <a:r>
              <a:rPr lang="en-US" b="1" strike="sngStrike" dirty="0">
                <a:solidFill>
                  <a:schemeClr val="bg1">
                    <a:lumMod val="75000"/>
                  </a:schemeClr>
                </a:solidFill>
                <a:latin typeface="SimHei" panose="02010609060101010101" pitchFamily="49" charset="-122"/>
                <a:ea typeface="SimHei" panose="02010609060101010101" pitchFamily="49" charset="-122"/>
                <a:cs typeface="Microsoft YaHei" panose="020B0503020204020204" pitchFamily="34" charset="-122"/>
              </a:rPr>
              <a:t> 3:6</a:t>
            </a:r>
            <a:r>
              <a:rPr lang="zh-CN" altLang="en-US" b="1" strike="sngStrike" dirty="0">
                <a:solidFill>
                  <a:schemeClr val="bg1">
                    <a:lumMod val="75000"/>
                  </a:schemeClr>
                </a:solidFill>
                <a:latin typeface="SimHei" panose="02010609060101010101" pitchFamily="49" charset="-122"/>
                <a:ea typeface="SimHei" panose="02010609060101010101" pitchFamily="49" charset="-122"/>
                <a:cs typeface="Microsoft YaHei" panose="020B0503020204020204" pitchFamily="34" charset="-122"/>
              </a:rPr>
              <a:t>：</a:t>
            </a:r>
            <a:r>
              <a:rPr lang="zh-CN" altLang="en-US" b="1" strike="sngStrike" dirty="0">
                <a:solidFill>
                  <a:schemeClr val="bg1">
                    <a:lumMod val="75000"/>
                  </a:schemeClr>
                </a:solidFill>
                <a:latin typeface="SimHei" panose="02010609060101010101" pitchFamily="49" charset="-122"/>
                <a:ea typeface="SimHei" panose="02010609060101010101" pitchFamily="49" charset="-122"/>
              </a:rPr>
              <a:t>豫示彌賽亞的降臨，堅忍盼望公義的主</a:t>
            </a:r>
            <a:endParaRPr lang="en-US" b="1" strike="sngStrike" dirty="0">
              <a:solidFill>
                <a:schemeClr val="bg1">
                  <a:lumMod val="75000"/>
                </a:schemeClr>
              </a:solidFill>
              <a:latin typeface="SimHei" panose="02010609060101010101" pitchFamily="49" charset="-122"/>
              <a:ea typeface="SimHei" panose="02010609060101010101" pitchFamily="49" charset="-122"/>
            </a:endParaRPr>
          </a:p>
          <a:p>
            <a:pPr marL="342900" lvl="0" indent="-342900">
              <a:lnSpc>
                <a:spcPct val="107000"/>
              </a:lnSpc>
              <a:spcBef>
                <a:spcPts val="0"/>
              </a:spcBef>
              <a:spcAft>
                <a:spcPts val="0"/>
              </a:spcAft>
              <a:buFont typeface="+mj-lt"/>
              <a:buAutoNum type="arabicPeriod"/>
              <a:tabLst>
                <a:tab pos="457200" algn="l"/>
              </a:tabLst>
            </a:pPr>
            <a:r>
              <a:rPr lang="en-US" b="1" strike="sngStrike" dirty="0">
                <a:solidFill>
                  <a:schemeClr val="bg1">
                    <a:lumMod val="75000"/>
                  </a:schemeClr>
                </a:solidFill>
                <a:latin typeface="SimHei" panose="02010609060101010101" pitchFamily="49" charset="-122"/>
                <a:ea typeface="SimHei" panose="02010609060101010101" pitchFamily="49" charset="-122"/>
                <a:cs typeface="Microsoft YaHei" panose="020B0503020204020204" pitchFamily="34" charset="-122"/>
              </a:rPr>
              <a:t>3:7-12</a:t>
            </a:r>
            <a:r>
              <a:rPr lang="zh-CN" altLang="en-US" b="1" strike="sngStrike" dirty="0">
                <a:solidFill>
                  <a:schemeClr val="bg1">
                    <a:lumMod val="75000"/>
                  </a:schemeClr>
                </a:solidFill>
                <a:latin typeface="SimHei" panose="02010609060101010101" pitchFamily="49" charset="-122"/>
                <a:ea typeface="SimHei" panose="02010609060101010101" pitchFamily="49" charset="-122"/>
                <a:cs typeface="Microsoft YaHei" panose="020B0503020204020204" pitchFamily="34" charset="-122"/>
              </a:rPr>
              <a:t>：認識我的詭詐，我對神誠實嗎？</a:t>
            </a:r>
            <a:endParaRPr lang="en-US" b="1" strike="sngStrike" dirty="0">
              <a:solidFill>
                <a:schemeClr val="bg1">
                  <a:lumMod val="75000"/>
                </a:schemeClr>
              </a:solidFill>
              <a:latin typeface="SimHei" panose="02010609060101010101" pitchFamily="49" charset="-122"/>
              <a:ea typeface="SimHei" panose="02010609060101010101" pitchFamily="49" charset="-122"/>
              <a:cs typeface="Times New Roman" panose="02020603050405020304" pitchFamily="18" charset="0"/>
            </a:endParaRPr>
          </a:p>
          <a:p>
            <a:pPr marL="342900" lvl="0" indent="-342900">
              <a:lnSpc>
                <a:spcPct val="107000"/>
              </a:lnSpc>
              <a:spcBef>
                <a:spcPts val="0"/>
              </a:spcBef>
              <a:spcAft>
                <a:spcPts val="0"/>
              </a:spcAft>
              <a:buFont typeface="+mj-lt"/>
              <a:buAutoNum type="arabicPeriod"/>
              <a:tabLst>
                <a:tab pos="457200" algn="l"/>
              </a:tabLst>
            </a:pPr>
            <a:r>
              <a:rPr lang="en-US" b="1" dirty="0">
                <a:solidFill>
                  <a:schemeClr val="tx1">
                    <a:lumMod val="95000"/>
                    <a:lumOff val="5000"/>
                  </a:schemeClr>
                </a:solidFill>
                <a:latin typeface="SimHei" panose="02010609060101010101" pitchFamily="49" charset="-122"/>
                <a:ea typeface="SimHei" panose="02010609060101010101" pitchFamily="49" charset="-122"/>
                <a:cs typeface="Microsoft YaHei" panose="020B0503020204020204" pitchFamily="34" charset="-122"/>
              </a:rPr>
              <a:t>3:13-4:3</a:t>
            </a:r>
            <a:r>
              <a:rPr lang="zh-CN" altLang="en-US" b="1" dirty="0">
                <a:solidFill>
                  <a:schemeClr val="tx1">
                    <a:lumMod val="95000"/>
                    <a:lumOff val="5000"/>
                  </a:schemeClr>
                </a:solidFill>
                <a:latin typeface="SimHei" panose="02010609060101010101" pitchFamily="49" charset="-122"/>
                <a:ea typeface="SimHei" panose="02010609060101010101" pitchFamily="49" charset="-122"/>
                <a:cs typeface="Microsoft YaHei" panose="020B0503020204020204" pitchFamily="34" charset="-122"/>
              </a:rPr>
              <a:t>：豫</a:t>
            </a:r>
            <a:r>
              <a:rPr lang="zh-CN" altLang="en-US" b="1" dirty="0" smtClean="0">
                <a:solidFill>
                  <a:schemeClr val="tx1">
                    <a:lumMod val="95000"/>
                    <a:lumOff val="5000"/>
                  </a:schemeClr>
                </a:solidFill>
                <a:latin typeface="SimHei" panose="02010609060101010101" pitchFamily="49" charset="-122"/>
                <a:ea typeface="SimHei" panose="02010609060101010101" pitchFamily="49" charset="-122"/>
                <a:cs typeface="Microsoft YaHei" panose="020B0503020204020204" pitchFamily="34" charset="-122"/>
              </a:rPr>
              <a:t>示</a:t>
            </a:r>
            <a:r>
              <a:rPr lang="en-US" altLang="zh-CN" b="1" dirty="0" smtClean="0">
                <a:solidFill>
                  <a:schemeClr val="tx1">
                    <a:lumMod val="95000"/>
                    <a:lumOff val="5000"/>
                  </a:schemeClr>
                </a:solidFill>
                <a:latin typeface="SimHei" panose="02010609060101010101" pitchFamily="49" charset="-122"/>
                <a:ea typeface="SimHei" panose="02010609060101010101" pitchFamily="49" charset="-122"/>
                <a:cs typeface="Microsoft YaHei" panose="020B0503020204020204" pitchFamily="34" charset="-122"/>
              </a:rPr>
              <a:t>『</a:t>
            </a:r>
            <a:r>
              <a:rPr lang="zh-CN" altLang="en-US" b="1" dirty="0" smtClean="0">
                <a:solidFill>
                  <a:schemeClr val="tx1">
                    <a:lumMod val="95000"/>
                    <a:lumOff val="5000"/>
                  </a:schemeClr>
                </a:solidFill>
                <a:latin typeface="SimHei" panose="02010609060101010101" pitchFamily="49" charset="-122"/>
                <a:ea typeface="SimHei" panose="02010609060101010101" pitchFamily="49" charset="-122"/>
                <a:cs typeface="Microsoft YaHei" panose="020B0503020204020204" pitchFamily="34" charset="-122"/>
              </a:rPr>
              <a:t>耶和華日子</a:t>
            </a:r>
            <a:r>
              <a:rPr lang="en-US" altLang="zh-CN" b="1" dirty="0" smtClean="0">
                <a:solidFill>
                  <a:schemeClr val="tx1">
                    <a:lumMod val="95000"/>
                    <a:lumOff val="5000"/>
                  </a:schemeClr>
                </a:solidFill>
                <a:latin typeface="SimHei" panose="02010609060101010101" pitchFamily="49" charset="-122"/>
                <a:ea typeface="SimHei" panose="02010609060101010101" pitchFamily="49" charset="-122"/>
                <a:cs typeface="Microsoft YaHei" panose="020B0503020204020204" pitchFamily="34" charset="-122"/>
              </a:rPr>
              <a:t>』</a:t>
            </a:r>
            <a:r>
              <a:rPr lang="zh-CN" altLang="en-US" b="1" dirty="0" smtClean="0">
                <a:solidFill>
                  <a:schemeClr val="tx1">
                    <a:lumMod val="95000"/>
                    <a:lumOff val="5000"/>
                  </a:schemeClr>
                </a:solidFill>
                <a:latin typeface="SimHei" panose="02010609060101010101" pitchFamily="49" charset="-122"/>
                <a:ea typeface="SimHei" panose="02010609060101010101" pitchFamily="49" charset="-122"/>
                <a:cs typeface="Microsoft YaHei" panose="020B0503020204020204" pitchFamily="34" charset="-122"/>
              </a:rPr>
              <a:t>，</a:t>
            </a:r>
            <a:endParaRPr lang="en-US" altLang="zh-CN" b="1" dirty="0">
              <a:solidFill>
                <a:schemeClr val="tx1">
                  <a:lumMod val="95000"/>
                  <a:lumOff val="5000"/>
                </a:schemeClr>
              </a:solidFill>
              <a:latin typeface="SimHei" panose="02010609060101010101" pitchFamily="49" charset="-122"/>
              <a:ea typeface="SimHei" panose="02010609060101010101" pitchFamily="49" charset="-122"/>
              <a:cs typeface="Microsoft YaHei" panose="020B0503020204020204" pitchFamily="34" charset="-122"/>
            </a:endParaRPr>
          </a:p>
          <a:p>
            <a:pPr marL="342900" lvl="0" indent="-342900">
              <a:lnSpc>
                <a:spcPct val="107000"/>
              </a:lnSpc>
              <a:spcBef>
                <a:spcPts val="0"/>
              </a:spcBef>
              <a:spcAft>
                <a:spcPts val="0"/>
              </a:spcAft>
              <a:buFont typeface="+mj-lt"/>
              <a:buAutoNum type="arabicPeriod"/>
              <a:tabLst>
                <a:tab pos="457200" algn="l"/>
              </a:tabLst>
            </a:pPr>
            <a:r>
              <a:rPr lang="en-US" b="1" dirty="0" smtClean="0">
                <a:solidFill>
                  <a:schemeClr val="bg1">
                    <a:lumMod val="75000"/>
                  </a:schemeClr>
                </a:solidFill>
                <a:latin typeface="SimHei" panose="02010609060101010101" pitchFamily="49" charset="-122"/>
                <a:ea typeface="SimHei" panose="02010609060101010101" pitchFamily="49" charset="-122"/>
                <a:cs typeface="Times New Roman" panose="02020603050405020304" pitchFamily="18" charset="0"/>
              </a:rPr>
              <a:t>4:4</a:t>
            </a:r>
            <a:r>
              <a:rPr lang="en-US" altLang="zh-CN" b="1" dirty="0" smtClean="0">
                <a:solidFill>
                  <a:schemeClr val="bg1">
                    <a:lumMod val="75000"/>
                  </a:schemeClr>
                </a:solidFill>
                <a:latin typeface="SimHei" panose="02010609060101010101" pitchFamily="49" charset="-122"/>
                <a:ea typeface="SimHei" panose="02010609060101010101" pitchFamily="49" charset="-122"/>
                <a:cs typeface="Times New Roman" panose="02020603050405020304" pitchFamily="18" charset="0"/>
              </a:rPr>
              <a:t>-4:6</a:t>
            </a:r>
            <a:r>
              <a:rPr lang="zh-CN" altLang="en-US" b="1" dirty="0">
                <a:solidFill>
                  <a:schemeClr val="bg1">
                    <a:lumMod val="75000"/>
                  </a:schemeClr>
                </a:solidFill>
                <a:latin typeface="SimHei" panose="02010609060101010101" pitchFamily="49" charset="-122"/>
                <a:ea typeface="SimHei" panose="02010609060101010101" pitchFamily="49" charset="-122"/>
                <a:cs typeface="Times New Roman" panose="02020603050405020304" pitchFamily="18" charset="0"/>
              </a:rPr>
              <a:t>：</a:t>
            </a:r>
            <a:r>
              <a:rPr lang="zh-CN" altLang="en-US" b="1" dirty="0">
                <a:solidFill>
                  <a:schemeClr val="bg1">
                    <a:lumMod val="75000"/>
                  </a:schemeClr>
                </a:solidFill>
                <a:latin typeface="SimHei" panose="02010609060101010101" pitchFamily="49" charset="-122"/>
                <a:ea typeface="SimHei" panose="02010609060101010101" pitchFamily="49" charset="-122"/>
                <a:cs typeface="Microsoft YaHei" panose="020B0503020204020204" pitchFamily="34" charset="-122"/>
              </a:rPr>
              <a:t>歡喜盼望慈愛的主</a:t>
            </a:r>
            <a:endParaRPr lang="en-US" b="1" dirty="0">
              <a:solidFill>
                <a:schemeClr val="bg1">
                  <a:lumMod val="75000"/>
                </a:schemeClr>
              </a:solidFill>
              <a:latin typeface="SimHei" panose="02010609060101010101" pitchFamily="49" charset="-122"/>
              <a:ea typeface="SimHei" panose="02010609060101010101" pitchFamily="49" charset="-122"/>
              <a:cs typeface="Times New Roman" panose="02020603050405020304" pitchFamily="18" charset="0"/>
            </a:endParaRPr>
          </a:p>
          <a:p>
            <a:pPr marL="342900" lvl="0" indent="-342900">
              <a:lnSpc>
                <a:spcPct val="107000"/>
              </a:lnSpc>
              <a:spcBef>
                <a:spcPts val="0"/>
              </a:spcBef>
              <a:spcAft>
                <a:spcPts val="0"/>
              </a:spcAft>
              <a:buFont typeface="+mj-lt"/>
              <a:buAutoNum type="arabicPeriod"/>
              <a:tabLst>
                <a:tab pos="457200" algn="l"/>
              </a:tabLst>
            </a:pPr>
            <a:r>
              <a:rPr lang="zh-CN" altLang="en-US" b="1" dirty="0">
                <a:solidFill>
                  <a:schemeClr val="bg1">
                    <a:lumMod val="75000"/>
                  </a:schemeClr>
                </a:solidFill>
                <a:latin typeface="SimHei" panose="02010609060101010101" pitchFamily="49" charset="-122"/>
                <a:ea typeface="SimHei" panose="02010609060101010101" pitchFamily="49" charset="-122"/>
                <a:cs typeface="Microsoft YaHei" panose="020B0503020204020204" pitchFamily="34" charset="-122"/>
              </a:rPr>
              <a:t>總複習</a:t>
            </a:r>
            <a:endParaRPr lang="en-US" b="1" dirty="0">
              <a:solidFill>
                <a:schemeClr val="bg1">
                  <a:lumMod val="75000"/>
                </a:schemeClr>
              </a:solidFill>
              <a:latin typeface="SimHei" panose="02010609060101010101" pitchFamily="49" charset="-122"/>
              <a:ea typeface="SimHei" panose="02010609060101010101" pitchFamily="49" charset="-122"/>
              <a:cs typeface="Times New Roman" panose="02020603050405020304" pitchFamily="18" charset="0"/>
            </a:endParaRPr>
          </a:p>
        </p:txBody>
      </p:sp>
      <p:grpSp>
        <p:nvGrpSpPr>
          <p:cNvPr id="7" name="Group 6">
            <a:extLst>
              <a:ext uri="{FF2B5EF4-FFF2-40B4-BE49-F238E27FC236}">
                <a16:creationId xmlns="" xmlns:a16="http://schemas.microsoft.com/office/drawing/2014/main" id="{6971C717-662F-4BC4-A3C1-0574BE5C4F2F}"/>
              </a:ext>
            </a:extLst>
          </p:cNvPr>
          <p:cNvGrpSpPr/>
          <p:nvPr/>
        </p:nvGrpSpPr>
        <p:grpSpPr>
          <a:xfrm>
            <a:off x="2286000" y="762000"/>
            <a:ext cx="4419600" cy="609600"/>
            <a:chOff x="3124200" y="4495800"/>
            <a:chExt cx="4419600" cy="609600"/>
          </a:xfrm>
        </p:grpSpPr>
        <p:sp>
          <p:nvSpPr>
            <p:cNvPr id="8" name="Rectangle 7" descr="blue-marble4">
              <a:extLst>
                <a:ext uri="{FF2B5EF4-FFF2-40B4-BE49-F238E27FC236}">
                  <a16:creationId xmlns="" xmlns:a16="http://schemas.microsoft.com/office/drawing/2014/main" id="{E1B61EA6-D2A8-443C-97D7-053E91CA7C68}"/>
                </a:ext>
              </a:extLst>
            </p:cNvPr>
            <p:cNvSpPr>
              <a:spLocks noChangeArrowheads="1"/>
            </p:cNvSpPr>
            <p:nvPr/>
          </p:nvSpPr>
          <p:spPr bwMode="auto">
            <a:xfrm>
              <a:off x="3124200" y="4495800"/>
              <a:ext cx="4419600" cy="609600"/>
            </a:xfrm>
            <a:prstGeom prst="rect">
              <a:avLst/>
            </a:prstGeom>
            <a:blipFill dpi="0" rotWithShape="1">
              <a:blip r:embed="rId3"/>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000"/>
            </a:p>
          </p:txBody>
        </p:sp>
        <p:sp>
          <p:nvSpPr>
            <p:cNvPr id="11" name="Text Box 5">
              <a:extLst>
                <a:ext uri="{FF2B5EF4-FFF2-40B4-BE49-F238E27FC236}">
                  <a16:creationId xmlns="" xmlns:a16="http://schemas.microsoft.com/office/drawing/2014/main" id="{FED1A8D7-4962-438D-A6C8-F836E4E8E423}"/>
                </a:ext>
              </a:extLst>
            </p:cNvPr>
            <p:cNvSpPr txBox="1">
              <a:spLocks noChangeArrowheads="1"/>
            </p:cNvSpPr>
            <p:nvPr/>
          </p:nvSpPr>
          <p:spPr bwMode="auto">
            <a:xfrm>
              <a:off x="3276600" y="4572000"/>
              <a:ext cx="32624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zh-TW" altLang="en-US" sz="2400" dirty="0" smtClean="0">
                  <a:solidFill>
                    <a:schemeClr val="bg1"/>
                  </a:solidFill>
                  <a:ea typeface="SimHei" panose="02010609060101010101" pitchFamily="49" charset="-122"/>
                </a:rPr>
                <a:t>第</a:t>
              </a:r>
              <a:r>
                <a:rPr lang="zh-CN" altLang="en-US" sz="2400" dirty="0" smtClean="0">
                  <a:solidFill>
                    <a:schemeClr val="bg1"/>
                  </a:solidFill>
                  <a:ea typeface="SimHei" panose="02010609060101010101" pitchFamily="49" charset="-122"/>
                </a:rPr>
                <a:t>六</a:t>
              </a:r>
              <a:r>
                <a:rPr lang="zh-TW" altLang="en-US" sz="2400" dirty="0" smtClean="0">
                  <a:solidFill>
                    <a:schemeClr val="bg1"/>
                  </a:solidFill>
                  <a:ea typeface="SimHei" panose="02010609060101010101" pitchFamily="49" charset="-122"/>
                </a:rPr>
                <a:t>個</a:t>
              </a:r>
              <a:r>
                <a:rPr lang="zh-TW" altLang="en-US" sz="2400" dirty="0">
                  <a:solidFill>
                    <a:schemeClr val="bg1"/>
                  </a:solidFill>
                  <a:ea typeface="SimHei" panose="02010609060101010101" pitchFamily="49" charset="-122"/>
                </a:rPr>
                <a:t>回合：愛的應許</a:t>
              </a:r>
            </a:p>
          </p:txBody>
        </p:sp>
      </p:grpSp>
    </p:spTree>
    <p:extLst>
      <p:ext uri="{BB962C8B-B14F-4D97-AF65-F5344CB8AC3E}">
        <p14:creationId xmlns:p14="http://schemas.microsoft.com/office/powerpoint/2010/main" val="3327476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a:extLst>
              <a:ext uri="{FF2B5EF4-FFF2-40B4-BE49-F238E27FC236}">
                <a16:creationId xmlns="" xmlns:a16="http://schemas.microsoft.com/office/drawing/2014/main" id="{77CE6D6F-A977-474D-82B5-C31534453F1D}"/>
              </a:ext>
            </a:extLst>
          </p:cNvPr>
          <p:cNvSpPr>
            <a:spLocks noChangeArrowheads="1"/>
          </p:cNvSpPr>
          <p:nvPr/>
        </p:nvSpPr>
        <p:spPr bwMode="auto">
          <a:xfrm>
            <a:off x="0" y="0"/>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solidFill>
                <a:srgbClr val="000000"/>
              </a:solidFill>
            </a:endParaRPr>
          </a:p>
        </p:txBody>
      </p:sp>
      <p:pic>
        <p:nvPicPr>
          <p:cNvPr id="4099" name="Picture 4" descr="Delicious Denim">
            <a:extLst>
              <a:ext uri="{FF2B5EF4-FFF2-40B4-BE49-F238E27FC236}">
                <a16:creationId xmlns="" xmlns:a16="http://schemas.microsoft.com/office/drawing/2014/main" id="{79831D8B-7A7C-4486-9F16-8BC6525CC2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85" y="381000"/>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 name="Group 6">
            <a:extLst>
              <a:ext uri="{FF2B5EF4-FFF2-40B4-BE49-F238E27FC236}">
                <a16:creationId xmlns="" xmlns:a16="http://schemas.microsoft.com/office/drawing/2014/main" id="{6971C717-662F-4BC4-A3C1-0574BE5C4F2F}"/>
              </a:ext>
            </a:extLst>
          </p:cNvPr>
          <p:cNvGrpSpPr/>
          <p:nvPr/>
        </p:nvGrpSpPr>
        <p:grpSpPr>
          <a:xfrm>
            <a:off x="2286000" y="762000"/>
            <a:ext cx="4419600" cy="609600"/>
            <a:chOff x="3124200" y="4495800"/>
            <a:chExt cx="4419600" cy="609600"/>
          </a:xfrm>
        </p:grpSpPr>
        <p:sp>
          <p:nvSpPr>
            <p:cNvPr id="8" name="Rectangle 7" descr="blue-marble4">
              <a:extLst>
                <a:ext uri="{FF2B5EF4-FFF2-40B4-BE49-F238E27FC236}">
                  <a16:creationId xmlns="" xmlns:a16="http://schemas.microsoft.com/office/drawing/2014/main" id="{E1B61EA6-D2A8-443C-97D7-053E91CA7C68}"/>
                </a:ext>
              </a:extLst>
            </p:cNvPr>
            <p:cNvSpPr>
              <a:spLocks noChangeArrowheads="1"/>
            </p:cNvSpPr>
            <p:nvPr/>
          </p:nvSpPr>
          <p:spPr bwMode="auto">
            <a:xfrm>
              <a:off x="3124200" y="4495800"/>
              <a:ext cx="4419600" cy="609600"/>
            </a:xfrm>
            <a:prstGeom prst="rect">
              <a:avLst/>
            </a:prstGeom>
            <a:blipFill dpi="0" rotWithShape="1">
              <a:blip r:embed="rId3"/>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000"/>
            </a:p>
          </p:txBody>
        </p:sp>
        <p:sp>
          <p:nvSpPr>
            <p:cNvPr id="11" name="Text Box 5">
              <a:extLst>
                <a:ext uri="{FF2B5EF4-FFF2-40B4-BE49-F238E27FC236}">
                  <a16:creationId xmlns="" xmlns:a16="http://schemas.microsoft.com/office/drawing/2014/main" id="{FED1A8D7-4962-438D-A6C8-F836E4E8E423}"/>
                </a:ext>
              </a:extLst>
            </p:cNvPr>
            <p:cNvSpPr txBox="1">
              <a:spLocks noChangeArrowheads="1"/>
            </p:cNvSpPr>
            <p:nvPr/>
          </p:nvSpPr>
          <p:spPr bwMode="auto">
            <a:xfrm>
              <a:off x="3276600" y="4572000"/>
              <a:ext cx="32624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zh-TW" altLang="en-US" sz="2400" dirty="0" smtClean="0">
                  <a:solidFill>
                    <a:schemeClr val="bg1"/>
                  </a:solidFill>
                  <a:ea typeface="SimHei" panose="02010609060101010101" pitchFamily="49" charset="-122"/>
                </a:rPr>
                <a:t>第</a:t>
              </a:r>
              <a:r>
                <a:rPr lang="zh-CN" altLang="en-US" sz="2400" dirty="0" smtClean="0">
                  <a:solidFill>
                    <a:schemeClr val="bg1"/>
                  </a:solidFill>
                  <a:ea typeface="SimHei" panose="02010609060101010101" pitchFamily="49" charset="-122"/>
                </a:rPr>
                <a:t>六</a:t>
              </a:r>
              <a:r>
                <a:rPr lang="zh-TW" altLang="en-US" sz="2400" dirty="0" smtClean="0">
                  <a:solidFill>
                    <a:schemeClr val="bg1"/>
                  </a:solidFill>
                  <a:ea typeface="SimHei" panose="02010609060101010101" pitchFamily="49" charset="-122"/>
                </a:rPr>
                <a:t>個</a:t>
              </a:r>
              <a:r>
                <a:rPr lang="zh-TW" altLang="en-US" sz="2400" dirty="0">
                  <a:solidFill>
                    <a:schemeClr val="bg1"/>
                  </a:solidFill>
                  <a:ea typeface="SimHei" panose="02010609060101010101" pitchFamily="49" charset="-122"/>
                </a:rPr>
                <a:t>回合</a:t>
              </a:r>
              <a:r>
                <a:rPr lang="zh-TW" altLang="en-US" sz="2400" dirty="0" smtClean="0">
                  <a:solidFill>
                    <a:schemeClr val="bg1"/>
                  </a:solidFill>
                  <a:ea typeface="SimHei" panose="02010609060101010101" pitchFamily="49" charset="-122"/>
                </a:rPr>
                <a:t>：愛</a:t>
              </a:r>
              <a:r>
                <a:rPr lang="zh-CN" altLang="en-US" sz="2400" dirty="0" smtClean="0">
                  <a:solidFill>
                    <a:schemeClr val="bg1"/>
                  </a:solidFill>
                  <a:ea typeface="SimHei" panose="02010609060101010101" pitchFamily="49" charset="-122"/>
                </a:rPr>
                <a:t>的應許</a:t>
              </a:r>
              <a:endParaRPr lang="zh-TW" altLang="en-US" sz="2400" dirty="0">
                <a:solidFill>
                  <a:schemeClr val="bg1"/>
                </a:solidFill>
                <a:ea typeface="SimHei" panose="02010609060101010101" pitchFamily="49" charset="-122"/>
              </a:endParaRPr>
            </a:p>
          </p:txBody>
        </p:sp>
      </p:grpSp>
      <p:sp>
        <p:nvSpPr>
          <p:cNvPr id="4" name="Rectangle 3"/>
          <p:cNvSpPr/>
          <p:nvPr/>
        </p:nvSpPr>
        <p:spPr>
          <a:xfrm>
            <a:off x="762000" y="1699400"/>
            <a:ext cx="7315200" cy="4093428"/>
          </a:xfrm>
          <a:prstGeom prst="rect">
            <a:avLst/>
          </a:prstGeom>
        </p:spPr>
        <p:txBody>
          <a:bodyPr wrap="square">
            <a:spAutoFit/>
          </a:bodyPr>
          <a:lstStyle/>
          <a:p>
            <a:r>
              <a:rPr lang="en-US" b="1" dirty="0">
                <a:solidFill>
                  <a:schemeClr val="tx1">
                    <a:lumMod val="95000"/>
                    <a:lumOff val="5000"/>
                  </a:schemeClr>
                </a:solidFill>
                <a:latin typeface="SimHei" panose="02010609060101010101" pitchFamily="49" charset="-122"/>
                <a:ea typeface="SimHei" panose="02010609060101010101" pitchFamily="49" charset="-122"/>
                <a:cs typeface="Microsoft YaHei" panose="020B0503020204020204" pitchFamily="34" charset="-122"/>
              </a:rPr>
              <a:t>3:13-4:3</a:t>
            </a:r>
            <a:endParaRPr lang="en-US" altLang="zh-CN" dirty="0" smtClean="0">
              <a:latin typeface="SimHei" panose="02010609060101010101" pitchFamily="49" charset="-122"/>
              <a:ea typeface="SimHei" panose="02010609060101010101" pitchFamily="49" charset="-122"/>
            </a:endParaRPr>
          </a:p>
          <a:p>
            <a:r>
              <a:rPr lang="en-US" altLang="zh-CN" dirty="0" smtClean="0">
                <a:latin typeface="SimHei" panose="02010609060101010101" pitchFamily="49" charset="-122"/>
                <a:ea typeface="SimHei" panose="02010609060101010101" pitchFamily="49" charset="-122"/>
              </a:rPr>
              <a:t>3:13 </a:t>
            </a:r>
            <a:r>
              <a:rPr lang="zh-CN" altLang="en-US" dirty="0" smtClean="0">
                <a:latin typeface="SimHei" panose="02010609060101010101" pitchFamily="49" charset="-122"/>
                <a:ea typeface="SimHei" panose="02010609060101010101" pitchFamily="49" charset="-122"/>
              </a:rPr>
              <a:t>耶</a:t>
            </a:r>
            <a:r>
              <a:rPr lang="zh-CN" altLang="en-US" dirty="0">
                <a:latin typeface="SimHei" panose="02010609060101010101" pitchFamily="49" charset="-122"/>
                <a:ea typeface="SimHei" panose="02010609060101010101" pitchFamily="49" charset="-122"/>
              </a:rPr>
              <a:t>和华说：“你们用话顶撞我，你们还说：‘我们用什么话顶撞了你呢</a:t>
            </a:r>
            <a:r>
              <a:rPr lang="zh-CN" altLang="en-US" dirty="0" smtClean="0">
                <a:latin typeface="SimHei" panose="02010609060101010101" pitchFamily="49" charset="-122"/>
                <a:ea typeface="SimHei" panose="02010609060101010101" pitchFamily="49" charset="-122"/>
              </a:rPr>
              <a:t>？</a:t>
            </a:r>
            <a:endParaRPr lang="en-US" altLang="zh-CN" dirty="0" smtClean="0">
              <a:latin typeface="SimHei" panose="02010609060101010101" pitchFamily="49" charset="-122"/>
              <a:ea typeface="SimHei" panose="02010609060101010101" pitchFamily="49" charset="-122"/>
            </a:endParaRPr>
          </a:p>
          <a:p>
            <a:r>
              <a:rPr lang="en-US" altLang="zh-CN" dirty="0" smtClean="0">
                <a:latin typeface="SimHei" panose="02010609060101010101" pitchFamily="49" charset="-122"/>
                <a:ea typeface="SimHei" panose="02010609060101010101" pitchFamily="49" charset="-122"/>
              </a:rPr>
              <a:t>3:14 </a:t>
            </a:r>
            <a:r>
              <a:rPr lang="zh-CN" altLang="en-US" dirty="0" smtClean="0">
                <a:latin typeface="SimHei" panose="02010609060101010101" pitchFamily="49" charset="-122"/>
                <a:ea typeface="SimHei" panose="02010609060101010101" pitchFamily="49" charset="-122"/>
              </a:rPr>
              <a:t>你</a:t>
            </a:r>
            <a:r>
              <a:rPr lang="zh-CN" altLang="en-US" dirty="0">
                <a:latin typeface="SimHei" panose="02010609060101010101" pitchFamily="49" charset="-122"/>
                <a:ea typeface="SimHei" panose="02010609060101010101" pitchFamily="49" charset="-122"/>
              </a:rPr>
              <a:t>们说</a:t>
            </a:r>
            <a:r>
              <a:rPr lang="zh-CN" altLang="en-US" dirty="0" smtClean="0">
                <a:latin typeface="SimHei" panose="02010609060101010101" pitchFamily="49" charset="-122"/>
                <a:ea typeface="SimHei" panose="02010609060101010101" pitchFamily="49" charset="-122"/>
              </a:rPr>
              <a:t>：‘侍奉神</a:t>
            </a:r>
            <a:r>
              <a:rPr lang="zh-CN" altLang="en-US" dirty="0">
                <a:latin typeface="SimHei" panose="02010609060101010101" pitchFamily="49" charset="-122"/>
                <a:ea typeface="SimHei" panose="02010609060101010101" pitchFamily="49" charset="-122"/>
              </a:rPr>
              <a:t>是徒然的，遵</a:t>
            </a:r>
            <a:r>
              <a:rPr lang="zh-CN" altLang="en-US" dirty="0" smtClean="0">
                <a:latin typeface="SimHei" panose="02010609060101010101" pitchFamily="49" charset="-122"/>
                <a:ea typeface="SimHei" panose="02010609060101010101" pitchFamily="49" charset="-122"/>
              </a:rPr>
              <a:t>守神</a:t>
            </a:r>
            <a:r>
              <a:rPr lang="zh-CN" altLang="en-US" dirty="0">
                <a:latin typeface="SimHei" panose="02010609060101010101" pitchFamily="49" charset="-122"/>
                <a:ea typeface="SimHei" panose="02010609060101010101" pitchFamily="49" charset="-122"/>
              </a:rPr>
              <a:t>所吩咐的，在万军之耶和华面前苦苦斋戒，有什么益处呢</a:t>
            </a:r>
            <a:r>
              <a:rPr lang="zh-CN" altLang="en-US" dirty="0" smtClean="0">
                <a:latin typeface="SimHei" panose="02010609060101010101" pitchFamily="49" charset="-122"/>
                <a:ea typeface="SimHei" panose="02010609060101010101" pitchFamily="49" charset="-122"/>
              </a:rPr>
              <a:t>？</a:t>
            </a:r>
            <a:endParaRPr lang="en-US" altLang="zh-CN" dirty="0" smtClean="0">
              <a:latin typeface="SimHei" panose="02010609060101010101" pitchFamily="49" charset="-122"/>
              <a:ea typeface="SimHei" panose="02010609060101010101" pitchFamily="49" charset="-122"/>
            </a:endParaRPr>
          </a:p>
          <a:p>
            <a:r>
              <a:rPr lang="en-US" altLang="zh-CN" dirty="0" smtClean="0">
                <a:latin typeface="SimHei" panose="02010609060101010101" pitchFamily="49" charset="-122"/>
                <a:ea typeface="SimHei" panose="02010609060101010101" pitchFamily="49" charset="-122"/>
              </a:rPr>
              <a:t>3:15 </a:t>
            </a:r>
            <a:r>
              <a:rPr lang="zh-CN" altLang="en-US" dirty="0" smtClean="0">
                <a:latin typeface="SimHei" panose="02010609060101010101" pitchFamily="49" charset="-122"/>
                <a:ea typeface="SimHei" panose="02010609060101010101" pitchFamily="49" charset="-122"/>
              </a:rPr>
              <a:t>如</a:t>
            </a:r>
            <a:r>
              <a:rPr lang="zh-CN" altLang="en-US" dirty="0">
                <a:latin typeface="SimHei" panose="02010609060101010101" pitchFamily="49" charset="-122"/>
                <a:ea typeface="SimHei" panose="02010609060101010101" pitchFamily="49" charset="-122"/>
              </a:rPr>
              <a:t>今我们称狂傲的人为有福，并且行恶的人得建立；他们虽然试</a:t>
            </a:r>
            <a:r>
              <a:rPr lang="zh-CN" altLang="en-US" dirty="0" smtClean="0">
                <a:latin typeface="SimHei" panose="02010609060101010101" pitchFamily="49" charset="-122"/>
                <a:ea typeface="SimHei" panose="02010609060101010101" pitchFamily="49" charset="-122"/>
              </a:rPr>
              <a:t>探神</a:t>
            </a:r>
            <a:r>
              <a:rPr lang="zh-CN" altLang="en-US" dirty="0">
                <a:latin typeface="SimHei" panose="02010609060101010101" pitchFamily="49" charset="-122"/>
                <a:ea typeface="SimHei" panose="02010609060101010101" pitchFamily="49" charset="-122"/>
              </a:rPr>
              <a:t>，却得脱离灾难。’”</a:t>
            </a:r>
          </a:p>
          <a:p>
            <a:r>
              <a:rPr lang="en-US" altLang="zh-CN" dirty="0" smtClean="0">
                <a:latin typeface="SimHei" panose="02010609060101010101" pitchFamily="49" charset="-122"/>
                <a:ea typeface="SimHei" panose="02010609060101010101" pitchFamily="49" charset="-122"/>
              </a:rPr>
              <a:t>3:16 </a:t>
            </a:r>
            <a:r>
              <a:rPr lang="zh-CN" altLang="en-US" dirty="0" smtClean="0">
                <a:latin typeface="SimHei" panose="02010609060101010101" pitchFamily="49" charset="-122"/>
                <a:ea typeface="SimHei" panose="02010609060101010101" pitchFamily="49" charset="-122"/>
              </a:rPr>
              <a:t>那</a:t>
            </a:r>
            <a:r>
              <a:rPr lang="zh-CN" altLang="en-US" dirty="0">
                <a:latin typeface="SimHei" panose="02010609060101010101" pitchFamily="49" charset="-122"/>
                <a:ea typeface="SimHei" panose="02010609060101010101" pitchFamily="49" charset="-122"/>
              </a:rPr>
              <a:t>时，敬畏耶和华的彼此谈论，耶和华侧耳而听，且有纪念册在他面前，记录那敬畏耶和华、思念他名的人</a:t>
            </a:r>
            <a:r>
              <a:rPr lang="zh-CN" altLang="en-US" dirty="0" smtClean="0">
                <a:latin typeface="SimHei" panose="02010609060101010101" pitchFamily="49" charset="-122"/>
                <a:ea typeface="SimHei" panose="02010609060101010101" pitchFamily="49" charset="-122"/>
              </a:rPr>
              <a:t>。</a:t>
            </a:r>
            <a:endParaRPr lang="en-US" altLang="zh-CN" dirty="0" smtClean="0">
              <a:latin typeface="SimHei" panose="02010609060101010101" pitchFamily="49" charset="-122"/>
              <a:ea typeface="SimHei" panose="02010609060101010101" pitchFamily="49" charset="-122"/>
            </a:endParaRPr>
          </a:p>
          <a:p>
            <a:r>
              <a:rPr lang="en-US" altLang="zh-CN" dirty="0" smtClean="0">
                <a:latin typeface="SimHei" panose="02010609060101010101" pitchFamily="49" charset="-122"/>
                <a:ea typeface="SimHei" panose="02010609060101010101" pitchFamily="49" charset="-122"/>
              </a:rPr>
              <a:t>3;17 </a:t>
            </a:r>
            <a:r>
              <a:rPr lang="zh-CN" altLang="en-US" dirty="0" smtClean="0">
                <a:latin typeface="SimHei" panose="02010609060101010101" pitchFamily="49" charset="-122"/>
                <a:ea typeface="SimHei" panose="02010609060101010101" pitchFamily="49" charset="-122"/>
              </a:rPr>
              <a:t>万</a:t>
            </a:r>
            <a:r>
              <a:rPr lang="zh-CN" altLang="en-US" dirty="0">
                <a:latin typeface="SimHei" panose="02010609060101010101" pitchFamily="49" charset="-122"/>
                <a:ea typeface="SimHei" panose="02010609060101010101" pitchFamily="49" charset="-122"/>
              </a:rPr>
              <a:t>军之耶和华说：“在我所定的日子，他们必属我，特特归我。我必怜恤他们，如同人怜恤服侍自己的儿子</a:t>
            </a:r>
            <a:r>
              <a:rPr lang="zh-CN" altLang="en-US" dirty="0" smtClean="0">
                <a:latin typeface="SimHei" panose="02010609060101010101" pitchFamily="49" charset="-122"/>
                <a:ea typeface="SimHei" panose="02010609060101010101" pitchFamily="49" charset="-122"/>
              </a:rPr>
              <a:t>。</a:t>
            </a:r>
            <a:endParaRPr lang="en-US" altLang="zh-CN" dirty="0" smtClean="0">
              <a:latin typeface="SimHei" panose="02010609060101010101" pitchFamily="49" charset="-122"/>
              <a:ea typeface="SimHei" panose="02010609060101010101" pitchFamily="49" charset="-122"/>
            </a:endParaRPr>
          </a:p>
          <a:p>
            <a:r>
              <a:rPr lang="en-US" altLang="zh-CN" dirty="0" smtClean="0">
                <a:latin typeface="SimHei" panose="02010609060101010101" pitchFamily="49" charset="-122"/>
                <a:ea typeface="SimHei" panose="02010609060101010101" pitchFamily="49" charset="-122"/>
              </a:rPr>
              <a:t>3:18 </a:t>
            </a:r>
            <a:r>
              <a:rPr lang="zh-CN" altLang="en-US" dirty="0" smtClean="0">
                <a:latin typeface="SimHei" panose="02010609060101010101" pitchFamily="49" charset="-122"/>
                <a:ea typeface="SimHei" panose="02010609060101010101" pitchFamily="49" charset="-122"/>
              </a:rPr>
              <a:t>那</a:t>
            </a:r>
            <a:r>
              <a:rPr lang="zh-CN" altLang="en-US" dirty="0">
                <a:latin typeface="SimHei" panose="02010609060101010101" pitchFamily="49" charset="-122"/>
                <a:ea typeface="SimHei" panose="02010609060101010101" pitchFamily="49" charset="-122"/>
              </a:rPr>
              <a:t>时你们必归回，将善人和恶人，侍</a:t>
            </a:r>
            <a:r>
              <a:rPr lang="zh-CN" altLang="en-US" dirty="0" smtClean="0">
                <a:latin typeface="SimHei" panose="02010609060101010101" pitchFamily="49" charset="-122"/>
                <a:ea typeface="SimHei" panose="02010609060101010101" pitchFamily="49" charset="-122"/>
              </a:rPr>
              <a:t>奉神</a:t>
            </a:r>
            <a:r>
              <a:rPr lang="zh-CN" altLang="en-US" dirty="0">
                <a:latin typeface="SimHei" panose="02010609060101010101" pitchFamily="49" charset="-122"/>
                <a:ea typeface="SimHei" panose="02010609060101010101" pitchFamily="49" charset="-122"/>
              </a:rPr>
              <a:t>的和不侍</a:t>
            </a:r>
            <a:r>
              <a:rPr lang="zh-CN" altLang="en-US" dirty="0" smtClean="0">
                <a:latin typeface="SimHei" panose="02010609060101010101" pitchFamily="49" charset="-122"/>
                <a:ea typeface="SimHei" panose="02010609060101010101" pitchFamily="49" charset="-122"/>
              </a:rPr>
              <a:t>奉神</a:t>
            </a:r>
            <a:r>
              <a:rPr lang="zh-CN" altLang="en-US" dirty="0">
                <a:latin typeface="SimHei" panose="02010609060101010101" pitchFamily="49" charset="-122"/>
                <a:ea typeface="SimHei" panose="02010609060101010101" pitchFamily="49" charset="-122"/>
              </a:rPr>
              <a:t>的，分别出来</a:t>
            </a:r>
            <a:r>
              <a:rPr lang="zh-CN" altLang="en-US" dirty="0" smtClean="0">
                <a:latin typeface="SimHei" panose="02010609060101010101" pitchFamily="49" charset="-122"/>
                <a:ea typeface="SimHei" panose="02010609060101010101" pitchFamily="49" charset="-122"/>
              </a:rPr>
              <a:t>。”</a:t>
            </a:r>
            <a:endParaRPr lang="zh-CN" altLang="en-US" dirty="0">
              <a:latin typeface="SimHei" panose="02010609060101010101" pitchFamily="49" charset="-122"/>
              <a:ea typeface="SimHei" panose="02010609060101010101" pitchFamily="49" charset="-122"/>
            </a:endParaRPr>
          </a:p>
        </p:txBody>
      </p:sp>
    </p:spTree>
    <p:extLst>
      <p:ext uri="{BB962C8B-B14F-4D97-AF65-F5344CB8AC3E}">
        <p14:creationId xmlns:p14="http://schemas.microsoft.com/office/powerpoint/2010/main" val="35064824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a:extLst>
              <a:ext uri="{FF2B5EF4-FFF2-40B4-BE49-F238E27FC236}">
                <a16:creationId xmlns="" xmlns:a16="http://schemas.microsoft.com/office/drawing/2014/main" id="{77CE6D6F-A977-474D-82B5-C31534453F1D}"/>
              </a:ext>
            </a:extLst>
          </p:cNvPr>
          <p:cNvSpPr>
            <a:spLocks noChangeArrowheads="1"/>
          </p:cNvSpPr>
          <p:nvPr/>
        </p:nvSpPr>
        <p:spPr bwMode="auto">
          <a:xfrm>
            <a:off x="0" y="0"/>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solidFill>
                <a:srgbClr val="000000"/>
              </a:solidFill>
            </a:endParaRPr>
          </a:p>
        </p:txBody>
      </p:sp>
      <p:pic>
        <p:nvPicPr>
          <p:cNvPr id="4099" name="Picture 4" descr="Delicious Denim">
            <a:extLst>
              <a:ext uri="{FF2B5EF4-FFF2-40B4-BE49-F238E27FC236}">
                <a16:creationId xmlns="" xmlns:a16="http://schemas.microsoft.com/office/drawing/2014/main" id="{79831D8B-7A7C-4486-9F16-8BC6525CC2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85" y="381000"/>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 name="Group 6">
            <a:extLst>
              <a:ext uri="{FF2B5EF4-FFF2-40B4-BE49-F238E27FC236}">
                <a16:creationId xmlns="" xmlns:a16="http://schemas.microsoft.com/office/drawing/2014/main" id="{6971C717-662F-4BC4-A3C1-0574BE5C4F2F}"/>
              </a:ext>
            </a:extLst>
          </p:cNvPr>
          <p:cNvGrpSpPr/>
          <p:nvPr/>
        </p:nvGrpSpPr>
        <p:grpSpPr>
          <a:xfrm>
            <a:off x="2286000" y="762000"/>
            <a:ext cx="4419600" cy="609600"/>
            <a:chOff x="3124200" y="4495800"/>
            <a:chExt cx="4419600" cy="609600"/>
          </a:xfrm>
        </p:grpSpPr>
        <p:sp>
          <p:nvSpPr>
            <p:cNvPr id="8" name="Rectangle 7" descr="blue-marble4">
              <a:extLst>
                <a:ext uri="{FF2B5EF4-FFF2-40B4-BE49-F238E27FC236}">
                  <a16:creationId xmlns="" xmlns:a16="http://schemas.microsoft.com/office/drawing/2014/main" id="{E1B61EA6-D2A8-443C-97D7-053E91CA7C68}"/>
                </a:ext>
              </a:extLst>
            </p:cNvPr>
            <p:cNvSpPr>
              <a:spLocks noChangeArrowheads="1"/>
            </p:cNvSpPr>
            <p:nvPr/>
          </p:nvSpPr>
          <p:spPr bwMode="auto">
            <a:xfrm>
              <a:off x="3124200" y="4495800"/>
              <a:ext cx="4419600" cy="609600"/>
            </a:xfrm>
            <a:prstGeom prst="rect">
              <a:avLst/>
            </a:prstGeom>
            <a:blipFill dpi="0" rotWithShape="1">
              <a:blip r:embed="rId3"/>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000"/>
            </a:p>
          </p:txBody>
        </p:sp>
        <p:sp>
          <p:nvSpPr>
            <p:cNvPr id="11" name="Text Box 5">
              <a:extLst>
                <a:ext uri="{FF2B5EF4-FFF2-40B4-BE49-F238E27FC236}">
                  <a16:creationId xmlns="" xmlns:a16="http://schemas.microsoft.com/office/drawing/2014/main" id="{FED1A8D7-4962-438D-A6C8-F836E4E8E423}"/>
                </a:ext>
              </a:extLst>
            </p:cNvPr>
            <p:cNvSpPr txBox="1">
              <a:spLocks noChangeArrowheads="1"/>
            </p:cNvSpPr>
            <p:nvPr/>
          </p:nvSpPr>
          <p:spPr bwMode="auto">
            <a:xfrm>
              <a:off x="3276600" y="4572000"/>
              <a:ext cx="32624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zh-TW" altLang="en-US" sz="2400" dirty="0" smtClean="0">
                  <a:solidFill>
                    <a:schemeClr val="bg1"/>
                  </a:solidFill>
                  <a:ea typeface="SimHei" panose="02010609060101010101" pitchFamily="49" charset="-122"/>
                </a:rPr>
                <a:t>第</a:t>
              </a:r>
              <a:r>
                <a:rPr lang="zh-CN" altLang="en-US" sz="2400" dirty="0" smtClean="0">
                  <a:solidFill>
                    <a:schemeClr val="bg1"/>
                  </a:solidFill>
                  <a:ea typeface="SimHei" panose="02010609060101010101" pitchFamily="49" charset="-122"/>
                </a:rPr>
                <a:t>六</a:t>
              </a:r>
              <a:r>
                <a:rPr lang="zh-TW" altLang="en-US" sz="2400" dirty="0" smtClean="0">
                  <a:solidFill>
                    <a:schemeClr val="bg1"/>
                  </a:solidFill>
                  <a:ea typeface="SimHei" panose="02010609060101010101" pitchFamily="49" charset="-122"/>
                </a:rPr>
                <a:t>個</a:t>
              </a:r>
              <a:r>
                <a:rPr lang="zh-TW" altLang="en-US" sz="2400" dirty="0">
                  <a:solidFill>
                    <a:schemeClr val="bg1"/>
                  </a:solidFill>
                  <a:ea typeface="SimHei" panose="02010609060101010101" pitchFamily="49" charset="-122"/>
                </a:rPr>
                <a:t>回合：愛</a:t>
              </a:r>
              <a:r>
                <a:rPr lang="zh-CN" altLang="en-US" sz="2400" dirty="0">
                  <a:solidFill>
                    <a:schemeClr val="bg1"/>
                  </a:solidFill>
                  <a:ea typeface="SimHei" panose="02010609060101010101" pitchFamily="49" charset="-122"/>
                </a:rPr>
                <a:t>的應許</a:t>
              </a:r>
              <a:endParaRPr lang="zh-TW" altLang="en-US" sz="2400" dirty="0">
                <a:solidFill>
                  <a:schemeClr val="bg1"/>
                </a:solidFill>
                <a:ea typeface="SimHei" panose="02010609060101010101" pitchFamily="49" charset="-122"/>
              </a:endParaRPr>
            </a:p>
          </p:txBody>
        </p:sp>
      </p:grpSp>
      <p:sp>
        <p:nvSpPr>
          <p:cNvPr id="4" name="Rectangle 3"/>
          <p:cNvSpPr/>
          <p:nvPr/>
        </p:nvSpPr>
        <p:spPr>
          <a:xfrm>
            <a:off x="762000" y="1600200"/>
            <a:ext cx="7315200" cy="2246769"/>
          </a:xfrm>
          <a:prstGeom prst="rect">
            <a:avLst/>
          </a:prstGeom>
        </p:spPr>
        <p:txBody>
          <a:bodyPr wrap="square">
            <a:spAutoFit/>
          </a:bodyPr>
          <a:lstStyle/>
          <a:p>
            <a:r>
              <a:rPr lang="en-US" b="1" dirty="0">
                <a:solidFill>
                  <a:schemeClr val="tx1">
                    <a:lumMod val="95000"/>
                    <a:lumOff val="5000"/>
                  </a:schemeClr>
                </a:solidFill>
                <a:latin typeface="SimHei" panose="02010609060101010101" pitchFamily="49" charset="-122"/>
                <a:ea typeface="SimHei" panose="02010609060101010101" pitchFamily="49" charset="-122"/>
                <a:cs typeface="Microsoft YaHei" panose="020B0503020204020204" pitchFamily="34" charset="-122"/>
              </a:rPr>
              <a:t>3:13-4:3</a:t>
            </a:r>
            <a:endParaRPr lang="en-US" altLang="zh-CN" dirty="0" smtClean="0">
              <a:latin typeface="SimHei" panose="02010609060101010101" pitchFamily="49" charset="-122"/>
              <a:ea typeface="SimHei" panose="02010609060101010101" pitchFamily="49" charset="-122"/>
            </a:endParaRPr>
          </a:p>
          <a:p>
            <a:r>
              <a:rPr lang="en-US" altLang="zh-CN" dirty="0" smtClean="0">
                <a:latin typeface="SimHei" panose="02010609060101010101" pitchFamily="49" charset="-122"/>
                <a:ea typeface="SimHei" panose="02010609060101010101" pitchFamily="49" charset="-122"/>
              </a:rPr>
              <a:t>4:1 </a:t>
            </a:r>
            <a:r>
              <a:rPr lang="zh-CN" altLang="en-US" dirty="0">
                <a:latin typeface="SimHei" panose="02010609060101010101" pitchFamily="49" charset="-122"/>
                <a:ea typeface="SimHei" panose="02010609060101010101" pitchFamily="49" charset="-122"/>
              </a:rPr>
              <a:t>万军之耶和华说：“那日临近，势如烧着的火炉，凡狂傲的和行恶的必如碎秸，在那日必被烧尽，根本枝条一无存留</a:t>
            </a:r>
            <a:r>
              <a:rPr lang="zh-CN" altLang="en-US" dirty="0" smtClean="0">
                <a:latin typeface="SimHei" panose="02010609060101010101" pitchFamily="49" charset="-122"/>
                <a:ea typeface="SimHei" panose="02010609060101010101" pitchFamily="49" charset="-122"/>
              </a:rPr>
              <a:t>。</a:t>
            </a:r>
            <a:endParaRPr lang="en-US" altLang="zh-CN" dirty="0" smtClean="0">
              <a:latin typeface="SimHei" panose="02010609060101010101" pitchFamily="49" charset="-122"/>
              <a:ea typeface="SimHei" panose="02010609060101010101" pitchFamily="49" charset="-122"/>
            </a:endParaRPr>
          </a:p>
          <a:p>
            <a:r>
              <a:rPr lang="en-US" altLang="zh-CN" dirty="0" smtClean="0">
                <a:latin typeface="SimHei" panose="02010609060101010101" pitchFamily="49" charset="-122"/>
                <a:ea typeface="SimHei" panose="02010609060101010101" pitchFamily="49" charset="-122"/>
              </a:rPr>
              <a:t>4:2 </a:t>
            </a:r>
            <a:r>
              <a:rPr lang="zh-CN" altLang="en-US" dirty="0" smtClean="0">
                <a:latin typeface="SimHei" panose="02010609060101010101" pitchFamily="49" charset="-122"/>
                <a:ea typeface="SimHei" panose="02010609060101010101" pitchFamily="49" charset="-122"/>
              </a:rPr>
              <a:t>但</a:t>
            </a:r>
            <a:r>
              <a:rPr lang="zh-CN" altLang="en-US" dirty="0">
                <a:latin typeface="SimHei" panose="02010609060101010101" pitchFamily="49" charset="-122"/>
                <a:ea typeface="SimHei" panose="02010609060101010101" pitchFamily="49" charset="-122"/>
              </a:rPr>
              <a:t>向你们敬畏我名的人必有公义的日头出现，其光线（原文是翅膀）有医治之能。你们必出来跳跃如圈里的肥犊</a:t>
            </a:r>
            <a:r>
              <a:rPr lang="zh-CN" altLang="en-US" dirty="0" smtClean="0">
                <a:latin typeface="SimHei" panose="02010609060101010101" pitchFamily="49" charset="-122"/>
                <a:ea typeface="SimHei" panose="02010609060101010101" pitchFamily="49" charset="-122"/>
              </a:rPr>
              <a:t>。</a:t>
            </a:r>
            <a:endParaRPr lang="en-US" altLang="zh-CN" dirty="0" smtClean="0">
              <a:latin typeface="SimHei" panose="02010609060101010101" pitchFamily="49" charset="-122"/>
              <a:ea typeface="SimHei" panose="02010609060101010101" pitchFamily="49" charset="-122"/>
            </a:endParaRPr>
          </a:p>
          <a:p>
            <a:r>
              <a:rPr lang="en-US" altLang="zh-CN" dirty="0" smtClean="0">
                <a:latin typeface="SimHei" panose="02010609060101010101" pitchFamily="49" charset="-122"/>
                <a:ea typeface="SimHei" panose="02010609060101010101" pitchFamily="49" charset="-122"/>
              </a:rPr>
              <a:t>4:3</a:t>
            </a:r>
            <a:r>
              <a:rPr lang="zh-CN" altLang="en-US" dirty="0" smtClean="0">
                <a:latin typeface="SimHei" panose="02010609060101010101" pitchFamily="49" charset="-122"/>
                <a:ea typeface="SimHei" panose="02010609060101010101" pitchFamily="49" charset="-122"/>
              </a:rPr>
              <a:t>你</a:t>
            </a:r>
            <a:r>
              <a:rPr lang="zh-CN" altLang="en-US" dirty="0">
                <a:latin typeface="SimHei" panose="02010609060101010101" pitchFamily="49" charset="-122"/>
                <a:ea typeface="SimHei" panose="02010609060101010101" pitchFamily="49" charset="-122"/>
              </a:rPr>
              <a:t>们必践踏恶人；在我所定的日子，他们必如灰尘在你们脚掌之下。这是万军之耶和华说的</a:t>
            </a:r>
            <a:r>
              <a:rPr lang="zh-CN" altLang="en-US" dirty="0" smtClean="0">
                <a:latin typeface="SimHei" panose="02010609060101010101" pitchFamily="49" charset="-122"/>
                <a:ea typeface="SimHei" panose="02010609060101010101" pitchFamily="49" charset="-122"/>
              </a:rPr>
              <a:t>。</a:t>
            </a:r>
            <a:endParaRPr lang="zh-CN" altLang="en-US" dirty="0">
              <a:latin typeface="SimHei" panose="02010609060101010101" pitchFamily="49" charset="-122"/>
              <a:ea typeface="SimHei" panose="02010609060101010101" pitchFamily="49" charset="-122"/>
            </a:endParaRPr>
          </a:p>
        </p:txBody>
      </p:sp>
    </p:spTree>
    <p:extLst>
      <p:ext uri="{BB962C8B-B14F-4D97-AF65-F5344CB8AC3E}">
        <p14:creationId xmlns:p14="http://schemas.microsoft.com/office/powerpoint/2010/main" val="15029740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a:extLst>
              <a:ext uri="{FF2B5EF4-FFF2-40B4-BE49-F238E27FC236}">
                <a16:creationId xmlns="" xmlns:a16="http://schemas.microsoft.com/office/drawing/2014/main" id="{77CE6D6F-A977-474D-82B5-C31534453F1D}"/>
              </a:ext>
            </a:extLst>
          </p:cNvPr>
          <p:cNvSpPr>
            <a:spLocks noChangeArrowheads="1"/>
          </p:cNvSpPr>
          <p:nvPr/>
        </p:nvSpPr>
        <p:spPr bwMode="auto">
          <a:xfrm>
            <a:off x="0" y="0"/>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solidFill>
                <a:srgbClr val="000000"/>
              </a:solidFill>
            </a:endParaRPr>
          </a:p>
        </p:txBody>
      </p:sp>
      <p:pic>
        <p:nvPicPr>
          <p:cNvPr id="4099" name="Picture 4" descr="Delicious Denim">
            <a:extLst>
              <a:ext uri="{FF2B5EF4-FFF2-40B4-BE49-F238E27FC236}">
                <a16:creationId xmlns="" xmlns:a16="http://schemas.microsoft.com/office/drawing/2014/main" id="{79831D8B-7A7C-4486-9F16-8BC6525CC2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46" y="304800"/>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 xmlns:a16="http://schemas.microsoft.com/office/drawing/2014/main" id="{F218E814-8F33-4A65-A5E5-96A5F62ABFAA}"/>
              </a:ext>
            </a:extLst>
          </p:cNvPr>
          <p:cNvSpPr/>
          <p:nvPr/>
        </p:nvSpPr>
        <p:spPr>
          <a:xfrm>
            <a:off x="533400" y="1371600"/>
            <a:ext cx="8001000" cy="4159280"/>
          </a:xfrm>
          <a:prstGeom prst="rect">
            <a:avLst/>
          </a:prstGeom>
        </p:spPr>
        <p:txBody>
          <a:bodyPr wrap="square">
            <a:spAutoFit/>
          </a:bodyPr>
          <a:lstStyle/>
          <a:p>
            <a:pPr lvl="0">
              <a:lnSpc>
                <a:spcPct val="107000"/>
              </a:lnSpc>
              <a:spcBef>
                <a:spcPts val="0"/>
              </a:spcBef>
              <a:spcAft>
                <a:spcPts val="0"/>
              </a:spcAft>
              <a:tabLst>
                <a:tab pos="457200" algn="l"/>
              </a:tabLst>
            </a:pPr>
            <a:r>
              <a:rPr lang="zh-TW" altLang="en-US" sz="1900" b="1" dirty="0" smtClean="0">
                <a:solidFill>
                  <a:srgbClr val="000000"/>
                </a:solidFill>
                <a:latin typeface="SimHei" panose="02010609060101010101" pitchFamily="49" charset="-122"/>
                <a:ea typeface="SimHei" panose="02010609060101010101" pitchFamily="49" charset="-122"/>
              </a:rPr>
              <a:t>第</a:t>
            </a:r>
            <a:r>
              <a:rPr lang="zh-CN" altLang="en-US" sz="1900" b="1" dirty="0">
                <a:solidFill>
                  <a:srgbClr val="000000"/>
                </a:solidFill>
                <a:latin typeface="SimHei" panose="02010609060101010101" pitchFamily="49" charset="-122"/>
                <a:ea typeface="SimHei" panose="02010609060101010101" pitchFamily="49" charset="-122"/>
              </a:rPr>
              <a:t>六</a:t>
            </a:r>
            <a:r>
              <a:rPr lang="zh-TW" altLang="en-US" sz="1900" b="1" dirty="0" smtClean="0">
                <a:solidFill>
                  <a:srgbClr val="000000"/>
                </a:solidFill>
                <a:latin typeface="SimHei" panose="02010609060101010101" pitchFamily="49" charset="-122"/>
                <a:ea typeface="SimHei" panose="02010609060101010101" pitchFamily="49" charset="-122"/>
              </a:rPr>
              <a:t>個</a:t>
            </a:r>
            <a:r>
              <a:rPr lang="zh-TW" altLang="en-US" sz="1900" b="1" dirty="0">
                <a:solidFill>
                  <a:srgbClr val="000000"/>
                </a:solidFill>
                <a:latin typeface="SimHei" panose="02010609060101010101" pitchFamily="49" charset="-122"/>
                <a:ea typeface="SimHei" panose="02010609060101010101" pitchFamily="49" charset="-122"/>
              </a:rPr>
              <a:t>回合的辯論 </a:t>
            </a:r>
            <a:r>
              <a:rPr lang="en-US" altLang="zh-CN" sz="1900" b="1" dirty="0" smtClean="0">
                <a:solidFill>
                  <a:srgbClr val="000000"/>
                </a:solidFill>
                <a:latin typeface="SimHei" panose="02010609060101010101" pitchFamily="49" charset="-122"/>
                <a:ea typeface="SimHei" panose="02010609060101010101" pitchFamily="49" charset="-122"/>
              </a:rPr>
              <a:t>3</a:t>
            </a:r>
            <a:r>
              <a:rPr lang="en-US" altLang="zh-TW" sz="1900" b="1" dirty="0" smtClean="0">
                <a:solidFill>
                  <a:srgbClr val="000000"/>
                </a:solidFill>
                <a:latin typeface="SimHei" panose="02010609060101010101" pitchFamily="49" charset="-122"/>
                <a:ea typeface="SimHei" panose="02010609060101010101" pitchFamily="49" charset="-122"/>
              </a:rPr>
              <a:t>:1</a:t>
            </a:r>
            <a:r>
              <a:rPr lang="en-US" altLang="zh-CN" sz="1900" b="1" dirty="0" smtClean="0">
                <a:solidFill>
                  <a:srgbClr val="000000"/>
                </a:solidFill>
                <a:latin typeface="SimHei" panose="02010609060101010101" pitchFamily="49" charset="-122"/>
                <a:ea typeface="SimHei" panose="02010609060101010101" pitchFamily="49" charset="-122"/>
              </a:rPr>
              <a:t>3</a:t>
            </a:r>
            <a:r>
              <a:rPr lang="en-US" altLang="zh-TW" sz="1900" b="1" dirty="0" smtClean="0">
                <a:solidFill>
                  <a:srgbClr val="000000"/>
                </a:solidFill>
                <a:latin typeface="SimHei" panose="02010609060101010101" pitchFamily="49" charset="-122"/>
                <a:ea typeface="SimHei" panose="02010609060101010101" pitchFamily="49" charset="-122"/>
              </a:rPr>
              <a:t>–</a:t>
            </a:r>
            <a:r>
              <a:rPr lang="en-US" altLang="zh-CN" sz="1900" b="1" dirty="0" smtClean="0">
                <a:solidFill>
                  <a:srgbClr val="000000"/>
                </a:solidFill>
                <a:latin typeface="SimHei" panose="02010609060101010101" pitchFamily="49" charset="-122"/>
                <a:ea typeface="SimHei" panose="02010609060101010101" pitchFamily="49" charset="-122"/>
              </a:rPr>
              <a:t>4</a:t>
            </a:r>
            <a:r>
              <a:rPr lang="en-US" altLang="zh-TW" sz="1900" b="1" dirty="0" smtClean="0">
                <a:solidFill>
                  <a:srgbClr val="000000"/>
                </a:solidFill>
                <a:latin typeface="SimHei" panose="02010609060101010101" pitchFamily="49" charset="-122"/>
                <a:ea typeface="SimHei" panose="02010609060101010101" pitchFamily="49" charset="-122"/>
              </a:rPr>
              <a:t>:</a:t>
            </a:r>
            <a:r>
              <a:rPr lang="en-US" altLang="zh-CN" sz="1900" b="1" dirty="0" smtClean="0">
                <a:solidFill>
                  <a:srgbClr val="000000"/>
                </a:solidFill>
                <a:latin typeface="SimHei" panose="02010609060101010101" pitchFamily="49" charset="-122"/>
                <a:ea typeface="SimHei" panose="02010609060101010101" pitchFamily="49" charset="-122"/>
              </a:rPr>
              <a:t>3</a:t>
            </a:r>
            <a:r>
              <a:rPr lang="zh-TW" altLang="en-US" sz="1900" b="1" dirty="0" smtClean="0">
                <a:solidFill>
                  <a:srgbClr val="000000"/>
                </a:solidFill>
                <a:latin typeface="SimHei" panose="02010609060101010101" pitchFamily="49" charset="-122"/>
                <a:ea typeface="SimHei" panose="02010609060101010101" pitchFamily="49" charset="-122"/>
              </a:rPr>
              <a:t>：</a:t>
            </a:r>
            <a:r>
              <a:rPr lang="zh-CN" altLang="en-US" sz="1900" b="1" u="sng" dirty="0" smtClean="0">
                <a:solidFill>
                  <a:srgbClr val="CC0000"/>
                </a:solidFill>
                <a:latin typeface="SimHei" panose="02010609060101010101" pitchFamily="49" charset="-122"/>
                <a:ea typeface="SimHei" panose="02010609060101010101" pitchFamily="49" charset="-122"/>
              </a:rPr>
              <a:t>神的應許永不變</a:t>
            </a:r>
            <a:endParaRPr lang="en-US" altLang="zh-TW" sz="1900" b="1" u="sng" dirty="0">
              <a:solidFill>
                <a:srgbClr val="CC0000"/>
              </a:solidFill>
              <a:latin typeface="SimHei" panose="02010609060101010101" pitchFamily="49" charset="-122"/>
              <a:ea typeface="SimHei" panose="02010609060101010101" pitchFamily="49" charset="-122"/>
            </a:endParaRPr>
          </a:p>
          <a:p>
            <a:pPr lvl="0">
              <a:lnSpc>
                <a:spcPct val="107000"/>
              </a:lnSpc>
              <a:spcBef>
                <a:spcPts val="0"/>
              </a:spcBef>
              <a:spcAft>
                <a:spcPts val="0"/>
              </a:spcAft>
              <a:tabLst>
                <a:tab pos="457200" algn="l"/>
              </a:tabLst>
            </a:pPr>
            <a:r>
              <a:rPr lang="zh-TW" altLang="en-US" sz="1900" b="1" dirty="0">
                <a:latin typeface="SimHei" panose="02010609060101010101" pitchFamily="49" charset="-122"/>
                <a:ea typeface="SimHei" panose="02010609060101010101" pitchFamily="49" charset="-122"/>
                <a:cs typeface="Times New Roman" panose="02020603050405020304" pitchFamily="18" charset="0"/>
              </a:rPr>
              <a:t>辯論</a:t>
            </a:r>
            <a:r>
              <a:rPr lang="zh-CN" altLang="en-US" sz="1900" b="1" dirty="0">
                <a:latin typeface="SimHei" panose="02010609060101010101" pitchFamily="49" charset="-122"/>
                <a:ea typeface="SimHei" panose="02010609060101010101" pitchFamily="49" charset="-122"/>
                <a:cs typeface="Times New Roman" panose="02020603050405020304" pitchFamily="18" charset="0"/>
              </a:rPr>
              <a:t>主</a:t>
            </a:r>
            <a:r>
              <a:rPr lang="zh-CN" altLang="en-US" sz="1900" b="1" dirty="0" smtClean="0">
                <a:latin typeface="SimHei" panose="02010609060101010101" pitchFamily="49" charset="-122"/>
                <a:ea typeface="SimHei" panose="02010609060101010101" pitchFamily="49" charset="-122"/>
                <a:cs typeface="Times New Roman" panose="02020603050405020304" pitchFamily="18" charset="0"/>
              </a:rPr>
              <a:t>題</a:t>
            </a:r>
            <a:r>
              <a:rPr lang="zh-TW" altLang="en-US" sz="1900" b="1" dirty="0" smtClean="0">
                <a:latin typeface="SimHei" panose="02010609060101010101" pitchFamily="49" charset="-122"/>
                <a:ea typeface="SimHei" panose="02010609060101010101" pitchFamily="49" charset="-122"/>
                <a:cs typeface="Times New Roman" panose="02020603050405020304" pitchFamily="18" charset="0"/>
              </a:rPr>
              <a:t>：</a:t>
            </a:r>
            <a:r>
              <a:rPr lang="zh-CN" altLang="en-US" sz="175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rPr>
              <a:t>以</a:t>
            </a:r>
            <a:r>
              <a:rPr lang="zh-CN" altLang="en-US" sz="1750" b="1" dirty="0">
                <a:solidFill>
                  <a:srgbClr val="C00000"/>
                </a:solidFill>
                <a:latin typeface="SimHei" panose="02010609060101010101" pitchFamily="49" charset="-122"/>
                <a:ea typeface="SimHei" panose="02010609060101010101" pitchFamily="49" charset="-122"/>
                <a:cs typeface="Times New Roman" panose="02020603050405020304" pitchFamily="18" charset="0"/>
              </a:rPr>
              <a:t>色</a:t>
            </a:r>
            <a:r>
              <a:rPr lang="zh-CN" altLang="en-US" sz="175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rPr>
              <a:t>列再次質</a:t>
            </a:r>
            <a:r>
              <a:rPr lang="zh-CN" altLang="en-US" sz="1750" b="1" dirty="0">
                <a:solidFill>
                  <a:srgbClr val="C00000"/>
                </a:solidFill>
                <a:latin typeface="SimHei" panose="02010609060101010101" pitchFamily="49" charset="-122"/>
                <a:ea typeface="SimHei" panose="02010609060101010101" pitchFamily="49" charset="-122"/>
                <a:cs typeface="Times New Roman" panose="02020603050405020304" pitchFamily="18" charset="0"/>
              </a:rPr>
              <a:t>疑神的公義</a:t>
            </a:r>
            <a:r>
              <a:rPr lang="zh-TW" altLang="en-US" sz="1750" b="1" dirty="0">
                <a:solidFill>
                  <a:srgbClr val="C00000"/>
                </a:solidFill>
                <a:latin typeface="SimHei" panose="02010609060101010101" pitchFamily="49" charset="-122"/>
                <a:ea typeface="SimHei" panose="02010609060101010101" pitchFamily="49" charset="-122"/>
                <a:cs typeface="Times New Roman" panose="02020603050405020304" pitchFamily="18" charset="0"/>
              </a:rPr>
              <a:t>？</a:t>
            </a:r>
            <a:r>
              <a:rPr lang="zh-CN" altLang="en-US" sz="1750" b="1" dirty="0">
                <a:solidFill>
                  <a:srgbClr val="C00000"/>
                </a:solidFill>
                <a:latin typeface="SimHei" panose="02010609060101010101" pitchFamily="49" charset="-122"/>
                <a:ea typeface="SimHei" panose="02010609060101010101" pitchFamily="49" charset="-122"/>
                <a:cs typeface="Times New Roman" panose="02020603050405020304" pitchFamily="18" charset="0"/>
              </a:rPr>
              <a:t>神</a:t>
            </a:r>
            <a:r>
              <a:rPr lang="zh-CN" altLang="en-US" sz="175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rPr>
              <a:t>勸慰敬畏祂的人審判日子必定來臨。</a:t>
            </a:r>
            <a:endParaRPr lang="en-US" altLang="zh-TW" sz="1750" b="1" dirty="0">
              <a:solidFill>
                <a:srgbClr val="C00000"/>
              </a:solidFill>
              <a:latin typeface="SimHei" panose="02010609060101010101" pitchFamily="49" charset="-122"/>
              <a:ea typeface="SimHei" panose="02010609060101010101" pitchFamily="49" charset="-122"/>
              <a:cs typeface="Times New Roman" panose="02020603050405020304" pitchFamily="18" charset="0"/>
            </a:endParaRPr>
          </a:p>
          <a:p>
            <a:pPr lvl="0">
              <a:lnSpc>
                <a:spcPct val="107000"/>
              </a:lnSpc>
              <a:spcBef>
                <a:spcPts val="0"/>
              </a:spcBef>
              <a:spcAft>
                <a:spcPts val="0"/>
              </a:spcAft>
              <a:tabLst>
                <a:tab pos="457200" algn="l"/>
              </a:tabLst>
            </a:pPr>
            <a:r>
              <a:rPr lang="zh-CN" altLang="en-US" sz="1900" b="1" dirty="0">
                <a:latin typeface="SimHei" panose="02010609060101010101" pitchFamily="49" charset="-122"/>
                <a:ea typeface="SimHei" panose="02010609060101010101" pitchFamily="49" charset="-122"/>
                <a:cs typeface="Times New Roman" panose="02020603050405020304" pitchFamily="18" charset="0"/>
              </a:rPr>
              <a:t>背景：</a:t>
            </a:r>
            <a:endParaRPr lang="en-US" altLang="zh-CN" sz="1900" b="1" dirty="0">
              <a:latin typeface="SimHei" panose="02010609060101010101" pitchFamily="49" charset="-122"/>
              <a:ea typeface="SimHei" panose="02010609060101010101" pitchFamily="49" charset="-122"/>
              <a:cs typeface="Times New Roman" panose="02020603050405020304" pitchFamily="18" charset="0"/>
            </a:endParaRPr>
          </a:p>
          <a:p>
            <a:pPr marL="342900" lvl="0" indent="-342900">
              <a:lnSpc>
                <a:spcPct val="107000"/>
              </a:lnSpc>
              <a:spcBef>
                <a:spcPts val="0"/>
              </a:spcBef>
              <a:spcAft>
                <a:spcPts val="0"/>
              </a:spcAft>
              <a:buFont typeface="Wingdings" panose="05000000000000000000" pitchFamily="2" charset="2"/>
              <a:buChar char="Ø"/>
              <a:tabLst>
                <a:tab pos="457200" algn="l"/>
              </a:tabLst>
            </a:pPr>
            <a:r>
              <a:rPr lang="zh-CN" altLang="en-US" sz="1900" b="1" dirty="0">
                <a:latin typeface="SimHei" panose="02010609060101010101" pitchFamily="49" charset="-122"/>
                <a:ea typeface="SimHei" panose="02010609060101010101" pitchFamily="49" charset="-122"/>
                <a:cs typeface="Times New Roman" panose="02020603050405020304" pitchFamily="18" charset="0"/>
              </a:rPr>
              <a:t>第一輪辯論的主題</a:t>
            </a:r>
            <a:r>
              <a:rPr lang="zh-CN" altLang="en-US" sz="1900" b="1" dirty="0">
                <a:solidFill>
                  <a:srgbClr val="C00000"/>
                </a:solidFill>
                <a:latin typeface="SimHei" panose="02010609060101010101" pitchFamily="49" charset="-122"/>
                <a:ea typeface="SimHei" panose="02010609060101010101" pitchFamily="49" charset="-122"/>
                <a:cs typeface="Times New Roman" panose="02020603050405020304" pitchFamily="18" charset="0"/>
              </a:rPr>
              <a:t>：“神的愛永不變”。</a:t>
            </a:r>
            <a:endParaRPr lang="en-US" altLang="zh-CN" sz="1900" b="1" dirty="0">
              <a:solidFill>
                <a:srgbClr val="C00000"/>
              </a:solidFill>
              <a:latin typeface="SimHei" panose="02010609060101010101" pitchFamily="49" charset="-122"/>
              <a:ea typeface="SimHei" panose="02010609060101010101" pitchFamily="49" charset="-122"/>
              <a:cs typeface="Times New Roman" panose="02020603050405020304" pitchFamily="18" charset="0"/>
            </a:endParaRPr>
          </a:p>
          <a:p>
            <a:pPr marL="342900" indent="-342900">
              <a:lnSpc>
                <a:spcPct val="107000"/>
              </a:lnSpc>
              <a:spcBef>
                <a:spcPts val="0"/>
              </a:spcBef>
              <a:spcAft>
                <a:spcPts val="0"/>
              </a:spcAft>
              <a:buFont typeface="Wingdings" panose="05000000000000000000" pitchFamily="2" charset="2"/>
              <a:buChar char="Ø"/>
              <a:tabLst>
                <a:tab pos="457200" algn="l"/>
              </a:tabLst>
            </a:pPr>
            <a:r>
              <a:rPr lang="zh-CN" altLang="en-US" sz="1900" b="1" dirty="0">
                <a:latin typeface="SimHei" panose="02010609060101010101" pitchFamily="49" charset="-122"/>
                <a:ea typeface="SimHei" panose="02010609060101010101" pitchFamily="49" charset="-122"/>
                <a:cs typeface="Times New Roman" panose="02020603050405020304" pitchFamily="18" charset="0"/>
              </a:rPr>
              <a:t>第二輪辯論的主題</a:t>
            </a:r>
            <a:r>
              <a:rPr lang="zh-CN" altLang="en-US" sz="1900" b="1" dirty="0">
                <a:solidFill>
                  <a:srgbClr val="C00000"/>
                </a:solidFill>
                <a:latin typeface="SimHei" panose="02010609060101010101" pitchFamily="49" charset="-122"/>
                <a:ea typeface="SimHei" panose="02010609060101010101" pitchFamily="49" charset="-122"/>
                <a:cs typeface="Times New Roman" panose="02020603050405020304" pitchFamily="18" charset="0"/>
              </a:rPr>
              <a:t>：“愛就是要讓祂居首位</a:t>
            </a:r>
            <a:r>
              <a:rPr lang="zh-CN" altLang="en-US" sz="190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rPr>
              <a:t>”</a:t>
            </a:r>
            <a:endParaRPr lang="en-US" altLang="zh-CN" sz="1900" b="1" dirty="0">
              <a:solidFill>
                <a:srgbClr val="C00000"/>
              </a:solidFill>
              <a:latin typeface="SimHei" panose="02010609060101010101" pitchFamily="49" charset="-122"/>
              <a:ea typeface="SimHei" panose="02010609060101010101" pitchFamily="49" charset="-122"/>
              <a:cs typeface="Times New Roman" panose="02020603050405020304" pitchFamily="18" charset="0"/>
            </a:endParaRPr>
          </a:p>
          <a:p>
            <a:pPr marL="342900" indent="-342900">
              <a:lnSpc>
                <a:spcPct val="107000"/>
              </a:lnSpc>
              <a:spcBef>
                <a:spcPts val="0"/>
              </a:spcBef>
              <a:spcAft>
                <a:spcPts val="0"/>
              </a:spcAft>
              <a:buFont typeface="Wingdings" panose="05000000000000000000" pitchFamily="2" charset="2"/>
              <a:buChar char="Ø"/>
              <a:tabLst>
                <a:tab pos="457200" algn="l"/>
              </a:tabLst>
            </a:pPr>
            <a:r>
              <a:rPr lang="zh-CN" altLang="en-US" sz="1900" b="1" dirty="0">
                <a:latin typeface="SimHei" panose="02010609060101010101" pitchFamily="49" charset="-122"/>
                <a:ea typeface="SimHei" panose="02010609060101010101" pitchFamily="49" charset="-122"/>
                <a:cs typeface="Times New Roman" panose="02020603050405020304" pitchFamily="18" charset="0"/>
              </a:rPr>
              <a:t>第三輪辯論的主題</a:t>
            </a:r>
            <a:r>
              <a:rPr lang="zh-CN" altLang="en-US" sz="1900" b="1" dirty="0">
                <a:solidFill>
                  <a:srgbClr val="C00000"/>
                </a:solidFill>
                <a:latin typeface="SimHei" panose="02010609060101010101" pitchFamily="49" charset="-122"/>
                <a:ea typeface="SimHei" panose="02010609060101010101" pitchFamily="49" charset="-122"/>
                <a:cs typeface="Times New Roman" panose="02020603050405020304" pitchFamily="18" charset="0"/>
              </a:rPr>
              <a:t>：“神的愛忠貞不渝</a:t>
            </a:r>
            <a:r>
              <a:rPr lang="zh-CN" altLang="en-US" sz="190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rPr>
              <a:t>”</a:t>
            </a:r>
            <a:endParaRPr lang="en-US" altLang="zh-CN" sz="190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endParaRPr>
          </a:p>
          <a:p>
            <a:pPr marL="342900" indent="-342900">
              <a:lnSpc>
                <a:spcPct val="107000"/>
              </a:lnSpc>
              <a:spcBef>
                <a:spcPts val="0"/>
              </a:spcBef>
              <a:spcAft>
                <a:spcPts val="0"/>
              </a:spcAft>
              <a:buFont typeface="Wingdings" panose="05000000000000000000" pitchFamily="2" charset="2"/>
              <a:buChar char="Ø"/>
              <a:tabLst>
                <a:tab pos="457200" algn="l"/>
              </a:tabLst>
            </a:pPr>
            <a:r>
              <a:rPr lang="zh-CN" altLang="en-US" sz="1900" b="1" dirty="0">
                <a:latin typeface="SimHei" panose="02010609060101010101" pitchFamily="49" charset="-122"/>
                <a:ea typeface="SimHei" panose="02010609060101010101" pitchFamily="49" charset="-122"/>
                <a:cs typeface="Times New Roman" panose="02020603050405020304" pitchFamily="18" charset="0"/>
              </a:rPr>
              <a:t>第四輪辯論的主題</a:t>
            </a:r>
            <a:r>
              <a:rPr lang="zh-CN" altLang="en-US" sz="1900" b="1" dirty="0">
                <a:solidFill>
                  <a:srgbClr val="C00000"/>
                </a:solidFill>
                <a:latin typeface="SimHei" panose="02010609060101010101" pitchFamily="49" charset="-122"/>
                <a:ea typeface="SimHei" panose="02010609060101010101" pitchFamily="49" charset="-122"/>
                <a:cs typeface="Times New Roman" panose="02020603050405020304" pitchFamily="18" charset="0"/>
              </a:rPr>
              <a:t>：“神的愛全然公義</a:t>
            </a:r>
            <a:r>
              <a:rPr lang="zh-CN" altLang="en-US" sz="190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rPr>
              <a:t>”</a:t>
            </a:r>
            <a:endParaRPr lang="en-US" altLang="zh-CN" sz="190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endParaRPr>
          </a:p>
          <a:p>
            <a:pPr marL="342900" indent="-342900">
              <a:lnSpc>
                <a:spcPct val="107000"/>
              </a:lnSpc>
              <a:spcBef>
                <a:spcPts val="0"/>
              </a:spcBef>
              <a:spcAft>
                <a:spcPts val="0"/>
              </a:spcAft>
              <a:buFont typeface="Wingdings" panose="05000000000000000000" pitchFamily="2" charset="2"/>
              <a:buChar char="Ø"/>
              <a:tabLst>
                <a:tab pos="457200" algn="l"/>
              </a:tabLst>
            </a:pPr>
            <a:r>
              <a:rPr lang="zh-CN" altLang="en-US" sz="1800" b="1" dirty="0" smtClean="0">
                <a:latin typeface="SimHei" panose="02010609060101010101" pitchFamily="49" charset="-122"/>
                <a:ea typeface="SimHei" panose="02010609060101010101" pitchFamily="49" charset="-122"/>
              </a:rPr>
              <a:t>第五輪</a:t>
            </a:r>
            <a:r>
              <a:rPr lang="zh-CN" altLang="en-US" sz="1900" b="1" dirty="0" smtClean="0">
                <a:latin typeface="SimHei" panose="02010609060101010101" pitchFamily="49" charset="-122"/>
                <a:ea typeface="SimHei" panose="02010609060101010101" pitchFamily="49" charset="-122"/>
                <a:cs typeface="Times New Roman" panose="02020603050405020304" pitchFamily="18" charset="0"/>
              </a:rPr>
              <a:t>辯論的主題</a:t>
            </a:r>
            <a:r>
              <a:rPr lang="zh-CN" altLang="en-US" sz="190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rPr>
              <a:t>： “</a:t>
            </a:r>
            <a:r>
              <a:rPr lang="zh-TW" altLang="en-US" sz="190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rPr>
              <a:t>神</a:t>
            </a:r>
            <a:r>
              <a:rPr lang="zh-TW" altLang="en-US" sz="1900" b="1" dirty="0">
                <a:solidFill>
                  <a:srgbClr val="C00000"/>
                </a:solidFill>
                <a:latin typeface="SimHei" panose="02010609060101010101" pitchFamily="49" charset="-122"/>
                <a:ea typeface="SimHei" panose="02010609060101010101" pitchFamily="49" charset="-122"/>
                <a:cs typeface="Times New Roman" panose="02020603050405020304" pitchFamily="18" charset="0"/>
              </a:rPr>
              <a:t>的愛充充滿</a:t>
            </a:r>
            <a:r>
              <a:rPr lang="zh-TW" altLang="en-US" sz="190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rPr>
              <a:t>滿</a:t>
            </a:r>
            <a:r>
              <a:rPr lang="zh-CN" altLang="en-US" sz="1900" b="1" dirty="0">
                <a:solidFill>
                  <a:srgbClr val="C00000"/>
                </a:solidFill>
                <a:latin typeface="SimHei" panose="02010609060101010101" pitchFamily="49" charset="-122"/>
                <a:ea typeface="SimHei" panose="02010609060101010101" pitchFamily="49" charset="-122"/>
                <a:cs typeface="Times New Roman" panose="02020603050405020304" pitchFamily="18" charset="0"/>
              </a:rPr>
              <a:t>”</a:t>
            </a:r>
            <a:endParaRPr lang="en-US" altLang="zh-CN" sz="1900" b="1" dirty="0">
              <a:solidFill>
                <a:srgbClr val="C00000"/>
              </a:solidFill>
              <a:latin typeface="SimHei" panose="02010609060101010101" pitchFamily="49" charset="-122"/>
              <a:ea typeface="SimHei" panose="02010609060101010101" pitchFamily="49" charset="-122"/>
              <a:cs typeface="Times New Roman" panose="02020603050405020304" pitchFamily="18" charset="0"/>
            </a:endParaRPr>
          </a:p>
          <a:p>
            <a:pPr lvl="0">
              <a:lnSpc>
                <a:spcPct val="107000"/>
              </a:lnSpc>
              <a:spcBef>
                <a:spcPts val="0"/>
              </a:spcBef>
              <a:spcAft>
                <a:spcPts val="0"/>
              </a:spcAft>
              <a:tabLst>
                <a:tab pos="457200" algn="l"/>
              </a:tabLst>
            </a:pPr>
            <a:r>
              <a:rPr lang="zh-CN" altLang="en-US" sz="190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rPr>
              <a:t>以色列人把自</a:t>
            </a:r>
            <a:r>
              <a:rPr lang="zh-CN" altLang="en-US" sz="1900" b="1" dirty="0">
                <a:solidFill>
                  <a:srgbClr val="C00000"/>
                </a:solidFill>
                <a:latin typeface="SimHei" panose="02010609060101010101" pitchFamily="49" charset="-122"/>
                <a:ea typeface="SimHei" panose="02010609060101010101" pitchFamily="49" charset="-122"/>
                <a:cs typeface="Times New Roman" panose="02020603050405020304" pitchFamily="18" charset="0"/>
              </a:rPr>
              <a:t>己與外邦人比</a:t>
            </a:r>
            <a:r>
              <a:rPr lang="zh-CN" altLang="en-US" sz="190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rPr>
              <a:t>較 ，</a:t>
            </a:r>
            <a:r>
              <a:rPr lang="zh-TW" altLang="en-US" sz="1900" b="1" dirty="0">
                <a:solidFill>
                  <a:srgbClr val="C00000"/>
                </a:solidFill>
                <a:latin typeface="SimHei" panose="02010609060101010101" pitchFamily="49" charset="-122"/>
                <a:ea typeface="SimHei" panose="02010609060101010101" pitchFamily="49" charset="-122"/>
                <a:cs typeface="Times New Roman" panose="02020603050405020304" pitchFamily="18" charset="0"/>
              </a:rPr>
              <a:t>覺得不屬神的</a:t>
            </a:r>
            <a:r>
              <a:rPr lang="zh-TW" altLang="en-US" sz="190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rPr>
              <a:t>人亨通</a:t>
            </a:r>
            <a:r>
              <a:rPr lang="zh-CN" altLang="en-US" sz="190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rPr>
              <a:t>發達</a:t>
            </a:r>
            <a:r>
              <a:rPr lang="zh-TW" altLang="en-US" sz="190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rPr>
              <a:t>，</a:t>
            </a:r>
            <a:r>
              <a:rPr lang="zh-CN" altLang="en-US" sz="190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rPr>
              <a:t>覺得自己侍奉神是徒然的，再次質</a:t>
            </a:r>
            <a:r>
              <a:rPr lang="zh-CN" altLang="en-US" sz="1900" b="1" dirty="0">
                <a:solidFill>
                  <a:srgbClr val="C00000"/>
                </a:solidFill>
                <a:latin typeface="SimHei" panose="02010609060101010101" pitchFamily="49" charset="-122"/>
                <a:ea typeface="SimHei" panose="02010609060101010101" pitchFamily="49" charset="-122"/>
                <a:cs typeface="Times New Roman" panose="02020603050405020304" pitchFamily="18" charset="0"/>
              </a:rPr>
              <a:t>疑神的公</a:t>
            </a:r>
            <a:r>
              <a:rPr lang="zh-CN" altLang="en-US" sz="190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rPr>
              <a:t>義，神回應並預示</a:t>
            </a:r>
            <a:r>
              <a:rPr lang="en-US" altLang="zh-CN" sz="190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rPr>
              <a:t>『</a:t>
            </a:r>
            <a:r>
              <a:rPr lang="zh-CN" altLang="en-US" sz="1900" b="1" dirty="0">
                <a:solidFill>
                  <a:srgbClr val="C00000"/>
                </a:solidFill>
                <a:latin typeface="SimHei" panose="02010609060101010101" pitchFamily="49" charset="-122"/>
                <a:ea typeface="SimHei" panose="02010609060101010101" pitchFamily="49" charset="-122"/>
                <a:cs typeface="Times New Roman" panose="02020603050405020304" pitchFamily="18" charset="0"/>
              </a:rPr>
              <a:t>耶和華日子</a:t>
            </a:r>
            <a:r>
              <a:rPr lang="en-US" altLang="zh-CN" sz="190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rPr>
              <a:t>』</a:t>
            </a:r>
            <a:r>
              <a:rPr lang="zh-CN" altLang="en-US" sz="190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rPr>
              <a:t>的景</a:t>
            </a:r>
            <a:r>
              <a:rPr lang="zh-CN" altLang="en-US" sz="1900" b="1" dirty="0">
                <a:solidFill>
                  <a:srgbClr val="C00000"/>
                </a:solidFill>
                <a:latin typeface="SimHei" panose="02010609060101010101" pitchFamily="49" charset="-122"/>
                <a:ea typeface="SimHei" panose="02010609060101010101" pitchFamily="49" charset="-122"/>
                <a:cs typeface="Times New Roman" panose="02020603050405020304" pitchFamily="18" charset="0"/>
              </a:rPr>
              <a:t>況 </a:t>
            </a:r>
            <a:endParaRPr lang="en-US" altLang="zh-CN" sz="1900" b="1" dirty="0">
              <a:solidFill>
                <a:srgbClr val="C00000"/>
              </a:solidFill>
              <a:latin typeface="SimHei" panose="02010609060101010101" pitchFamily="49" charset="-122"/>
              <a:ea typeface="SimHei" panose="02010609060101010101" pitchFamily="49" charset="-122"/>
              <a:cs typeface="Times New Roman" panose="02020603050405020304" pitchFamily="18" charset="0"/>
            </a:endParaRPr>
          </a:p>
          <a:p>
            <a:pPr marL="342900" indent="-342900">
              <a:lnSpc>
                <a:spcPct val="107000"/>
              </a:lnSpc>
              <a:spcBef>
                <a:spcPts val="0"/>
              </a:spcBef>
              <a:spcAft>
                <a:spcPts val="0"/>
              </a:spcAft>
              <a:buFont typeface="Wingdings" panose="05000000000000000000" pitchFamily="2" charset="2"/>
              <a:buChar char="q"/>
              <a:tabLst>
                <a:tab pos="457200" algn="l"/>
              </a:tabLst>
            </a:pPr>
            <a:r>
              <a:rPr lang="zh-CN" altLang="en-US" sz="1900" b="1" dirty="0" smtClean="0">
                <a:latin typeface="SimHei" panose="02010609060101010101" pitchFamily="49" charset="-122"/>
                <a:ea typeface="SimHei" panose="02010609060101010101" pitchFamily="49" charset="-122"/>
                <a:cs typeface="Times New Roman" panose="02020603050405020304" pitchFamily="18" charset="0"/>
              </a:rPr>
              <a:t>所</a:t>
            </a:r>
            <a:r>
              <a:rPr lang="zh-CN" altLang="en-US" sz="1900" b="1" dirty="0">
                <a:latin typeface="SimHei" panose="02010609060101010101" pitchFamily="49" charset="-122"/>
                <a:ea typeface="SimHei" panose="02010609060101010101" pitchFamily="49" charset="-122"/>
                <a:cs typeface="Times New Roman" panose="02020603050405020304" pitchFamily="18" charset="0"/>
              </a:rPr>
              <a:t>以</a:t>
            </a:r>
            <a:r>
              <a:rPr lang="zh-CN" altLang="en-US" sz="1900" b="1" dirty="0" smtClean="0">
                <a:latin typeface="SimHei" panose="02010609060101010101" pitchFamily="49" charset="-122"/>
                <a:ea typeface="SimHei" panose="02010609060101010101" pitchFamily="49" charset="-122"/>
                <a:cs typeface="Times New Roman" panose="02020603050405020304" pitchFamily="18" charset="0"/>
              </a:rPr>
              <a:t>第</a:t>
            </a:r>
            <a:r>
              <a:rPr lang="zh-CN" altLang="en-US" sz="1900" b="1" dirty="0">
                <a:solidFill>
                  <a:srgbClr val="000000"/>
                </a:solidFill>
                <a:latin typeface="SimHei" panose="02010609060101010101" pitchFamily="49" charset="-122"/>
                <a:ea typeface="SimHei" panose="02010609060101010101" pitchFamily="49" charset="-122"/>
              </a:rPr>
              <a:t>六</a:t>
            </a:r>
            <a:r>
              <a:rPr lang="zh-CN" altLang="en-US" sz="1900" b="1" dirty="0" smtClean="0">
                <a:latin typeface="SimHei" panose="02010609060101010101" pitchFamily="49" charset="-122"/>
                <a:ea typeface="SimHei" panose="02010609060101010101" pitchFamily="49" charset="-122"/>
                <a:cs typeface="Times New Roman" panose="02020603050405020304" pitchFamily="18" charset="0"/>
              </a:rPr>
              <a:t>輪</a:t>
            </a:r>
            <a:r>
              <a:rPr lang="zh-CN" altLang="en-US" sz="1900" b="1" dirty="0">
                <a:latin typeface="SimHei" panose="02010609060101010101" pitchFamily="49" charset="-122"/>
                <a:ea typeface="SimHei" panose="02010609060101010101" pitchFamily="49" charset="-122"/>
                <a:cs typeface="Times New Roman" panose="02020603050405020304" pitchFamily="18" charset="0"/>
              </a:rPr>
              <a:t>辯論的主題</a:t>
            </a:r>
            <a:r>
              <a:rPr lang="zh-CN" altLang="en-US" sz="190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rPr>
              <a:t>：“</a:t>
            </a:r>
            <a:r>
              <a:rPr lang="zh-TW" altLang="en-US" sz="190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rPr>
              <a:t>神的應許永</a:t>
            </a:r>
            <a:r>
              <a:rPr lang="zh-TW" altLang="en-US" sz="1900" b="1" dirty="0">
                <a:solidFill>
                  <a:srgbClr val="C00000"/>
                </a:solidFill>
                <a:latin typeface="SimHei" panose="02010609060101010101" pitchFamily="49" charset="-122"/>
                <a:ea typeface="SimHei" panose="02010609060101010101" pitchFamily="49" charset="-122"/>
                <a:cs typeface="Times New Roman" panose="02020603050405020304" pitchFamily="18" charset="0"/>
              </a:rPr>
              <a:t>不變</a:t>
            </a:r>
            <a:r>
              <a:rPr lang="zh-CN" altLang="en-US" sz="190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rPr>
              <a:t>”。</a:t>
            </a:r>
            <a:endParaRPr lang="en-US" altLang="zh-CN" sz="1900" b="1" dirty="0">
              <a:solidFill>
                <a:srgbClr val="C00000"/>
              </a:solidFill>
              <a:latin typeface="SimHei" panose="02010609060101010101" pitchFamily="49" charset="-122"/>
              <a:ea typeface="SimHei" panose="02010609060101010101" pitchFamily="49" charset="-122"/>
              <a:cs typeface="Times New Roman" panose="02020603050405020304" pitchFamily="18" charset="0"/>
            </a:endParaRPr>
          </a:p>
          <a:p>
            <a:pPr marL="342900" indent="-342900">
              <a:lnSpc>
                <a:spcPct val="107000"/>
              </a:lnSpc>
              <a:spcBef>
                <a:spcPts val="0"/>
              </a:spcBef>
              <a:spcAft>
                <a:spcPts val="0"/>
              </a:spcAft>
              <a:buFont typeface="Wingdings" panose="05000000000000000000" pitchFamily="2" charset="2"/>
              <a:buChar char="q"/>
              <a:tabLst>
                <a:tab pos="457200" algn="l"/>
              </a:tabLst>
            </a:pPr>
            <a:r>
              <a:rPr lang="zh-CN" altLang="en-US" sz="1900" b="1" dirty="0" smtClean="0">
                <a:latin typeface="SimHei" panose="02010609060101010101" pitchFamily="49" charset="-122"/>
                <a:ea typeface="SimHei" panose="02010609060101010101" pitchFamily="49" charset="-122"/>
                <a:cs typeface="Times New Roman" panose="02020603050405020304" pitchFamily="18" charset="0"/>
              </a:rPr>
              <a:t>神在這的應許是</a:t>
            </a:r>
            <a:r>
              <a:rPr lang="zh-CN" altLang="en-US" sz="1900" b="1" dirty="0">
                <a:solidFill>
                  <a:srgbClr val="C00000"/>
                </a:solidFill>
                <a:latin typeface="SimHei" panose="02010609060101010101" pitchFamily="49" charset="-122"/>
                <a:ea typeface="SimHei" panose="02010609060101010101" pitchFamily="49" charset="-122"/>
                <a:cs typeface="Times New Roman" panose="02020603050405020304" pitchFamily="18" charset="0"/>
              </a:rPr>
              <a:t>神的審判必定來</a:t>
            </a:r>
            <a:r>
              <a:rPr lang="zh-CN" altLang="en-US" sz="190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rPr>
              <a:t>臨</a:t>
            </a:r>
            <a:r>
              <a:rPr lang="en-US" altLang="zh-CN" sz="190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rPr>
              <a:t>,</a:t>
            </a:r>
            <a:r>
              <a:rPr lang="zh-CN" altLang="en-US" sz="1900" b="1" dirty="0" smtClean="0">
                <a:latin typeface="SimHei" panose="02010609060101010101" pitchFamily="49" charset="-122"/>
                <a:ea typeface="SimHei" panose="02010609060101010101" pitchFamily="49" charset="-122"/>
                <a:cs typeface="Times New Roman" panose="02020603050405020304" pitchFamily="18" charset="0"/>
              </a:rPr>
              <a:t>也</a:t>
            </a:r>
            <a:r>
              <a:rPr lang="zh-CN" altLang="en-US" sz="1900" b="1" dirty="0">
                <a:latin typeface="SimHei" panose="02010609060101010101" pitchFamily="49" charset="-122"/>
                <a:ea typeface="SimHei" panose="02010609060101010101" pitchFamily="49" charset="-122"/>
                <a:cs typeface="Times New Roman" panose="02020603050405020304" pitchFamily="18" charset="0"/>
              </a:rPr>
              <a:t>是第四</a:t>
            </a:r>
            <a:r>
              <a:rPr lang="zh-CN" altLang="en-US" sz="1900" b="1" dirty="0" smtClean="0">
                <a:latin typeface="SimHei" panose="02010609060101010101" pitchFamily="49" charset="-122"/>
                <a:ea typeface="SimHei" panose="02010609060101010101" pitchFamily="49" charset="-122"/>
                <a:cs typeface="Times New Roman" panose="02020603050405020304" pitchFamily="18" charset="0"/>
              </a:rPr>
              <a:t>輪</a:t>
            </a:r>
            <a:r>
              <a:rPr lang="zh-CN" altLang="en-US" sz="1900" b="1" dirty="0">
                <a:latin typeface="SimHei" panose="02010609060101010101" pitchFamily="49" charset="-122"/>
                <a:ea typeface="SimHei" panose="02010609060101010101" pitchFamily="49" charset="-122"/>
                <a:cs typeface="Times New Roman" panose="02020603050405020304" pitchFamily="18" charset="0"/>
              </a:rPr>
              <a:t>辯</a:t>
            </a:r>
            <a:r>
              <a:rPr lang="zh-CN" altLang="en-US" sz="1900" b="1" dirty="0" smtClean="0">
                <a:latin typeface="SimHei" panose="02010609060101010101" pitchFamily="49" charset="-122"/>
                <a:ea typeface="SimHei" panose="02010609060101010101" pitchFamily="49" charset="-122"/>
                <a:cs typeface="Times New Roman" panose="02020603050405020304" pitchFamily="18" charset="0"/>
              </a:rPr>
              <a:t>論中</a:t>
            </a:r>
            <a:r>
              <a:rPr lang="zh-CN" altLang="en-US" sz="190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rPr>
              <a:t>神的</a:t>
            </a:r>
            <a:r>
              <a:rPr lang="zh-CN" altLang="en-US" sz="1900" b="1" dirty="0">
                <a:solidFill>
                  <a:srgbClr val="C00000"/>
                </a:solidFill>
                <a:latin typeface="SimHei" panose="02010609060101010101" pitchFamily="49" charset="-122"/>
                <a:ea typeface="SimHei" panose="02010609060101010101" pitchFamily="49" charset="-122"/>
                <a:cs typeface="Times New Roman" panose="02020603050405020304" pitchFamily="18" charset="0"/>
              </a:rPr>
              <a:t>公</a:t>
            </a:r>
            <a:r>
              <a:rPr lang="zh-CN" altLang="en-US" sz="1900" b="1" dirty="0" smtClean="0">
                <a:solidFill>
                  <a:srgbClr val="C00000"/>
                </a:solidFill>
                <a:latin typeface="SimHei" panose="02010609060101010101" pitchFamily="49" charset="-122"/>
                <a:ea typeface="SimHei" panose="02010609060101010101" pitchFamily="49" charset="-122"/>
                <a:cs typeface="Times New Roman" panose="02020603050405020304" pitchFamily="18" charset="0"/>
              </a:rPr>
              <a:t>義</a:t>
            </a:r>
            <a:r>
              <a:rPr lang="zh-CN" altLang="en-US" sz="1900" b="1" dirty="0">
                <a:latin typeface="SimHei" panose="02010609060101010101" pitchFamily="49" charset="-122"/>
                <a:ea typeface="SimHei" panose="02010609060101010101" pitchFamily="49" charset="-122"/>
                <a:cs typeface="Times New Roman" panose="02020603050405020304" pitchFamily="18" charset="0"/>
              </a:rPr>
              <a:t>。</a:t>
            </a:r>
            <a:endParaRPr lang="en-US" altLang="zh-CN" sz="1900" b="1" dirty="0" smtClean="0">
              <a:latin typeface="SimHei" panose="02010609060101010101" pitchFamily="49" charset="-122"/>
              <a:ea typeface="SimHei" panose="02010609060101010101" pitchFamily="49" charset="-122"/>
              <a:cs typeface="Times New Roman" panose="02020603050405020304" pitchFamily="18" charset="0"/>
            </a:endParaRPr>
          </a:p>
          <a:p>
            <a:pPr marL="342900" indent="-342900">
              <a:lnSpc>
                <a:spcPct val="107000"/>
              </a:lnSpc>
              <a:spcBef>
                <a:spcPts val="0"/>
              </a:spcBef>
              <a:spcAft>
                <a:spcPts val="0"/>
              </a:spcAft>
              <a:buFont typeface="Wingdings" panose="05000000000000000000" pitchFamily="2" charset="2"/>
              <a:buChar char="q"/>
              <a:tabLst>
                <a:tab pos="457200" algn="l"/>
              </a:tabLst>
            </a:pPr>
            <a:r>
              <a:rPr lang="zh-CN" altLang="en-US" sz="1900" b="1" dirty="0" smtClean="0">
                <a:latin typeface="SimHei" panose="02010609060101010101" pitchFamily="49" charset="-122"/>
                <a:ea typeface="SimHei" panose="02010609060101010101" pitchFamily="49" charset="-122"/>
                <a:cs typeface="Times New Roman" panose="02020603050405020304" pitchFamily="18" charset="0"/>
              </a:rPr>
              <a:t>抓住應許，充滿盼望，</a:t>
            </a:r>
            <a:r>
              <a:rPr lang="zh-TW" altLang="en-US" sz="1900" b="1" dirty="0" smtClean="0">
                <a:latin typeface="SimHei" panose="02010609060101010101" pitchFamily="49" charset="-122"/>
                <a:ea typeface="SimHei" panose="02010609060101010101" pitchFamily="49" charset="-122"/>
                <a:cs typeface="Times New Roman" panose="02020603050405020304" pitchFamily="18" charset="0"/>
              </a:rPr>
              <a:t>並</a:t>
            </a:r>
            <a:r>
              <a:rPr lang="zh-TW" altLang="en-US" sz="1900" b="1" dirty="0">
                <a:latin typeface="SimHei" panose="02010609060101010101" pitchFamily="49" charset="-122"/>
                <a:ea typeface="SimHei" panose="02010609060101010101" pitchFamily="49" charset="-122"/>
                <a:cs typeface="Times New Roman" panose="02020603050405020304" pitchFamily="18" charset="0"/>
              </a:rPr>
              <a:t>相信能得著榮耀基</a:t>
            </a:r>
            <a:r>
              <a:rPr lang="zh-TW" altLang="en-US" sz="1900" b="1" dirty="0" smtClean="0">
                <a:latin typeface="SimHei" panose="02010609060101010101" pitchFamily="49" charset="-122"/>
                <a:ea typeface="SimHei" panose="02010609060101010101" pitchFamily="49" charset="-122"/>
                <a:cs typeface="Times New Roman" panose="02020603050405020304" pitchFamily="18" charset="0"/>
              </a:rPr>
              <a:t>業</a:t>
            </a:r>
            <a:endParaRPr lang="en-US" altLang="zh-CN" sz="1900" b="1" dirty="0">
              <a:latin typeface="SimHei" panose="02010609060101010101" pitchFamily="49" charset="-122"/>
              <a:ea typeface="SimHei" panose="02010609060101010101" pitchFamily="49" charset="-122"/>
              <a:cs typeface="Times New Roman" panose="02020603050405020304" pitchFamily="18" charset="0"/>
            </a:endParaRPr>
          </a:p>
        </p:txBody>
      </p:sp>
      <p:sp>
        <p:nvSpPr>
          <p:cNvPr id="7" name="Text Box 5">
            <a:extLst>
              <a:ext uri="{FF2B5EF4-FFF2-40B4-BE49-F238E27FC236}">
                <a16:creationId xmlns="" xmlns:a16="http://schemas.microsoft.com/office/drawing/2014/main" id="{B66BE5FF-46F7-41E3-845F-AA0465D400B0}"/>
              </a:ext>
            </a:extLst>
          </p:cNvPr>
          <p:cNvSpPr txBox="1">
            <a:spLocks noChangeArrowheads="1"/>
          </p:cNvSpPr>
          <p:nvPr/>
        </p:nvSpPr>
        <p:spPr bwMode="auto">
          <a:xfrm>
            <a:off x="1676400" y="762000"/>
            <a:ext cx="497123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zh-TW" altLang="en-US" sz="2400" dirty="0">
                <a:solidFill>
                  <a:schemeClr val="bg1"/>
                </a:solidFill>
                <a:ea typeface="SimHei" panose="02010609060101010101" pitchFamily="49" charset="-122"/>
              </a:rPr>
              <a:t>瑪拉基書 </a:t>
            </a:r>
            <a:r>
              <a:rPr lang="en-US" altLang="zh-CN" sz="2400" dirty="0">
                <a:solidFill>
                  <a:schemeClr val="bg1"/>
                </a:solidFill>
                <a:ea typeface="SimHei" panose="02010609060101010101" pitchFamily="49" charset="-122"/>
              </a:rPr>
              <a:t>— </a:t>
            </a:r>
            <a:r>
              <a:rPr lang="zh-CN" altLang="en-US" sz="2400" dirty="0">
                <a:solidFill>
                  <a:schemeClr val="bg1"/>
                </a:solidFill>
                <a:ea typeface="SimHei" panose="02010609060101010101" pitchFamily="49" charset="-122"/>
              </a:rPr>
              <a:t>第一個回合：愛的確據</a:t>
            </a:r>
            <a:endParaRPr lang="zh-TW" altLang="en-US" sz="2400" dirty="0">
              <a:solidFill>
                <a:schemeClr val="bg1"/>
              </a:solidFill>
              <a:ea typeface="SimHei" panose="02010609060101010101" pitchFamily="49" charset="-122"/>
            </a:endParaRPr>
          </a:p>
        </p:txBody>
      </p:sp>
      <p:grpSp>
        <p:nvGrpSpPr>
          <p:cNvPr id="8" name="Group 7">
            <a:extLst>
              <a:ext uri="{FF2B5EF4-FFF2-40B4-BE49-F238E27FC236}">
                <a16:creationId xmlns="" xmlns:a16="http://schemas.microsoft.com/office/drawing/2014/main" id="{EB6D02E5-6014-4696-8D4B-A1C218526C24}"/>
              </a:ext>
            </a:extLst>
          </p:cNvPr>
          <p:cNvGrpSpPr/>
          <p:nvPr/>
        </p:nvGrpSpPr>
        <p:grpSpPr>
          <a:xfrm>
            <a:off x="2278252" y="726133"/>
            <a:ext cx="4419600" cy="609600"/>
            <a:chOff x="3116452" y="4459933"/>
            <a:chExt cx="4419600" cy="609600"/>
          </a:xfrm>
        </p:grpSpPr>
        <p:sp>
          <p:nvSpPr>
            <p:cNvPr id="11" name="Rectangle 10" descr="blue-marble4">
              <a:extLst>
                <a:ext uri="{FF2B5EF4-FFF2-40B4-BE49-F238E27FC236}">
                  <a16:creationId xmlns="" xmlns:a16="http://schemas.microsoft.com/office/drawing/2014/main" id="{D297CC55-8529-4760-B3F0-8C82137103F8}"/>
                </a:ext>
              </a:extLst>
            </p:cNvPr>
            <p:cNvSpPr>
              <a:spLocks noChangeArrowheads="1"/>
            </p:cNvSpPr>
            <p:nvPr/>
          </p:nvSpPr>
          <p:spPr bwMode="auto">
            <a:xfrm>
              <a:off x="3116452" y="4459933"/>
              <a:ext cx="4419600" cy="609600"/>
            </a:xfrm>
            <a:prstGeom prst="rect">
              <a:avLst/>
            </a:prstGeom>
            <a:blipFill dpi="0" rotWithShape="1">
              <a:blip r:embed="rId4"/>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000"/>
            </a:p>
          </p:txBody>
        </p:sp>
        <p:sp>
          <p:nvSpPr>
            <p:cNvPr id="12" name="Text Box 5">
              <a:extLst>
                <a:ext uri="{FF2B5EF4-FFF2-40B4-BE49-F238E27FC236}">
                  <a16:creationId xmlns="" xmlns:a16="http://schemas.microsoft.com/office/drawing/2014/main" id="{7ED66231-C27E-4EEF-B91C-C2029AFECB15}"/>
                </a:ext>
              </a:extLst>
            </p:cNvPr>
            <p:cNvSpPr txBox="1">
              <a:spLocks noChangeArrowheads="1"/>
            </p:cNvSpPr>
            <p:nvPr/>
          </p:nvSpPr>
          <p:spPr bwMode="auto">
            <a:xfrm>
              <a:off x="3276600" y="4572000"/>
              <a:ext cx="38862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zh-TW" altLang="en-US" sz="2400" dirty="0" smtClean="0">
                  <a:solidFill>
                    <a:schemeClr val="bg1"/>
                  </a:solidFill>
                  <a:ea typeface="SimHei" panose="02010609060101010101" pitchFamily="49" charset="-122"/>
                </a:rPr>
                <a:t>第</a:t>
              </a:r>
              <a:r>
                <a:rPr lang="zh-TW" altLang="en-US" sz="2400" dirty="0">
                  <a:solidFill>
                    <a:schemeClr val="bg1"/>
                  </a:solidFill>
                  <a:ea typeface="SimHei" panose="02010609060101010101" pitchFamily="49" charset="-122"/>
                </a:rPr>
                <a:t>六個回合：愛的應</a:t>
              </a:r>
              <a:r>
                <a:rPr lang="zh-TW" altLang="en-US" sz="2400" dirty="0" smtClean="0">
                  <a:solidFill>
                    <a:schemeClr val="bg1"/>
                  </a:solidFill>
                  <a:ea typeface="SimHei" panose="02010609060101010101" pitchFamily="49" charset="-122"/>
                </a:rPr>
                <a:t>許</a:t>
              </a:r>
              <a:endParaRPr lang="zh-TW" altLang="en-US" sz="2400" dirty="0">
                <a:solidFill>
                  <a:schemeClr val="bg1"/>
                </a:solidFill>
                <a:ea typeface="SimHei" panose="02010609060101010101" pitchFamily="49" charset="-122"/>
              </a:endParaRPr>
            </a:p>
          </p:txBody>
        </p:sp>
      </p:grpSp>
    </p:spTree>
    <p:extLst>
      <p:ext uri="{BB962C8B-B14F-4D97-AF65-F5344CB8AC3E}">
        <p14:creationId xmlns:p14="http://schemas.microsoft.com/office/powerpoint/2010/main" val="29580617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a:extLst>
              <a:ext uri="{FF2B5EF4-FFF2-40B4-BE49-F238E27FC236}">
                <a16:creationId xmlns="" xmlns:a16="http://schemas.microsoft.com/office/drawing/2014/main" id="{77CE6D6F-A977-474D-82B5-C31534453F1D}"/>
              </a:ext>
            </a:extLst>
          </p:cNvPr>
          <p:cNvSpPr>
            <a:spLocks noChangeArrowheads="1"/>
          </p:cNvSpPr>
          <p:nvPr/>
        </p:nvSpPr>
        <p:spPr bwMode="auto">
          <a:xfrm>
            <a:off x="0" y="0"/>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solidFill>
                <a:srgbClr val="000000"/>
              </a:solidFill>
            </a:endParaRPr>
          </a:p>
        </p:txBody>
      </p:sp>
      <p:pic>
        <p:nvPicPr>
          <p:cNvPr id="4099" name="Picture 4" descr="Delicious Denim">
            <a:extLst>
              <a:ext uri="{FF2B5EF4-FFF2-40B4-BE49-F238E27FC236}">
                <a16:creationId xmlns="" xmlns:a16="http://schemas.microsoft.com/office/drawing/2014/main" id="{79831D8B-7A7C-4486-9F16-8BC6525CC2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85" y="381000"/>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 name="Group 6">
            <a:extLst>
              <a:ext uri="{FF2B5EF4-FFF2-40B4-BE49-F238E27FC236}">
                <a16:creationId xmlns="" xmlns:a16="http://schemas.microsoft.com/office/drawing/2014/main" id="{6971C717-662F-4BC4-A3C1-0574BE5C4F2F}"/>
              </a:ext>
            </a:extLst>
          </p:cNvPr>
          <p:cNvGrpSpPr/>
          <p:nvPr/>
        </p:nvGrpSpPr>
        <p:grpSpPr>
          <a:xfrm>
            <a:off x="2286000" y="762000"/>
            <a:ext cx="4419600" cy="609600"/>
            <a:chOff x="3124200" y="4495800"/>
            <a:chExt cx="4419600" cy="609600"/>
          </a:xfrm>
        </p:grpSpPr>
        <p:sp>
          <p:nvSpPr>
            <p:cNvPr id="8" name="Rectangle 7" descr="blue-marble4">
              <a:extLst>
                <a:ext uri="{FF2B5EF4-FFF2-40B4-BE49-F238E27FC236}">
                  <a16:creationId xmlns="" xmlns:a16="http://schemas.microsoft.com/office/drawing/2014/main" id="{E1B61EA6-D2A8-443C-97D7-053E91CA7C68}"/>
                </a:ext>
              </a:extLst>
            </p:cNvPr>
            <p:cNvSpPr>
              <a:spLocks noChangeArrowheads="1"/>
            </p:cNvSpPr>
            <p:nvPr/>
          </p:nvSpPr>
          <p:spPr bwMode="auto">
            <a:xfrm>
              <a:off x="3124200" y="4495800"/>
              <a:ext cx="4419600" cy="609600"/>
            </a:xfrm>
            <a:prstGeom prst="rect">
              <a:avLst/>
            </a:prstGeom>
            <a:blipFill dpi="0" rotWithShape="1">
              <a:blip r:embed="rId3"/>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000"/>
            </a:p>
          </p:txBody>
        </p:sp>
        <p:sp>
          <p:nvSpPr>
            <p:cNvPr id="11" name="Text Box 5">
              <a:extLst>
                <a:ext uri="{FF2B5EF4-FFF2-40B4-BE49-F238E27FC236}">
                  <a16:creationId xmlns="" xmlns:a16="http://schemas.microsoft.com/office/drawing/2014/main" id="{FED1A8D7-4962-438D-A6C8-F836E4E8E423}"/>
                </a:ext>
              </a:extLst>
            </p:cNvPr>
            <p:cNvSpPr txBox="1">
              <a:spLocks noChangeArrowheads="1"/>
            </p:cNvSpPr>
            <p:nvPr/>
          </p:nvSpPr>
          <p:spPr bwMode="auto">
            <a:xfrm>
              <a:off x="3276600" y="4572000"/>
              <a:ext cx="32624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zh-TW" altLang="en-US" sz="2400" dirty="0" smtClean="0">
                  <a:solidFill>
                    <a:schemeClr val="bg1"/>
                  </a:solidFill>
                  <a:ea typeface="SimHei" panose="02010609060101010101" pitchFamily="49" charset="-122"/>
                </a:rPr>
                <a:t>第</a:t>
              </a:r>
              <a:r>
                <a:rPr lang="zh-CN" altLang="en-US" sz="2400" dirty="0" smtClean="0">
                  <a:solidFill>
                    <a:schemeClr val="bg1"/>
                  </a:solidFill>
                  <a:ea typeface="SimHei" panose="02010609060101010101" pitchFamily="49" charset="-122"/>
                </a:rPr>
                <a:t>六</a:t>
              </a:r>
              <a:r>
                <a:rPr lang="zh-TW" altLang="en-US" sz="2400" dirty="0" smtClean="0">
                  <a:solidFill>
                    <a:schemeClr val="bg1"/>
                  </a:solidFill>
                  <a:ea typeface="SimHei" panose="02010609060101010101" pitchFamily="49" charset="-122"/>
                </a:rPr>
                <a:t>個</a:t>
              </a:r>
              <a:r>
                <a:rPr lang="zh-TW" altLang="en-US" sz="2400" dirty="0">
                  <a:solidFill>
                    <a:schemeClr val="bg1"/>
                  </a:solidFill>
                  <a:ea typeface="SimHei" panose="02010609060101010101" pitchFamily="49" charset="-122"/>
                </a:rPr>
                <a:t>回合</a:t>
              </a:r>
              <a:r>
                <a:rPr lang="zh-TW" altLang="en-US" sz="2400" dirty="0" smtClean="0">
                  <a:solidFill>
                    <a:schemeClr val="bg1"/>
                  </a:solidFill>
                  <a:ea typeface="SimHei" panose="02010609060101010101" pitchFamily="49" charset="-122"/>
                </a:rPr>
                <a:t>：愛</a:t>
              </a:r>
              <a:r>
                <a:rPr lang="zh-CN" altLang="en-US" sz="2400" dirty="0" smtClean="0">
                  <a:solidFill>
                    <a:schemeClr val="bg1"/>
                  </a:solidFill>
                  <a:ea typeface="SimHei" panose="02010609060101010101" pitchFamily="49" charset="-122"/>
                </a:rPr>
                <a:t>的應許</a:t>
              </a:r>
              <a:endParaRPr lang="zh-TW" altLang="en-US" sz="2400" dirty="0">
                <a:solidFill>
                  <a:schemeClr val="bg1"/>
                </a:solidFill>
                <a:ea typeface="SimHei" panose="02010609060101010101" pitchFamily="49" charset="-122"/>
              </a:endParaRPr>
            </a:p>
          </p:txBody>
        </p:sp>
      </p:grpSp>
      <p:sp>
        <p:nvSpPr>
          <p:cNvPr id="4" name="Rectangle 3"/>
          <p:cNvSpPr/>
          <p:nvPr/>
        </p:nvSpPr>
        <p:spPr>
          <a:xfrm>
            <a:off x="609600" y="1699400"/>
            <a:ext cx="7772400" cy="3585597"/>
          </a:xfrm>
          <a:prstGeom prst="rect">
            <a:avLst/>
          </a:prstGeom>
        </p:spPr>
        <p:txBody>
          <a:bodyPr wrap="square">
            <a:spAutoFit/>
          </a:bodyPr>
          <a:lstStyle/>
          <a:p>
            <a:r>
              <a:rPr lang="en-US" altLang="zh-CN" dirty="0" smtClean="0">
                <a:latin typeface="SimHei" panose="02010609060101010101" pitchFamily="49" charset="-122"/>
                <a:ea typeface="SimHei" panose="02010609060101010101" pitchFamily="49" charset="-122"/>
              </a:rPr>
              <a:t>3:13 </a:t>
            </a:r>
            <a:r>
              <a:rPr lang="zh-CN" altLang="en-US" dirty="0" smtClean="0">
                <a:latin typeface="SimHei" panose="02010609060101010101" pitchFamily="49" charset="-122"/>
                <a:ea typeface="SimHei" panose="02010609060101010101" pitchFamily="49" charset="-122"/>
              </a:rPr>
              <a:t>耶</a:t>
            </a:r>
            <a:r>
              <a:rPr lang="zh-CN" altLang="en-US" dirty="0">
                <a:latin typeface="SimHei" panose="02010609060101010101" pitchFamily="49" charset="-122"/>
                <a:ea typeface="SimHei" panose="02010609060101010101" pitchFamily="49" charset="-122"/>
              </a:rPr>
              <a:t>和华说：“你们用话顶撞我，你们还说：‘</a:t>
            </a:r>
            <a:r>
              <a:rPr lang="zh-CN" altLang="en-US" dirty="0">
                <a:solidFill>
                  <a:srgbClr val="CC0000"/>
                </a:solidFill>
                <a:latin typeface="SimHei" panose="02010609060101010101" pitchFamily="49" charset="-122"/>
                <a:ea typeface="SimHei" panose="02010609060101010101" pitchFamily="49" charset="-122"/>
              </a:rPr>
              <a:t>我们用什么话顶撞了你呢</a:t>
            </a:r>
            <a:r>
              <a:rPr lang="zh-CN" altLang="en-US" dirty="0" smtClean="0">
                <a:latin typeface="SimHei" panose="02010609060101010101" pitchFamily="49" charset="-122"/>
                <a:ea typeface="SimHei" panose="02010609060101010101" pitchFamily="49" charset="-122"/>
              </a:rPr>
              <a:t>？</a:t>
            </a:r>
            <a:r>
              <a:rPr lang="en-US" altLang="zh-CN" dirty="0" smtClean="0">
                <a:latin typeface="SimHei" panose="02010609060101010101" pitchFamily="49" charset="-122"/>
                <a:ea typeface="SimHei" panose="02010609060101010101" pitchFamily="49" charset="-122"/>
              </a:rPr>
              <a:t>3:14 </a:t>
            </a:r>
            <a:r>
              <a:rPr lang="zh-CN" altLang="en-US" dirty="0" smtClean="0">
                <a:latin typeface="SimHei" panose="02010609060101010101" pitchFamily="49" charset="-122"/>
                <a:ea typeface="SimHei" panose="02010609060101010101" pitchFamily="49" charset="-122"/>
              </a:rPr>
              <a:t>你</a:t>
            </a:r>
            <a:r>
              <a:rPr lang="zh-CN" altLang="en-US" dirty="0">
                <a:latin typeface="SimHei" panose="02010609060101010101" pitchFamily="49" charset="-122"/>
                <a:ea typeface="SimHei" panose="02010609060101010101" pitchFamily="49" charset="-122"/>
              </a:rPr>
              <a:t>们说</a:t>
            </a:r>
            <a:r>
              <a:rPr lang="zh-CN" altLang="en-US" dirty="0" smtClean="0">
                <a:latin typeface="SimHei" panose="02010609060101010101" pitchFamily="49" charset="-122"/>
                <a:ea typeface="SimHei" panose="02010609060101010101" pitchFamily="49" charset="-122"/>
              </a:rPr>
              <a:t>：‘侍奉神</a:t>
            </a:r>
            <a:r>
              <a:rPr lang="zh-CN" altLang="en-US" dirty="0">
                <a:latin typeface="SimHei" panose="02010609060101010101" pitchFamily="49" charset="-122"/>
                <a:ea typeface="SimHei" panose="02010609060101010101" pitchFamily="49" charset="-122"/>
              </a:rPr>
              <a:t>是</a:t>
            </a:r>
            <a:r>
              <a:rPr lang="zh-CN" altLang="en-US" dirty="0">
                <a:solidFill>
                  <a:srgbClr val="CC0000"/>
                </a:solidFill>
                <a:latin typeface="SimHei" panose="02010609060101010101" pitchFamily="49" charset="-122"/>
                <a:ea typeface="SimHei" panose="02010609060101010101" pitchFamily="49" charset="-122"/>
              </a:rPr>
              <a:t>徒然的</a:t>
            </a:r>
            <a:r>
              <a:rPr lang="zh-CN" altLang="en-US" dirty="0">
                <a:latin typeface="SimHei" panose="02010609060101010101" pitchFamily="49" charset="-122"/>
                <a:ea typeface="SimHei" panose="02010609060101010101" pitchFamily="49" charset="-122"/>
              </a:rPr>
              <a:t>，遵</a:t>
            </a:r>
            <a:r>
              <a:rPr lang="zh-CN" altLang="en-US" dirty="0" smtClean="0">
                <a:latin typeface="SimHei" panose="02010609060101010101" pitchFamily="49" charset="-122"/>
                <a:ea typeface="SimHei" panose="02010609060101010101" pitchFamily="49" charset="-122"/>
              </a:rPr>
              <a:t>守神</a:t>
            </a:r>
            <a:r>
              <a:rPr lang="zh-CN" altLang="en-US" dirty="0">
                <a:latin typeface="SimHei" panose="02010609060101010101" pitchFamily="49" charset="-122"/>
                <a:ea typeface="SimHei" panose="02010609060101010101" pitchFamily="49" charset="-122"/>
              </a:rPr>
              <a:t>所吩咐的，在万军之耶和华面前苦苦斋戒，</a:t>
            </a:r>
            <a:r>
              <a:rPr lang="zh-CN" altLang="en-US" dirty="0">
                <a:solidFill>
                  <a:srgbClr val="CC0000"/>
                </a:solidFill>
                <a:latin typeface="SimHei" panose="02010609060101010101" pitchFamily="49" charset="-122"/>
                <a:ea typeface="SimHei" panose="02010609060101010101" pitchFamily="49" charset="-122"/>
              </a:rPr>
              <a:t>有什么益处呢</a:t>
            </a:r>
            <a:r>
              <a:rPr lang="zh-CN" altLang="en-US" dirty="0" smtClean="0">
                <a:solidFill>
                  <a:srgbClr val="CC0000"/>
                </a:solidFill>
                <a:latin typeface="SimHei" panose="02010609060101010101" pitchFamily="49" charset="-122"/>
                <a:ea typeface="SimHei" panose="02010609060101010101" pitchFamily="49" charset="-122"/>
              </a:rPr>
              <a:t>？</a:t>
            </a:r>
            <a:r>
              <a:rPr lang="en-US" altLang="zh-CN" dirty="0" smtClean="0">
                <a:latin typeface="SimHei" panose="02010609060101010101" pitchFamily="49" charset="-122"/>
                <a:ea typeface="SimHei" panose="02010609060101010101" pitchFamily="49" charset="-122"/>
              </a:rPr>
              <a:t>3:15 </a:t>
            </a:r>
            <a:r>
              <a:rPr lang="zh-CN" altLang="en-US" dirty="0" smtClean="0">
                <a:latin typeface="SimHei" panose="02010609060101010101" pitchFamily="49" charset="-122"/>
                <a:ea typeface="SimHei" panose="02010609060101010101" pitchFamily="49" charset="-122"/>
              </a:rPr>
              <a:t>如</a:t>
            </a:r>
            <a:r>
              <a:rPr lang="zh-CN" altLang="en-US" dirty="0">
                <a:latin typeface="SimHei" panose="02010609060101010101" pitchFamily="49" charset="-122"/>
                <a:ea typeface="SimHei" panose="02010609060101010101" pitchFamily="49" charset="-122"/>
              </a:rPr>
              <a:t>今我们称</a:t>
            </a:r>
            <a:r>
              <a:rPr lang="zh-CN" altLang="en-US" dirty="0">
                <a:solidFill>
                  <a:srgbClr val="CC0000"/>
                </a:solidFill>
                <a:latin typeface="SimHei" panose="02010609060101010101" pitchFamily="49" charset="-122"/>
                <a:ea typeface="SimHei" panose="02010609060101010101" pitchFamily="49" charset="-122"/>
              </a:rPr>
              <a:t>狂傲的人为有福</a:t>
            </a:r>
            <a:r>
              <a:rPr lang="zh-CN" altLang="en-US" dirty="0">
                <a:latin typeface="SimHei" panose="02010609060101010101" pitchFamily="49" charset="-122"/>
                <a:ea typeface="SimHei" panose="02010609060101010101" pitchFamily="49" charset="-122"/>
              </a:rPr>
              <a:t>，并且</a:t>
            </a:r>
            <a:r>
              <a:rPr lang="zh-CN" altLang="en-US" dirty="0">
                <a:solidFill>
                  <a:srgbClr val="CC0000"/>
                </a:solidFill>
                <a:latin typeface="SimHei" panose="02010609060101010101" pitchFamily="49" charset="-122"/>
                <a:ea typeface="SimHei" panose="02010609060101010101" pitchFamily="49" charset="-122"/>
              </a:rPr>
              <a:t>行恶的人得建立</a:t>
            </a:r>
            <a:r>
              <a:rPr lang="zh-CN" altLang="en-US" dirty="0">
                <a:latin typeface="SimHei" panose="02010609060101010101" pitchFamily="49" charset="-122"/>
                <a:ea typeface="SimHei" panose="02010609060101010101" pitchFamily="49" charset="-122"/>
              </a:rPr>
              <a:t>；他们虽然</a:t>
            </a:r>
            <a:r>
              <a:rPr lang="zh-CN" altLang="en-US" dirty="0">
                <a:solidFill>
                  <a:srgbClr val="CC0000"/>
                </a:solidFill>
                <a:latin typeface="SimHei" panose="02010609060101010101" pitchFamily="49" charset="-122"/>
                <a:ea typeface="SimHei" panose="02010609060101010101" pitchFamily="49" charset="-122"/>
              </a:rPr>
              <a:t>试</a:t>
            </a:r>
            <a:r>
              <a:rPr lang="zh-CN" altLang="en-US" dirty="0" smtClean="0">
                <a:solidFill>
                  <a:srgbClr val="CC0000"/>
                </a:solidFill>
                <a:latin typeface="SimHei" panose="02010609060101010101" pitchFamily="49" charset="-122"/>
                <a:ea typeface="SimHei" panose="02010609060101010101" pitchFamily="49" charset="-122"/>
              </a:rPr>
              <a:t>探神</a:t>
            </a:r>
            <a:r>
              <a:rPr lang="zh-CN" altLang="en-US" dirty="0">
                <a:solidFill>
                  <a:srgbClr val="CC0000"/>
                </a:solidFill>
                <a:latin typeface="SimHei" panose="02010609060101010101" pitchFamily="49" charset="-122"/>
                <a:ea typeface="SimHei" panose="02010609060101010101" pitchFamily="49" charset="-122"/>
              </a:rPr>
              <a:t>，却得脱离灾难</a:t>
            </a:r>
            <a:r>
              <a:rPr lang="zh-CN" altLang="en-US" dirty="0" smtClean="0">
                <a:latin typeface="SimHei" panose="02010609060101010101" pitchFamily="49" charset="-122"/>
                <a:ea typeface="SimHei" panose="02010609060101010101" pitchFamily="49" charset="-122"/>
              </a:rPr>
              <a:t>。’”</a:t>
            </a:r>
            <a:endParaRPr lang="en-US" altLang="zh-CN" dirty="0" smtClean="0">
              <a:latin typeface="SimHei" panose="02010609060101010101" pitchFamily="49" charset="-122"/>
              <a:ea typeface="SimHei" panose="02010609060101010101" pitchFamily="49" charset="-122"/>
            </a:endParaRPr>
          </a:p>
          <a:p>
            <a:endParaRPr lang="en-US" altLang="zh-CN" dirty="0">
              <a:latin typeface="SimHei" panose="02010609060101010101" pitchFamily="49" charset="-122"/>
              <a:ea typeface="SimHei" panose="02010609060101010101" pitchFamily="49" charset="-122"/>
            </a:endParaRPr>
          </a:p>
          <a:p>
            <a:pPr marL="342900" indent="-342900">
              <a:lnSpc>
                <a:spcPct val="107000"/>
              </a:lnSpc>
              <a:spcBef>
                <a:spcPts val="0"/>
              </a:spcBef>
              <a:spcAft>
                <a:spcPts val="0"/>
              </a:spcAft>
              <a:buFont typeface="Wingdings" panose="05000000000000000000" pitchFamily="2" charset="2"/>
              <a:buChar char="Ø"/>
              <a:tabLst>
                <a:tab pos="457200" algn="l"/>
              </a:tabLst>
            </a:pPr>
            <a:r>
              <a:rPr lang="zh-TW" altLang="en-US" b="1" dirty="0" smtClean="0">
                <a:solidFill>
                  <a:srgbClr val="000000"/>
                </a:solidFill>
                <a:latin typeface="SimHei" panose="02010609060101010101" pitchFamily="49" charset="-122"/>
                <a:ea typeface="SimHei" panose="02010609060101010101" pitchFamily="49" charset="-122"/>
              </a:rPr>
              <a:t>人</a:t>
            </a:r>
            <a:r>
              <a:rPr lang="zh-CN" altLang="en-US" b="1" dirty="0" smtClean="0">
                <a:solidFill>
                  <a:srgbClr val="000000"/>
                </a:solidFill>
                <a:latin typeface="SimHei" panose="02010609060101010101" pitchFamily="49" charset="-122"/>
                <a:ea typeface="SimHei" panose="02010609060101010101" pitchFamily="49" charset="-122"/>
              </a:rPr>
              <a:t>心</a:t>
            </a:r>
            <a:r>
              <a:rPr lang="zh-TW" altLang="en-US" b="1" dirty="0" smtClean="0">
                <a:solidFill>
                  <a:srgbClr val="000000"/>
                </a:solidFill>
                <a:latin typeface="SimHei" panose="02010609060101010101" pitchFamily="49" charset="-122"/>
                <a:ea typeface="SimHei" panose="02010609060101010101" pitchFamily="49" charset="-122"/>
              </a:rPr>
              <a:t>的</a:t>
            </a:r>
            <a:r>
              <a:rPr lang="zh-TW" altLang="en-US" b="1" dirty="0">
                <a:solidFill>
                  <a:srgbClr val="000000"/>
                </a:solidFill>
                <a:latin typeface="SimHei" panose="02010609060101010101" pitchFamily="49" charset="-122"/>
                <a:ea typeface="SimHei" panose="02010609060101010101" pitchFamily="49" charset="-122"/>
              </a:rPr>
              <a:t>傲</a:t>
            </a:r>
            <a:r>
              <a:rPr lang="zh-TW" altLang="en-US" b="1" dirty="0" smtClean="0">
                <a:solidFill>
                  <a:srgbClr val="000000"/>
                </a:solidFill>
                <a:latin typeface="SimHei" panose="02010609060101010101" pitchFamily="49" charset="-122"/>
                <a:ea typeface="SimHei" panose="02010609060101010101" pitchFamily="49" charset="-122"/>
              </a:rPr>
              <a:t>慢</a:t>
            </a:r>
            <a:r>
              <a:rPr lang="zh-CN" altLang="en-US" b="1" dirty="0" smtClean="0">
                <a:solidFill>
                  <a:srgbClr val="000000"/>
                </a:solidFill>
                <a:latin typeface="SimHei" panose="02010609060101010101" pitchFamily="49" charset="-122"/>
                <a:ea typeface="SimHei" panose="02010609060101010101" pitchFamily="49" charset="-122"/>
              </a:rPr>
              <a:t>：本書中已持續</a:t>
            </a:r>
            <a:r>
              <a:rPr lang="en-US" altLang="zh-CN" b="1" dirty="0">
                <a:solidFill>
                  <a:srgbClr val="000000"/>
                </a:solidFill>
                <a:latin typeface="SimHei" panose="02010609060101010101" pitchFamily="49" charset="-122"/>
                <a:ea typeface="SimHei" panose="02010609060101010101" pitchFamily="49" charset="-122"/>
              </a:rPr>
              <a:t>7</a:t>
            </a:r>
            <a:r>
              <a:rPr lang="zh-CN" altLang="en-US" b="1" dirty="0">
                <a:solidFill>
                  <a:srgbClr val="000000"/>
                </a:solidFill>
                <a:latin typeface="SimHei" panose="02010609060101010101" pitchFamily="49" charset="-122"/>
                <a:ea typeface="SimHei" panose="02010609060101010101" pitchFamily="49" charset="-122"/>
              </a:rPr>
              <a:t>次</a:t>
            </a:r>
            <a:r>
              <a:rPr lang="zh-CN" altLang="en-US" b="1" dirty="0" smtClean="0">
                <a:solidFill>
                  <a:srgbClr val="000000"/>
                </a:solidFill>
                <a:latin typeface="SimHei" panose="02010609060101010101" pitchFamily="49" charset="-122"/>
                <a:ea typeface="SimHei" panose="02010609060101010101" pitchFamily="49" charset="-122"/>
              </a:rPr>
              <a:t>頂撞上帝，這次連</a:t>
            </a:r>
            <a:r>
              <a:rPr lang="zh-CN" altLang="en-US" b="1" dirty="0">
                <a:solidFill>
                  <a:srgbClr val="000000"/>
                </a:solidFill>
                <a:latin typeface="SimHei" panose="02010609060101010101" pitchFamily="49" charset="-122"/>
                <a:ea typeface="SimHei" panose="02010609060101010101" pitchFamily="49" charset="-122"/>
              </a:rPr>
              <a:t>頂</a:t>
            </a:r>
            <a:r>
              <a:rPr lang="zh-CN" altLang="en-US" b="1" dirty="0" smtClean="0">
                <a:solidFill>
                  <a:srgbClr val="000000"/>
                </a:solidFill>
                <a:latin typeface="SimHei" panose="02010609060101010101" pitchFamily="49" charset="-122"/>
                <a:ea typeface="SimHei" panose="02010609060101010101" pitchFamily="49" charset="-122"/>
              </a:rPr>
              <a:t>撞的事實也不承</a:t>
            </a:r>
            <a:r>
              <a:rPr lang="zh-CN" altLang="en-US" b="1" dirty="0" smtClean="0">
                <a:solidFill>
                  <a:srgbClr val="000000"/>
                </a:solidFill>
                <a:latin typeface="SimHei" panose="02010609060101010101" pitchFamily="49" charset="-122"/>
                <a:ea typeface="SimHei" panose="02010609060101010101" pitchFamily="49" charset="-122"/>
              </a:rPr>
              <a:t>認</a:t>
            </a:r>
            <a:r>
              <a:rPr lang="zh-TW" altLang="en-US" b="1" dirty="0">
                <a:solidFill>
                  <a:srgbClr val="000000"/>
                </a:solidFill>
                <a:latin typeface="SimHei" panose="02010609060101010101" pitchFamily="49" charset="-122"/>
                <a:ea typeface="SimHei" panose="02010609060101010101" pitchFamily="49" charset="-122"/>
              </a:rPr>
              <a:t>。</a:t>
            </a:r>
            <a:endParaRPr lang="en-US" altLang="zh-TW" b="1" dirty="0" smtClean="0">
              <a:solidFill>
                <a:schemeClr val="tx2"/>
              </a:solidFill>
              <a:latin typeface="SimHei" panose="02010609060101010101" pitchFamily="49" charset="-122"/>
              <a:ea typeface="SimHei" panose="02010609060101010101" pitchFamily="49" charset="-122"/>
            </a:endParaRPr>
          </a:p>
          <a:p>
            <a:pPr marL="342900" indent="-342900">
              <a:lnSpc>
                <a:spcPct val="107000"/>
              </a:lnSpc>
              <a:spcBef>
                <a:spcPts val="0"/>
              </a:spcBef>
              <a:spcAft>
                <a:spcPts val="0"/>
              </a:spcAft>
              <a:buFont typeface="Wingdings" panose="05000000000000000000" pitchFamily="2" charset="2"/>
              <a:buChar char="Ø"/>
              <a:tabLst>
                <a:tab pos="457200" algn="l"/>
              </a:tabLst>
            </a:pPr>
            <a:r>
              <a:rPr lang="zh-TW" altLang="en-US" b="1" dirty="0" smtClean="0">
                <a:solidFill>
                  <a:schemeClr val="tx2"/>
                </a:solidFill>
                <a:latin typeface="SimHei" panose="02010609060101010101" pitchFamily="49" charset="-122"/>
                <a:ea typeface="SimHei" panose="02010609060101010101" pitchFamily="49" charset="-122"/>
              </a:rPr>
              <a:t>人</a:t>
            </a:r>
            <a:r>
              <a:rPr lang="zh-CN" altLang="en-US" b="1" dirty="0" smtClean="0">
                <a:solidFill>
                  <a:schemeClr val="tx2"/>
                </a:solidFill>
                <a:latin typeface="SimHei" panose="02010609060101010101" pitchFamily="49" charset="-122"/>
                <a:ea typeface="SimHei" panose="02010609060101010101" pitchFamily="49" charset="-122"/>
              </a:rPr>
              <a:t>心</a:t>
            </a:r>
            <a:r>
              <a:rPr lang="zh-TW" altLang="en-US" b="1" dirty="0" smtClean="0">
                <a:solidFill>
                  <a:schemeClr val="tx2"/>
                </a:solidFill>
                <a:latin typeface="SimHei" panose="02010609060101010101" pitchFamily="49" charset="-122"/>
                <a:ea typeface="SimHei" panose="02010609060101010101" pitchFamily="49" charset="-122"/>
              </a:rPr>
              <a:t>的</a:t>
            </a:r>
            <a:r>
              <a:rPr lang="zh-CN" altLang="en-US" b="1" dirty="0">
                <a:solidFill>
                  <a:schemeClr val="tx2"/>
                </a:solidFill>
                <a:latin typeface="SimHei" panose="02010609060101010101" pitchFamily="49" charset="-122"/>
                <a:ea typeface="SimHei" panose="02010609060101010101" pitchFamily="49" charset="-122"/>
              </a:rPr>
              <a:t>沮</a:t>
            </a:r>
            <a:r>
              <a:rPr lang="zh-CN" altLang="en-US" b="1" dirty="0" smtClean="0">
                <a:solidFill>
                  <a:schemeClr val="tx2"/>
                </a:solidFill>
                <a:latin typeface="SimHei" panose="02010609060101010101" pitchFamily="49" charset="-122"/>
                <a:ea typeface="SimHei" panose="02010609060101010101" pitchFamily="49" charset="-122"/>
              </a:rPr>
              <a:t>喪：徒</a:t>
            </a:r>
            <a:r>
              <a:rPr lang="zh-CN" altLang="en-US" b="1" dirty="0">
                <a:solidFill>
                  <a:schemeClr val="tx2"/>
                </a:solidFill>
                <a:latin typeface="SimHei" panose="02010609060101010101" pitchFamily="49" charset="-122"/>
                <a:ea typeface="SimHei" panose="02010609060101010101" pitchFamily="49" charset="-122"/>
              </a:rPr>
              <a:t>然</a:t>
            </a:r>
            <a:r>
              <a:rPr lang="zh-CN" altLang="en-US" b="1" dirty="0" smtClean="0">
                <a:solidFill>
                  <a:schemeClr val="tx2"/>
                </a:solidFill>
                <a:latin typeface="SimHei" panose="02010609060101010101" pitchFamily="49" charset="-122"/>
                <a:ea typeface="SimHei" panose="02010609060101010101" pitchFamily="49" charset="-122"/>
              </a:rPr>
              <a:t>的，</a:t>
            </a:r>
            <a:r>
              <a:rPr lang="zh-CN" altLang="en-US" b="1" dirty="0">
                <a:solidFill>
                  <a:schemeClr val="tx2"/>
                </a:solidFill>
                <a:latin typeface="SimHei" panose="02010609060101010101" pitchFamily="49" charset="-122"/>
                <a:ea typeface="SimHei" panose="02010609060101010101" pitchFamily="49" charset="-122"/>
              </a:rPr>
              <a:t>有什么益处呢？</a:t>
            </a:r>
            <a:r>
              <a:rPr lang="zh-CN" altLang="en-US" b="1" dirty="0" smtClean="0">
                <a:solidFill>
                  <a:schemeClr val="tx2"/>
                </a:solidFill>
                <a:latin typeface="SimHei" panose="02010609060101010101" pitchFamily="49" charset="-122"/>
                <a:ea typeface="SimHei" panose="02010609060101010101" pitchFamily="49" charset="-122"/>
              </a:rPr>
              <a:t> </a:t>
            </a:r>
            <a:endParaRPr lang="en-US" altLang="zh-CN" b="1" dirty="0" smtClean="0">
              <a:solidFill>
                <a:schemeClr val="tx2"/>
              </a:solidFill>
              <a:latin typeface="SimHei" panose="02010609060101010101" pitchFamily="49" charset="-122"/>
              <a:ea typeface="SimHei" panose="02010609060101010101" pitchFamily="49" charset="-122"/>
            </a:endParaRPr>
          </a:p>
          <a:p>
            <a:pPr marL="342900" indent="-342900">
              <a:lnSpc>
                <a:spcPct val="107000"/>
              </a:lnSpc>
              <a:spcBef>
                <a:spcPts val="0"/>
              </a:spcBef>
              <a:spcAft>
                <a:spcPts val="0"/>
              </a:spcAft>
              <a:buFont typeface="Wingdings" panose="05000000000000000000" pitchFamily="2" charset="2"/>
              <a:buChar char="Ø"/>
              <a:tabLst>
                <a:tab pos="457200" algn="l"/>
              </a:tabLst>
            </a:pPr>
            <a:r>
              <a:rPr lang="zh-TW" altLang="en-US" b="1" dirty="0">
                <a:solidFill>
                  <a:srgbClr val="000000"/>
                </a:solidFill>
                <a:latin typeface="SimHei" panose="02010609060101010101" pitchFamily="49" charset="-122"/>
                <a:ea typeface="SimHei" panose="02010609060101010101" pitchFamily="49" charset="-122"/>
              </a:rPr>
              <a:t>人</a:t>
            </a:r>
            <a:r>
              <a:rPr lang="zh-CN" altLang="en-US" b="1" dirty="0">
                <a:solidFill>
                  <a:srgbClr val="000000"/>
                </a:solidFill>
                <a:latin typeface="SimHei" panose="02010609060101010101" pitchFamily="49" charset="-122"/>
                <a:ea typeface="SimHei" panose="02010609060101010101" pitchFamily="49" charset="-122"/>
              </a:rPr>
              <a:t>心</a:t>
            </a:r>
            <a:r>
              <a:rPr lang="zh-TW" altLang="en-US" b="1" dirty="0">
                <a:solidFill>
                  <a:srgbClr val="000000"/>
                </a:solidFill>
                <a:latin typeface="SimHei" panose="02010609060101010101" pitchFamily="49" charset="-122"/>
                <a:ea typeface="SimHei" panose="02010609060101010101" pitchFamily="49" charset="-122"/>
              </a:rPr>
              <a:t>的</a:t>
            </a:r>
            <a:r>
              <a:rPr lang="zh-TW" altLang="en-US" b="1" dirty="0" smtClean="0">
                <a:solidFill>
                  <a:srgbClr val="000000"/>
                </a:solidFill>
                <a:latin typeface="SimHei" panose="02010609060101010101" pitchFamily="49" charset="-122"/>
                <a:ea typeface="SimHei" panose="02010609060101010101" pitchFamily="49" charset="-122"/>
              </a:rPr>
              <a:t>詭詐</a:t>
            </a:r>
            <a:r>
              <a:rPr lang="zh-CN" altLang="en-US" b="1" dirty="0" smtClean="0">
                <a:solidFill>
                  <a:srgbClr val="000000"/>
                </a:solidFill>
                <a:latin typeface="SimHei" panose="02010609060101010101" pitchFamily="49" charset="-122"/>
                <a:ea typeface="SimHei" panose="02010609060101010101" pitchFamily="49" charset="-122"/>
              </a:rPr>
              <a:t>：</a:t>
            </a:r>
            <a:r>
              <a:rPr lang="zh-TW" altLang="en-US" b="1" dirty="0" smtClean="0">
                <a:solidFill>
                  <a:srgbClr val="000000"/>
                </a:solidFill>
                <a:latin typeface="SimHei" panose="02010609060101010101" pitchFamily="49" charset="-122"/>
                <a:ea typeface="SimHei" panose="02010609060101010101" pitchFamily="49" charset="-122"/>
              </a:rPr>
              <a:t>心懷不平、</a:t>
            </a:r>
            <a:r>
              <a:rPr lang="zh-CN" altLang="en-US" b="1" dirty="0" smtClean="0">
                <a:solidFill>
                  <a:srgbClr val="000000"/>
                </a:solidFill>
                <a:latin typeface="SimHei" panose="02010609060101010101" pitchFamily="49" charset="-122"/>
                <a:ea typeface="SimHei" panose="02010609060101010101" pitchFamily="49" charset="-122"/>
              </a:rPr>
              <a:t>計劃</a:t>
            </a:r>
            <a:r>
              <a:rPr lang="zh-TW" altLang="en-US" b="1" dirty="0" smtClean="0">
                <a:solidFill>
                  <a:srgbClr val="000000"/>
                </a:solidFill>
                <a:latin typeface="SimHei" panose="02010609060101010101" pitchFamily="49" charset="-122"/>
                <a:ea typeface="SimHei" panose="02010609060101010101" pitchFamily="49" charset="-122"/>
              </a:rPr>
              <a:t>作惡</a:t>
            </a:r>
            <a:r>
              <a:rPr lang="zh-CN" altLang="en-US" b="1" dirty="0" smtClean="0">
                <a:solidFill>
                  <a:srgbClr val="000000"/>
                </a:solidFill>
                <a:latin typeface="SimHei" panose="02010609060101010101" pitchFamily="49" charset="-122"/>
                <a:ea typeface="SimHei" panose="02010609060101010101" pitchFamily="49" charset="-122"/>
              </a:rPr>
              <a:t>？已經</a:t>
            </a:r>
            <a:r>
              <a:rPr lang="zh-TW" altLang="en-US" b="1" dirty="0">
                <a:solidFill>
                  <a:srgbClr val="000000"/>
                </a:solidFill>
                <a:latin typeface="SimHei" panose="02010609060101010101" pitchFamily="49" charset="-122"/>
                <a:ea typeface="SimHei" panose="02010609060101010101" pitchFamily="49" charset="-122"/>
              </a:rPr>
              <a:t>作</a:t>
            </a:r>
            <a:r>
              <a:rPr lang="zh-TW" altLang="en-US" b="1" dirty="0" smtClean="0">
                <a:solidFill>
                  <a:srgbClr val="000000"/>
                </a:solidFill>
                <a:latin typeface="SimHei" panose="02010609060101010101" pitchFamily="49" charset="-122"/>
                <a:ea typeface="SimHei" panose="02010609060101010101" pitchFamily="49" charset="-122"/>
              </a:rPr>
              <a:t>惡</a:t>
            </a:r>
            <a:r>
              <a:rPr lang="zh-CN" altLang="en-US" b="1" dirty="0" smtClean="0">
                <a:solidFill>
                  <a:srgbClr val="000000"/>
                </a:solidFill>
                <a:latin typeface="SimHei" panose="02010609060101010101" pitchFamily="49" charset="-122"/>
                <a:ea typeface="SimHei" panose="02010609060101010101" pitchFamily="49" charset="-122"/>
              </a:rPr>
              <a:t>，讓其合理化？</a:t>
            </a:r>
            <a:endParaRPr lang="en-US" altLang="zh-CN" b="1" dirty="0" smtClean="0">
              <a:solidFill>
                <a:srgbClr val="000000"/>
              </a:solidFill>
              <a:latin typeface="SimHei" panose="02010609060101010101" pitchFamily="49" charset="-122"/>
              <a:ea typeface="SimHei" panose="02010609060101010101" pitchFamily="49" charset="-122"/>
            </a:endParaRPr>
          </a:p>
          <a:p>
            <a:pPr>
              <a:lnSpc>
                <a:spcPct val="107000"/>
              </a:lnSpc>
              <a:spcBef>
                <a:spcPts val="0"/>
              </a:spcBef>
              <a:spcAft>
                <a:spcPts val="0"/>
              </a:spcAft>
              <a:tabLst>
                <a:tab pos="457200" algn="l"/>
              </a:tabLst>
            </a:pPr>
            <a:r>
              <a:rPr lang="en-US" altLang="zh-CN" b="1" dirty="0">
                <a:solidFill>
                  <a:srgbClr val="000000"/>
                </a:solidFill>
                <a:latin typeface="SimHei" panose="02010609060101010101" pitchFamily="49" charset="-122"/>
                <a:ea typeface="SimHei" panose="02010609060101010101" pitchFamily="49" charset="-122"/>
              </a:rPr>
              <a:t>	</a:t>
            </a:r>
            <a:r>
              <a:rPr lang="zh-TW" altLang="en-US" b="1" dirty="0">
                <a:solidFill>
                  <a:srgbClr val="000000"/>
                </a:solidFill>
                <a:latin typeface="SimHei" panose="02010609060101010101" pitchFamily="49" charset="-122"/>
                <a:ea typeface="SimHei" panose="02010609060101010101" pitchFamily="49" charset="-122"/>
              </a:rPr>
              <a:t>詩 </a:t>
            </a:r>
            <a:r>
              <a:rPr lang="en-US" altLang="zh-TW" b="1" dirty="0" smtClean="0">
                <a:solidFill>
                  <a:srgbClr val="000000"/>
                </a:solidFill>
                <a:latin typeface="SimHei" panose="02010609060101010101" pitchFamily="49" charset="-122"/>
                <a:ea typeface="SimHei" panose="02010609060101010101" pitchFamily="49" charset="-122"/>
              </a:rPr>
              <a:t>37:8</a:t>
            </a:r>
            <a:r>
              <a:rPr lang="zh-TW" altLang="en-US" b="1" dirty="0" smtClean="0">
                <a:solidFill>
                  <a:srgbClr val="000000"/>
                </a:solidFill>
                <a:latin typeface="SimHei" panose="02010609060101010101" pitchFamily="49" charset="-122"/>
                <a:ea typeface="SimHei" panose="02010609060101010101" pitchFamily="49" charset="-122"/>
              </a:rPr>
              <a:t>當止住怒氣、離棄忿怒．不要心懷不平、以致作惡 </a:t>
            </a:r>
            <a:r>
              <a:rPr lang="zh-TW" altLang="en-US" b="1" dirty="0">
                <a:solidFill>
                  <a:srgbClr val="000000"/>
                </a:solidFill>
                <a:latin typeface="SimHei" panose="02010609060101010101" pitchFamily="49" charset="-122"/>
                <a:ea typeface="SimHei" panose="02010609060101010101" pitchFamily="49" charset="-122"/>
              </a:rPr>
              <a:t>。</a:t>
            </a:r>
            <a:endParaRPr lang="zh-CN" altLang="en-US" dirty="0">
              <a:latin typeface="SimHei" panose="02010609060101010101" pitchFamily="49" charset="-122"/>
              <a:ea typeface="SimHei" panose="02010609060101010101" pitchFamily="49" charset="-122"/>
            </a:endParaRPr>
          </a:p>
        </p:txBody>
      </p:sp>
    </p:spTree>
    <p:extLst>
      <p:ext uri="{BB962C8B-B14F-4D97-AF65-F5344CB8AC3E}">
        <p14:creationId xmlns:p14="http://schemas.microsoft.com/office/powerpoint/2010/main" val="37296008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6" descr="blue-marble4"/>
          <p:cNvSpPr>
            <a:spLocks noChangeArrowheads="1"/>
          </p:cNvSpPr>
          <p:nvPr/>
        </p:nvSpPr>
        <p:spPr bwMode="auto">
          <a:xfrm>
            <a:off x="0" y="304800"/>
            <a:ext cx="4875213" cy="609600"/>
          </a:xfrm>
          <a:prstGeom prst="rect">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000"/>
          </a:p>
        </p:txBody>
      </p:sp>
      <p:sp>
        <p:nvSpPr>
          <p:cNvPr id="19459" name="Text Box 5"/>
          <p:cNvSpPr txBox="1">
            <a:spLocks noChangeArrowheads="1"/>
          </p:cNvSpPr>
          <p:nvPr/>
        </p:nvSpPr>
        <p:spPr bwMode="auto">
          <a:xfrm>
            <a:off x="381000" y="381000"/>
            <a:ext cx="4494213"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zh-TW" altLang="en-US" sz="2400" dirty="0">
                <a:solidFill>
                  <a:schemeClr val="bg1"/>
                </a:solidFill>
                <a:ea typeface="SimHei" panose="02010609060101010101" pitchFamily="49" charset="-122"/>
              </a:rPr>
              <a:t>瑪拉基書</a:t>
            </a:r>
            <a:r>
              <a:rPr lang="en-US" altLang="zh-CN" sz="2400" dirty="0">
                <a:solidFill>
                  <a:schemeClr val="bg1"/>
                </a:solidFill>
                <a:ea typeface="SimHei" panose="02010609060101010101" pitchFamily="49" charset="-122"/>
              </a:rPr>
              <a:t>—</a:t>
            </a:r>
            <a:r>
              <a:rPr lang="zh-CN" altLang="en-US" sz="2400" dirty="0">
                <a:solidFill>
                  <a:schemeClr val="bg1"/>
                </a:solidFill>
                <a:ea typeface="SimHei" panose="02010609060101010101" pitchFamily="49" charset="-122"/>
              </a:rPr>
              <a:t>概論：主要內容分段</a:t>
            </a:r>
            <a:endParaRPr lang="zh-TW" altLang="en-US" sz="2400" dirty="0">
              <a:solidFill>
                <a:schemeClr val="bg1"/>
              </a:solidFill>
              <a:ea typeface="SimHei" panose="02010609060101010101" pitchFamily="49" charset="-122"/>
            </a:endParaRPr>
          </a:p>
        </p:txBody>
      </p:sp>
      <p:sp>
        <p:nvSpPr>
          <p:cNvPr id="6" name="Rectangle 5">
            <a:extLst>
              <a:ext uri="{FF2B5EF4-FFF2-40B4-BE49-F238E27FC236}">
                <a16:creationId xmlns="" xmlns:a16="http://schemas.microsoft.com/office/drawing/2014/main" id="{A0A19F51-B1BE-4C52-8779-6E2CD0559EA4}"/>
              </a:ext>
            </a:extLst>
          </p:cNvPr>
          <p:cNvSpPr/>
          <p:nvPr/>
        </p:nvSpPr>
        <p:spPr>
          <a:xfrm>
            <a:off x="262304" y="952265"/>
            <a:ext cx="8619392" cy="6309420"/>
          </a:xfrm>
          <a:prstGeom prst="rect">
            <a:avLst/>
          </a:prstGeom>
        </p:spPr>
        <p:txBody>
          <a:bodyPr>
            <a:spAutoFit/>
          </a:bodyPr>
          <a:lstStyle/>
          <a:p>
            <a:pPr eaLnBrk="1" hangingPunct="1">
              <a:defRPr/>
            </a:pPr>
            <a:r>
              <a:rPr lang="zh-TW" altLang="en-US" sz="2400" b="1" dirty="0">
                <a:solidFill>
                  <a:schemeClr val="bg1">
                    <a:lumMod val="65000"/>
                  </a:schemeClr>
                </a:solidFill>
                <a:latin typeface="+mj-lt"/>
                <a:ea typeface="SimHei" panose="02010609060101010101" pitchFamily="49" charset="-122"/>
                <a:cs typeface="+mn-cs"/>
              </a:rPr>
              <a:t>一、慈愛的信息</a:t>
            </a:r>
            <a:r>
              <a:rPr lang="en-US" altLang="zh-TW" sz="2400" b="1" dirty="0">
                <a:solidFill>
                  <a:schemeClr val="bg1">
                    <a:lumMod val="65000"/>
                  </a:schemeClr>
                </a:solidFill>
                <a:latin typeface="+mj-lt"/>
                <a:ea typeface="SimHei" panose="02010609060101010101" pitchFamily="49" charset="-122"/>
                <a:cs typeface="+mn-cs"/>
              </a:rPr>
              <a:t>(1:1-5)</a:t>
            </a:r>
            <a:r>
              <a:rPr lang="zh-TW" altLang="en-US" sz="2400" b="1" dirty="0">
                <a:solidFill>
                  <a:schemeClr val="bg1">
                    <a:lumMod val="65000"/>
                  </a:schemeClr>
                </a:solidFill>
                <a:latin typeface="+mj-lt"/>
                <a:ea typeface="SimHei" panose="02010609060101010101" pitchFamily="49" charset="-122"/>
                <a:cs typeface="+mn-cs"/>
              </a:rPr>
              <a:t>：宣告神對以色列的慈愛</a:t>
            </a:r>
            <a:endParaRPr lang="en-US" altLang="zh-TW" sz="2400" b="1" dirty="0">
              <a:solidFill>
                <a:schemeClr val="bg1">
                  <a:lumMod val="65000"/>
                </a:schemeClr>
              </a:solidFill>
              <a:latin typeface="+mj-lt"/>
              <a:ea typeface="SimHei" panose="02010609060101010101" pitchFamily="49" charset="-122"/>
              <a:cs typeface="+mn-cs"/>
            </a:endParaRPr>
          </a:p>
          <a:p>
            <a:pPr eaLnBrk="1" hangingPunct="1">
              <a:defRPr/>
            </a:pPr>
            <a:r>
              <a:rPr lang="en-US" altLang="zh-TW" sz="2400" b="1" dirty="0">
                <a:solidFill>
                  <a:schemeClr val="bg1">
                    <a:lumMod val="65000"/>
                  </a:schemeClr>
                </a:solidFill>
                <a:latin typeface="+mj-lt"/>
                <a:ea typeface="SimHei" panose="02010609060101010101" pitchFamily="49" charset="-122"/>
                <a:cs typeface="+mn-cs"/>
              </a:rPr>
              <a:t>				  </a:t>
            </a:r>
            <a:r>
              <a:rPr lang="zh-TW" altLang="en-US" sz="2400" b="1" dirty="0">
                <a:solidFill>
                  <a:schemeClr val="bg1">
                    <a:lumMod val="65000"/>
                  </a:schemeClr>
                </a:solidFill>
                <a:latin typeface="+mj-lt"/>
                <a:ea typeface="SimHei" panose="02010609060101010101" pitchFamily="49" charset="-122"/>
                <a:cs typeface="+mn-cs"/>
              </a:rPr>
              <a:t> </a:t>
            </a:r>
            <a:r>
              <a:rPr lang="en-US" altLang="zh-TW" sz="2400" b="1" dirty="0">
                <a:solidFill>
                  <a:schemeClr val="bg1">
                    <a:lumMod val="65000"/>
                  </a:schemeClr>
                </a:solidFill>
                <a:latin typeface="+mj-lt"/>
                <a:ea typeface="SimHei" panose="02010609060101010101" pitchFamily="49" charset="-122"/>
                <a:cs typeface="+mn-cs"/>
              </a:rPr>
              <a:t>(</a:t>
            </a:r>
            <a:r>
              <a:rPr lang="zh-TW" altLang="en-US" sz="2400" b="1" dirty="0">
                <a:solidFill>
                  <a:schemeClr val="bg1">
                    <a:lumMod val="65000"/>
                  </a:schemeClr>
                </a:solidFill>
                <a:latin typeface="+mj-lt"/>
                <a:ea typeface="SimHei" panose="02010609060101010101" pitchFamily="49" charset="-122"/>
                <a:cs typeface="+mn-cs"/>
              </a:rPr>
              <a:t>引以東為證明</a:t>
            </a:r>
            <a:r>
              <a:rPr lang="en-US" altLang="zh-TW" sz="2400" b="1" dirty="0">
                <a:solidFill>
                  <a:schemeClr val="bg1">
                    <a:lumMod val="65000"/>
                  </a:schemeClr>
                </a:solidFill>
                <a:latin typeface="+mj-lt"/>
                <a:ea typeface="SimHei" panose="02010609060101010101" pitchFamily="49" charset="-122"/>
                <a:cs typeface="+mn-cs"/>
              </a:rPr>
              <a:t>) </a:t>
            </a:r>
          </a:p>
          <a:p>
            <a:pPr eaLnBrk="1" hangingPunct="1">
              <a:defRPr/>
            </a:pPr>
            <a:endParaRPr lang="en-US" altLang="zh-TW" sz="1200" b="1" dirty="0">
              <a:solidFill>
                <a:schemeClr val="bg1">
                  <a:lumMod val="65000"/>
                </a:schemeClr>
              </a:solidFill>
              <a:latin typeface="+mj-lt"/>
              <a:ea typeface="SimHei" panose="02010609060101010101" pitchFamily="49" charset="-122"/>
              <a:cs typeface="+mn-cs"/>
            </a:endParaRPr>
          </a:p>
          <a:p>
            <a:pPr eaLnBrk="1" hangingPunct="1">
              <a:defRPr/>
            </a:pPr>
            <a:r>
              <a:rPr lang="zh-TW" altLang="en-US" sz="2400" b="1" dirty="0">
                <a:solidFill>
                  <a:schemeClr val="bg1">
                    <a:lumMod val="65000"/>
                  </a:schemeClr>
                </a:solidFill>
                <a:latin typeface="+mj-lt"/>
                <a:ea typeface="SimHei" panose="02010609060101010101" pitchFamily="49" charset="-122"/>
                <a:cs typeface="+mn-cs"/>
              </a:rPr>
              <a:t>二、 責備的信息</a:t>
            </a:r>
            <a:r>
              <a:rPr lang="en-US" altLang="zh-TW" sz="2400" b="1" dirty="0">
                <a:solidFill>
                  <a:schemeClr val="bg1">
                    <a:lumMod val="65000"/>
                  </a:schemeClr>
                </a:solidFill>
                <a:latin typeface="+mj-lt"/>
                <a:ea typeface="SimHei" panose="02010609060101010101" pitchFamily="49" charset="-122"/>
                <a:cs typeface="+mn-cs"/>
              </a:rPr>
              <a:t>(1:6-2:17, 3:7-15) </a:t>
            </a:r>
            <a:r>
              <a:rPr lang="zh-TW" altLang="en-US" sz="2400" b="1" dirty="0">
                <a:solidFill>
                  <a:schemeClr val="bg1">
                    <a:lumMod val="65000"/>
                  </a:schemeClr>
                </a:solidFill>
                <a:latin typeface="+mj-lt"/>
                <a:ea typeface="SimHei" panose="02010609060101010101" pitchFamily="49" charset="-122"/>
                <a:cs typeface="+mn-cs"/>
              </a:rPr>
              <a:t>：</a:t>
            </a:r>
          </a:p>
          <a:p>
            <a:pPr marL="514350" indent="-514350" eaLnBrk="1" hangingPunct="1">
              <a:buFont typeface="+mj-lt"/>
              <a:buAutoNum type="alphaUcPeriod"/>
              <a:defRPr/>
            </a:pPr>
            <a:r>
              <a:rPr lang="zh-TW" altLang="en-US" sz="2400" b="1" dirty="0">
                <a:solidFill>
                  <a:schemeClr val="bg1">
                    <a:lumMod val="65000"/>
                  </a:schemeClr>
                </a:solidFill>
                <a:latin typeface="+mj-lt"/>
                <a:ea typeface="SimHei" panose="02010609060101010101" pitchFamily="49" charset="-122"/>
                <a:cs typeface="+mn-cs"/>
              </a:rPr>
              <a:t>對祭司的責備 </a:t>
            </a:r>
            <a:r>
              <a:rPr lang="en-US" altLang="zh-TW" sz="2400" b="1" dirty="0">
                <a:solidFill>
                  <a:schemeClr val="bg1">
                    <a:lumMod val="65000"/>
                  </a:schemeClr>
                </a:solidFill>
                <a:latin typeface="+mj-lt"/>
                <a:ea typeface="SimHei" panose="02010609060101010101" pitchFamily="49" charset="-122"/>
                <a:cs typeface="+mn-cs"/>
              </a:rPr>
              <a:t>(1:6-2:9)</a:t>
            </a:r>
            <a:r>
              <a:rPr lang="zh-TW" altLang="en-US" sz="2400" b="1" dirty="0">
                <a:solidFill>
                  <a:schemeClr val="bg1">
                    <a:lumMod val="65000"/>
                  </a:schemeClr>
                </a:solidFill>
                <a:latin typeface="+mj-lt"/>
                <a:ea typeface="SimHei" panose="02010609060101010101" pitchFamily="49" charset="-122"/>
                <a:cs typeface="+mn-cs"/>
              </a:rPr>
              <a:t>：</a:t>
            </a:r>
          </a:p>
          <a:p>
            <a:pPr lvl="1" eaLnBrk="1" hangingPunct="1">
              <a:defRPr/>
            </a:pPr>
            <a:r>
              <a:rPr lang="zh-TW" altLang="en-US" sz="2400" b="1" dirty="0">
                <a:solidFill>
                  <a:schemeClr val="bg1">
                    <a:lumMod val="65000"/>
                  </a:schemeClr>
                </a:solidFill>
                <a:latin typeface="+mj-lt"/>
                <a:ea typeface="SimHei" panose="02010609060101010101" pitchFamily="49" charset="-122"/>
                <a:cs typeface="+mn-cs"/>
              </a:rPr>
              <a:t>①藐視神的名 </a:t>
            </a:r>
            <a:r>
              <a:rPr lang="en-US" altLang="zh-TW" sz="2400" b="1" dirty="0">
                <a:solidFill>
                  <a:schemeClr val="bg1">
                    <a:lumMod val="65000"/>
                  </a:schemeClr>
                </a:solidFill>
                <a:latin typeface="+mj-lt"/>
                <a:ea typeface="SimHei" panose="02010609060101010101" pitchFamily="49" charset="-122"/>
                <a:cs typeface="+mn-cs"/>
              </a:rPr>
              <a:t>(1:6)</a:t>
            </a:r>
          </a:p>
          <a:p>
            <a:pPr lvl="1" eaLnBrk="1" hangingPunct="1">
              <a:defRPr/>
            </a:pPr>
            <a:r>
              <a:rPr lang="en-US" altLang="zh-TW" sz="2400" b="1" dirty="0">
                <a:solidFill>
                  <a:schemeClr val="bg1">
                    <a:lumMod val="65000"/>
                  </a:schemeClr>
                </a:solidFill>
                <a:latin typeface="+mj-lt"/>
                <a:ea typeface="SimHei" panose="02010609060101010101" pitchFamily="49" charset="-122"/>
                <a:cs typeface="+mn-cs"/>
              </a:rPr>
              <a:t>②</a:t>
            </a:r>
            <a:r>
              <a:rPr lang="zh-TW" altLang="en-US" sz="2400" b="1" dirty="0">
                <a:solidFill>
                  <a:schemeClr val="bg1">
                    <a:lumMod val="65000"/>
                  </a:schemeClr>
                </a:solidFill>
                <a:latin typeface="+mj-lt"/>
                <a:ea typeface="SimHei" panose="02010609060101010101" pitchFamily="49" charset="-122"/>
                <a:cs typeface="+mn-cs"/>
              </a:rPr>
              <a:t>污穢神的壇 </a:t>
            </a:r>
            <a:r>
              <a:rPr lang="en-US" altLang="zh-TW" sz="2400" b="1" dirty="0">
                <a:solidFill>
                  <a:schemeClr val="bg1">
                    <a:lumMod val="65000"/>
                  </a:schemeClr>
                </a:solidFill>
                <a:latin typeface="+mj-lt"/>
                <a:ea typeface="SimHei" panose="02010609060101010101" pitchFamily="49" charset="-122"/>
                <a:cs typeface="+mn-cs"/>
              </a:rPr>
              <a:t>(1:7-14)</a:t>
            </a:r>
          </a:p>
          <a:p>
            <a:pPr lvl="1" eaLnBrk="1" hangingPunct="1">
              <a:defRPr/>
            </a:pPr>
            <a:r>
              <a:rPr lang="en-US" altLang="zh-TW" sz="2400" b="1" dirty="0">
                <a:solidFill>
                  <a:schemeClr val="bg1">
                    <a:lumMod val="65000"/>
                  </a:schemeClr>
                </a:solidFill>
                <a:latin typeface="+mj-lt"/>
                <a:ea typeface="SimHei" panose="02010609060101010101" pitchFamily="49" charset="-122"/>
                <a:cs typeface="+mn-cs"/>
              </a:rPr>
              <a:t>③</a:t>
            </a:r>
            <a:r>
              <a:rPr lang="zh-TW" altLang="en-US" sz="2400" b="1" dirty="0">
                <a:solidFill>
                  <a:schemeClr val="bg1">
                    <a:lumMod val="65000"/>
                  </a:schemeClr>
                </a:solidFill>
                <a:latin typeface="+mj-lt"/>
                <a:ea typeface="SimHei" panose="02010609060101010101" pitchFamily="49" charset="-122"/>
                <a:cs typeface="+mn-cs"/>
              </a:rPr>
              <a:t>違背神的約 </a:t>
            </a:r>
            <a:r>
              <a:rPr lang="en-US" altLang="zh-TW" sz="2400" b="1" dirty="0">
                <a:solidFill>
                  <a:schemeClr val="bg1">
                    <a:lumMod val="65000"/>
                  </a:schemeClr>
                </a:solidFill>
                <a:latin typeface="+mj-lt"/>
                <a:ea typeface="SimHei" panose="02010609060101010101" pitchFamily="49" charset="-122"/>
                <a:cs typeface="+mn-cs"/>
              </a:rPr>
              <a:t>(2:1-9)</a:t>
            </a:r>
          </a:p>
          <a:p>
            <a:pPr lvl="1" eaLnBrk="1" hangingPunct="1">
              <a:defRPr/>
            </a:pPr>
            <a:r>
              <a:rPr lang="en-US" altLang="zh-TW" b="1" dirty="0">
                <a:solidFill>
                  <a:schemeClr val="bg1">
                    <a:lumMod val="65000"/>
                  </a:schemeClr>
                </a:solidFill>
                <a:latin typeface="+mj-lt"/>
                <a:ea typeface="SimHei" panose="02010609060101010101" pitchFamily="49" charset="-122"/>
                <a:cs typeface="+mn-cs"/>
              </a:rPr>
              <a:t> </a:t>
            </a:r>
            <a:endParaRPr lang="en-US" altLang="zh-TW" b="1" dirty="0" smtClean="0">
              <a:solidFill>
                <a:schemeClr val="bg1">
                  <a:lumMod val="65000"/>
                </a:schemeClr>
              </a:solidFill>
              <a:latin typeface="+mj-lt"/>
              <a:ea typeface="SimHei" panose="02010609060101010101" pitchFamily="49" charset="-122"/>
              <a:cs typeface="+mn-cs"/>
            </a:endParaRPr>
          </a:p>
          <a:p>
            <a:pPr marL="514350" indent="-514350" eaLnBrk="1" hangingPunct="1">
              <a:buFont typeface="+mj-lt"/>
              <a:buAutoNum type="alphaUcPeriod"/>
              <a:defRPr/>
            </a:pPr>
            <a:r>
              <a:rPr lang="zh-TW" altLang="en-US" b="1" dirty="0" smtClean="0">
                <a:solidFill>
                  <a:schemeClr val="bg1">
                    <a:lumMod val="65000"/>
                  </a:schemeClr>
                </a:solidFill>
                <a:latin typeface="+mj-lt"/>
                <a:ea typeface="SimHei" panose="02010609060101010101" pitchFamily="49" charset="-122"/>
                <a:cs typeface="+mn-cs"/>
              </a:rPr>
              <a:t>對</a:t>
            </a:r>
            <a:r>
              <a:rPr lang="zh-TW" altLang="en-US" sz="2400" b="1" dirty="0" smtClean="0">
                <a:solidFill>
                  <a:schemeClr val="bg1">
                    <a:lumMod val="65000"/>
                  </a:schemeClr>
                </a:solidFill>
                <a:latin typeface="+mj-lt"/>
                <a:ea typeface="SimHei" panose="02010609060101010101" pitchFamily="49" charset="-122"/>
                <a:cs typeface="+mn-cs"/>
              </a:rPr>
              <a:t>百姓的責備 </a:t>
            </a:r>
            <a:r>
              <a:rPr lang="en-US" altLang="zh-TW" sz="2400" b="1" dirty="0" smtClean="0">
                <a:solidFill>
                  <a:schemeClr val="bg1">
                    <a:lumMod val="65000"/>
                  </a:schemeClr>
                </a:solidFill>
                <a:latin typeface="+mj-lt"/>
                <a:ea typeface="SimHei" panose="02010609060101010101" pitchFamily="49" charset="-122"/>
                <a:cs typeface="+mn-cs"/>
              </a:rPr>
              <a:t>(2:10-17; 3:7-15)</a:t>
            </a:r>
          </a:p>
          <a:p>
            <a:pPr lvl="1" eaLnBrk="1" hangingPunct="1">
              <a:defRPr/>
            </a:pPr>
            <a:r>
              <a:rPr lang="en-US" altLang="zh-TW" sz="2400" b="1" dirty="0" smtClean="0">
                <a:solidFill>
                  <a:schemeClr val="bg1">
                    <a:lumMod val="65000"/>
                  </a:schemeClr>
                </a:solidFill>
                <a:latin typeface="+mj-lt"/>
                <a:ea typeface="SimHei" panose="02010609060101010101" pitchFamily="49" charset="-122"/>
                <a:cs typeface="+mn-cs"/>
              </a:rPr>
              <a:t>①</a:t>
            </a:r>
            <a:r>
              <a:rPr lang="zh-TW" altLang="en-US" sz="2400" b="1" dirty="0">
                <a:solidFill>
                  <a:schemeClr val="bg1">
                    <a:lumMod val="65000"/>
                  </a:schemeClr>
                </a:solidFill>
                <a:latin typeface="+mj-lt"/>
                <a:ea typeface="SimHei" panose="02010609060101010101" pitchFamily="49" charset="-122"/>
                <a:cs typeface="+mn-cs"/>
              </a:rPr>
              <a:t>以詭詐待人</a:t>
            </a:r>
            <a:r>
              <a:rPr lang="en-US" altLang="zh-TW" sz="2400" b="1" dirty="0">
                <a:solidFill>
                  <a:schemeClr val="bg1">
                    <a:lumMod val="65000"/>
                  </a:schemeClr>
                </a:solidFill>
                <a:latin typeface="+mj-lt"/>
                <a:ea typeface="SimHei" panose="02010609060101010101" pitchFamily="49" charset="-122"/>
                <a:cs typeface="+mn-cs"/>
              </a:rPr>
              <a:t>: </a:t>
            </a:r>
            <a:r>
              <a:rPr lang="zh-TW" altLang="en-US" sz="2400" b="1" dirty="0">
                <a:solidFill>
                  <a:schemeClr val="bg1">
                    <a:lumMod val="65000"/>
                  </a:schemeClr>
                </a:solidFill>
                <a:latin typeface="+mj-lt"/>
                <a:ea typeface="SimHei" panose="02010609060101010101" pitchFamily="49" charset="-122"/>
                <a:cs typeface="+mn-cs"/>
              </a:rPr>
              <a:t>詭詐待弟兄</a:t>
            </a:r>
            <a:r>
              <a:rPr lang="en-US" altLang="zh-TW" sz="2400" b="1" dirty="0">
                <a:solidFill>
                  <a:schemeClr val="bg1">
                    <a:lumMod val="65000"/>
                  </a:schemeClr>
                </a:solidFill>
                <a:latin typeface="+mj-lt"/>
                <a:ea typeface="SimHei" panose="02010609060101010101" pitchFamily="49" charset="-122"/>
                <a:cs typeface="+mn-cs"/>
              </a:rPr>
              <a:t>(2:10);</a:t>
            </a:r>
          </a:p>
          <a:p>
            <a:pPr lvl="5">
              <a:defRPr/>
            </a:pPr>
            <a:r>
              <a:rPr lang="en-US" altLang="zh-TW" sz="2400" b="1" dirty="0">
                <a:solidFill>
                  <a:schemeClr val="bg1">
                    <a:lumMod val="65000"/>
                  </a:schemeClr>
                </a:solidFill>
                <a:latin typeface="+mj-lt"/>
                <a:ea typeface="SimHei" panose="02010609060101010101" pitchFamily="49" charset="-122"/>
                <a:cs typeface="+mn-cs"/>
              </a:rPr>
              <a:t>  </a:t>
            </a:r>
            <a:r>
              <a:rPr lang="zh-TW" altLang="en-US" sz="2400" b="1" dirty="0">
                <a:solidFill>
                  <a:schemeClr val="bg1">
                    <a:lumMod val="65000"/>
                  </a:schemeClr>
                </a:solidFill>
                <a:latin typeface="+mj-lt"/>
                <a:ea typeface="SimHei" panose="02010609060101010101" pitchFamily="49" charset="-122"/>
                <a:cs typeface="+mn-cs"/>
              </a:rPr>
              <a:t>詭詐和強暴待妻</a:t>
            </a:r>
            <a:r>
              <a:rPr lang="en-US" altLang="zh-TW" sz="2400" b="1" dirty="0">
                <a:solidFill>
                  <a:schemeClr val="bg1">
                    <a:lumMod val="65000"/>
                  </a:schemeClr>
                </a:solidFill>
                <a:latin typeface="+mj-lt"/>
                <a:ea typeface="SimHei" panose="02010609060101010101" pitchFamily="49" charset="-122"/>
                <a:cs typeface="+mn-cs"/>
              </a:rPr>
              <a:t>(2:11-17) </a:t>
            </a:r>
          </a:p>
          <a:p>
            <a:pPr lvl="1" eaLnBrk="1" hangingPunct="1">
              <a:defRPr/>
            </a:pPr>
            <a:r>
              <a:rPr lang="en-US" altLang="zh-TW" sz="2400" b="1" dirty="0">
                <a:solidFill>
                  <a:schemeClr val="bg1">
                    <a:lumMod val="65000"/>
                  </a:schemeClr>
                </a:solidFill>
                <a:latin typeface="+mj-lt"/>
                <a:ea typeface="SimHei" panose="02010609060101010101" pitchFamily="49" charset="-122"/>
                <a:cs typeface="+mn-cs"/>
              </a:rPr>
              <a:t>②</a:t>
            </a:r>
            <a:r>
              <a:rPr lang="zh-TW" altLang="en-US" sz="2400" b="1" dirty="0">
                <a:solidFill>
                  <a:schemeClr val="bg1">
                    <a:lumMod val="65000"/>
                  </a:schemeClr>
                </a:solidFill>
                <a:latin typeface="+mj-lt"/>
                <a:ea typeface="SimHei" panose="02010609060101010101" pitchFamily="49" charset="-122"/>
                <a:cs typeface="+mn-cs"/>
              </a:rPr>
              <a:t>以詭詐待神</a:t>
            </a:r>
            <a:r>
              <a:rPr lang="en-US" altLang="zh-TW" sz="2400" b="1" dirty="0">
                <a:solidFill>
                  <a:schemeClr val="bg1">
                    <a:lumMod val="65000"/>
                  </a:schemeClr>
                </a:solidFill>
                <a:latin typeface="+mj-lt"/>
                <a:ea typeface="SimHei" panose="02010609060101010101" pitchFamily="49" charset="-122"/>
                <a:cs typeface="+mn-cs"/>
              </a:rPr>
              <a:t>: </a:t>
            </a:r>
            <a:r>
              <a:rPr lang="zh-TW" altLang="en-US" sz="2400" b="1" dirty="0">
                <a:solidFill>
                  <a:schemeClr val="bg1">
                    <a:lumMod val="65000"/>
                  </a:schemeClr>
                </a:solidFill>
                <a:latin typeface="+mj-lt"/>
                <a:ea typeface="SimHei" panose="02010609060101010101" pitchFamily="49" charset="-122"/>
                <a:cs typeface="+mn-cs"/>
              </a:rPr>
              <a:t>奪取神的供物 </a:t>
            </a:r>
            <a:r>
              <a:rPr lang="en-US" altLang="zh-TW" sz="2400" b="1" dirty="0">
                <a:solidFill>
                  <a:schemeClr val="bg1">
                    <a:lumMod val="65000"/>
                  </a:schemeClr>
                </a:solidFill>
                <a:latin typeface="+mj-lt"/>
                <a:ea typeface="SimHei" panose="02010609060101010101" pitchFamily="49" charset="-122"/>
                <a:cs typeface="+mn-cs"/>
              </a:rPr>
              <a:t>(3:7-12);</a:t>
            </a:r>
          </a:p>
          <a:p>
            <a:pPr lvl="5">
              <a:defRPr/>
            </a:pPr>
            <a:r>
              <a:rPr lang="en-US" altLang="zh-TW" sz="2400" b="1" dirty="0">
                <a:solidFill>
                  <a:schemeClr val="bg1">
                    <a:lumMod val="65000"/>
                  </a:schemeClr>
                </a:solidFill>
                <a:latin typeface="+mj-lt"/>
                <a:ea typeface="SimHei" panose="02010609060101010101" pitchFamily="49" charset="-122"/>
                <a:cs typeface="+mn-cs"/>
              </a:rPr>
              <a:t>  </a:t>
            </a:r>
            <a:r>
              <a:rPr lang="zh-TW" altLang="en-US" sz="2400" b="1" dirty="0">
                <a:solidFill>
                  <a:schemeClr val="bg1">
                    <a:lumMod val="65000"/>
                  </a:schemeClr>
                </a:solidFill>
                <a:latin typeface="+mj-lt"/>
                <a:ea typeface="SimHei" panose="02010609060101010101" pitchFamily="49" charset="-122"/>
                <a:cs typeface="+mn-cs"/>
              </a:rPr>
              <a:t>頂撞並試探神 </a:t>
            </a:r>
            <a:r>
              <a:rPr lang="en-US" altLang="zh-TW" sz="2400" b="1" dirty="0">
                <a:solidFill>
                  <a:schemeClr val="bg1">
                    <a:lumMod val="65000"/>
                  </a:schemeClr>
                </a:solidFill>
                <a:latin typeface="+mj-lt"/>
                <a:ea typeface="SimHei" panose="02010609060101010101" pitchFamily="49" charset="-122"/>
                <a:cs typeface="+mn-cs"/>
              </a:rPr>
              <a:t>(3:13-15</a:t>
            </a:r>
            <a:r>
              <a:rPr lang="en-US" altLang="zh-TW" sz="2400" b="1" dirty="0" smtClean="0">
                <a:solidFill>
                  <a:srgbClr val="CC0000"/>
                </a:solidFill>
                <a:latin typeface="+mj-lt"/>
                <a:ea typeface="SimHei" panose="02010609060101010101" pitchFamily="49" charset="-122"/>
                <a:cs typeface="+mn-cs"/>
              </a:rPr>
              <a:t>)</a:t>
            </a:r>
          </a:p>
          <a:p>
            <a:r>
              <a:rPr lang="zh-TW" altLang="en-US" dirty="0" smtClean="0"/>
              <a:t>本</a:t>
            </a:r>
            <a:r>
              <a:rPr lang="zh-TW" altLang="en-US" dirty="0"/>
              <a:t>書有八次提到百姓在面對神的指責時竟然傲慢的使用「何事」，或「何處」等話來質問神。充份顯明了那個世代人心的黑暗，明明早已失去了屬靈的實際，卻仍振振有詞的為己辯護，向神頂嘴</a:t>
            </a:r>
          </a:p>
          <a:p>
            <a:pPr lvl="5">
              <a:defRPr/>
            </a:pPr>
            <a:endParaRPr lang="en-US" altLang="zh-TW" sz="2400" b="1" dirty="0">
              <a:solidFill>
                <a:srgbClr val="CC0000"/>
              </a:solidFill>
              <a:latin typeface="+mj-lt"/>
              <a:ea typeface="SimHei" panose="02010609060101010101" pitchFamily="49" charset="-122"/>
              <a:cs typeface="+mn-cs"/>
            </a:endParaRPr>
          </a:p>
        </p:txBody>
      </p:sp>
      <p:sp>
        <p:nvSpPr>
          <p:cNvPr id="5" name="Rectangle 27" descr="Parchment"/>
          <p:cNvSpPr>
            <a:spLocks noChangeArrowheads="1"/>
          </p:cNvSpPr>
          <p:nvPr/>
        </p:nvSpPr>
        <p:spPr bwMode="auto">
          <a:xfrm>
            <a:off x="4995496" y="1828800"/>
            <a:ext cx="4148504" cy="2895600"/>
          </a:xfrm>
          <a:prstGeom prst="rect">
            <a:avLst/>
          </a:prstGeom>
          <a:solidFill>
            <a:srgbClr val="00467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zh-TW" altLang="en-US" sz="2200" dirty="0">
                <a:solidFill>
                  <a:schemeClr val="bg1"/>
                </a:solidFill>
                <a:latin typeface="SimHei" panose="02010609060101010101" pitchFamily="49" charset="-122"/>
                <a:ea typeface="SimHei" panose="02010609060101010101" pitchFamily="49" charset="-122"/>
              </a:rPr>
              <a:t>你在何事上愛我們呢？</a:t>
            </a:r>
            <a:endParaRPr lang="en-US" altLang="zh-TW" sz="2200" dirty="0">
              <a:solidFill>
                <a:schemeClr val="bg1"/>
              </a:solidFill>
              <a:latin typeface="SimHei" panose="02010609060101010101" pitchFamily="49" charset="-122"/>
              <a:ea typeface="SimHei" panose="02010609060101010101" pitchFamily="49" charset="-122"/>
            </a:endParaRPr>
          </a:p>
          <a:p>
            <a:pPr eaLnBrk="1" hangingPunct="1">
              <a:spcBef>
                <a:spcPct val="0"/>
              </a:spcBef>
              <a:buFontTx/>
              <a:buNone/>
            </a:pPr>
            <a:r>
              <a:rPr lang="zh-TW" altLang="en-US" sz="2200" dirty="0">
                <a:solidFill>
                  <a:schemeClr val="bg1"/>
                </a:solidFill>
                <a:latin typeface="SimHei" panose="02010609060101010101" pitchFamily="49" charset="-122"/>
                <a:ea typeface="SimHei" panose="02010609060101010101" pitchFamily="49" charset="-122"/>
              </a:rPr>
              <a:t>我們在何事上藐視你的名呢？</a:t>
            </a:r>
          </a:p>
          <a:p>
            <a:pPr eaLnBrk="1" hangingPunct="1">
              <a:spcBef>
                <a:spcPct val="0"/>
              </a:spcBef>
              <a:buFontTx/>
              <a:buNone/>
            </a:pPr>
            <a:r>
              <a:rPr lang="zh-TW" altLang="en-US" sz="2200" dirty="0">
                <a:solidFill>
                  <a:schemeClr val="bg1"/>
                </a:solidFill>
                <a:latin typeface="SimHei" panose="02010609060101010101" pitchFamily="49" charset="-122"/>
                <a:ea typeface="SimHei" panose="02010609060101010101" pitchFamily="49" charset="-122"/>
              </a:rPr>
              <a:t>我們在何事上污穢你呢？</a:t>
            </a:r>
            <a:endParaRPr lang="en-US" altLang="zh-TW" sz="2200" dirty="0">
              <a:solidFill>
                <a:schemeClr val="bg1"/>
              </a:solidFill>
              <a:latin typeface="SimHei" panose="02010609060101010101" pitchFamily="49" charset="-122"/>
              <a:ea typeface="SimHei" panose="02010609060101010101" pitchFamily="49" charset="-122"/>
            </a:endParaRPr>
          </a:p>
          <a:p>
            <a:pPr eaLnBrk="1" hangingPunct="1">
              <a:spcBef>
                <a:spcPct val="0"/>
              </a:spcBef>
              <a:buFontTx/>
              <a:buNone/>
            </a:pPr>
            <a:r>
              <a:rPr lang="zh-TW" altLang="en-US" sz="2200" dirty="0">
                <a:solidFill>
                  <a:schemeClr val="bg1"/>
                </a:solidFill>
                <a:latin typeface="SimHei" panose="02010609060101010101" pitchFamily="49" charset="-122"/>
                <a:ea typeface="SimHei" panose="02010609060101010101" pitchFamily="49" charset="-122"/>
              </a:rPr>
              <a:t>這是為什麼呢？</a:t>
            </a:r>
            <a:endParaRPr lang="en-US" altLang="zh-TW" sz="2200" dirty="0">
              <a:solidFill>
                <a:schemeClr val="bg1"/>
              </a:solidFill>
              <a:latin typeface="SimHei" panose="02010609060101010101" pitchFamily="49" charset="-122"/>
              <a:ea typeface="SimHei" panose="02010609060101010101" pitchFamily="49" charset="-122"/>
            </a:endParaRPr>
          </a:p>
          <a:p>
            <a:pPr eaLnBrk="1" hangingPunct="1">
              <a:spcBef>
                <a:spcPct val="0"/>
              </a:spcBef>
              <a:buFontTx/>
              <a:buNone/>
            </a:pPr>
            <a:r>
              <a:rPr lang="zh-TW" altLang="en-US" sz="2200" dirty="0">
                <a:solidFill>
                  <a:schemeClr val="bg1"/>
                </a:solidFill>
                <a:latin typeface="SimHei" panose="02010609060101010101" pitchFamily="49" charset="-122"/>
                <a:ea typeface="SimHei" panose="02010609060101010101" pitchFamily="49" charset="-122"/>
              </a:rPr>
              <a:t>我們在何事上煩瑣他呢？</a:t>
            </a:r>
          </a:p>
          <a:p>
            <a:pPr eaLnBrk="1" hangingPunct="1">
              <a:spcBef>
                <a:spcPct val="0"/>
              </a:spcBef>
              <a:buFontTx/>
              <a:buNone/>
            </a:pPr>
            <a:r>
              <a:rPr lang="zh-TW" altLang="en-US" sz="2200" dirty="0">
                <a:solidFill>
                  <a:schemeClr val="bg1"/>
                </a:solidFill>
                <a:latin typeface="SimHei" panose="02010609060101010101" pitchFamily="49" charset="-122"/>
                <a:ea typeface="SimHei" panose="02010609060101010101" pitchFamily="49" charset="-122"/>
              </a:rPr>
              <a:t>我們如何才是轉向呢？</a:t>
            </a:r>
          </a:p>
          <a:p>
            <a:pPr eaLnBrk="1" hangingPunct="1">
              <a:spcBef>
                <a:spcPct val="0"/>
              </a:spcBef>
              <a:buFontTx/>
              <a:buNone/>
            </a:pPr>
            <a:r>
              <a:rPr lang="zh-TW" altLang="en-US" sz="2200" dirty="0">
                <a:solidFill>
                  <a:schemeClr val="bg1"/>
                </a:solidFill>
                <a:latin typeface="SimHei" panose="02010609060101010101" pitchFamily="49" charset="-122"/>
                <a:ea typeface="SimHei" panose="02010609060101010101" pitchFamily="49" charset="-122"/>
              </a:rPr>
              <a:t>我們在何事上奪取你的供物呢？</a:t>
            </a:r>
          </a:p>
          <a:p>
            <a:pPr eaLnBrk="1" hangingPunct="1">
              <a:spcBef>
                <a:spcPct val="0"/>
              </a:spcBef>
              <a:buFontTx/>
              <a:buNone/>
            </a:pPr>
            <a:r>
              <a:rPr lang="zh-TW" altLang="en-US" sz="2800" dirty="0">
                <a:solidFill>
                  <a:srgbClr val="FF0000"/>
                </a:solidFill>
                <a:latin typeface="SimHei" panose="02010609060101010101" pitchFamily="49" charset="-122"/>
                <a:ea typeface="SimHei" panose="02010609060101010101" pitchFamily="49" charset="-122"/>
              </a:rPr>
              <a:t>我們用甚麼話頂撞了你呢？</a:t>
            </a:r>
          </a:p>
        </p:txBody>
      </p:sp>
    </p:spTree>
    <p:extLst>
      <p:ext uri="{BB962C8B-B14F-4D97-AF65-F5344CB8AC3E}">
        <p14:creationId xmlns:p14="http://schemas.microsoft.com/office/powerpoint/2010/main" val="38142083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1" presetClass="entr" presetSubtype="0" fill="hold" grpId="1" nodeType="click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1000" fill="hold"/>
                                        <p:tgtEl>
                                          <p:spTgt spid="5"/>
                                        </p:tgtEl>
                                        <p:attrNameLst>
                                          <p:attrName>ppt_w</p:attrName>
                                        </p:attrNameLst>
                                      </p:cBhvr>
                                      <p:tavLst>
                                        <p:tav tm="0">
                                          <p:val>
                                            <p:fltVal val="0"/>
                                          </p:val>
                                        </p:tav>
                                        <p:tav tm="100000">
                                          <p:val>
                                            <p:strVal val="#ppt_w"/>
                                          </p:val>
                                        </p:tav>
                                      </p:tavLst>
                                    </p:anim>
                                    <p:anim calcmode="lin" valueType="num">
                                      <p:cBhvr>
                                        <p:cTn id="12" dur="1000" fill="hold"/>
                                        <p:tgtEl>
                                          <p:spTgt spid="5"/>
                                        </p:tgtEl>
                                        <p:attrNameLst>
                                          <p:attrName>ppt_h</p:attrName>
                                        </p:attrNameLst>
                                      </p:cBhvr>
                                      <p:tavLst>
                                        <p:tav tm="0">
                                          <p:val>
                                            <p:fltVal val="0"/>
                                          </p:val>
                                        </p:tav>
                                        <p:tav tm="100000">
                                          <p:val>
                                            <p:strVal val="#ppt_h"/>
                                          </p:val>
                                        </p:tav>
                                      </p:tavLst>
                                    </p:anim>
                                    <p:anim calcmode="lin" valueType="num">
                                      <p:cBhvr>
                                        <p:cTn id="13" dur="1000" fill="hold"/>
                                        <p:tgtEl>
                                          <p:spTgt spid="5"/>
                                        </p:tgtEl>
                                        <p:attrNameLst>
                                          <p:attrName>style.rotation</p:attrName>
                                        </p:attrNameLst>
                                      </p:cBhvr>
                                      <p:tavLst>
                                        <p:tav tm="0">
                                          <p:val>
                                            <p:fltVal val="90"/>
                                          </p:val>
                                        </p:tav>
                                        <p:tav tm="100000">
                                          <p:val>
                                            <p:fltVal val="0"/>
                                          </p:val>
                                        </p:tav>
                                      </p:tavLst>
                                    </p:anim>
                                    <p:animEffect transition="in" filter="fade">
                                      <p:cBhvr>
                                        <p:cTn id="14"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a:extLst>
              <a:ext uri="{FF2B5EF4-FFF2-40B4-BE49-F238E27FC236}">
                <a16:creationId xmlns="" xmlns:a16="http://schemas.microsoft.com/office/drawing/2014/main" id="{77CE6D6F-A977-474D-82B5-C31534453F1D}"/>
              </a:ext>
            </a:extLst>
          </p:cNvPr>
          <p:cNvSpPr>
            <a:spLocks noChangeArrowheads="1"/>
          </p:cNvSpPr>
          <p:nvPr/>
        </p:nvSpPr>
        <p:spPr bwMode="auto">
          <a:xfrm>
            <a:off x="0" y="0"/>
            <a:ext cx="9144000" cy="68580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solidFill>
                <a:srgbClr val="000000"/>
              </a:solidFill>
            </a:endParaRPr>
          </a:p>
        </p:txBody>
      </p:sp>
      <p:pic>
        <p:nvPicPr>
          <p:cNvPr id="4099" name="Picture 4" descr="Delicious Denim">
            <a:extLst>
              <a:ext uri="{FF2B5EF4-FFF2-40B4-BE49-F238E27FC236}">
                <a16:creationId xmlns="" xmlns:a16="http://schemas.microsoft.com/office/drawing/2014/main" id="{79831D8B-7A7C-4486-9F16-8BC6525CC2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85" y="381000"/>
            <a:ext cx="9144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 name="Group 6">
            <a:extLst>
              <a:ext uri="{FF2B5EF4-FFF2-40B4-BE49-F238E27FC236}">
                <a16:creationId xmlns="" xmlns:a16="http://schemas.microsoft.com/office/drawing/2014/main" id="{6971C717-662F-4BC4-A3C1-0574BE5C4F2F}"/>
              </a:ext>
            </a:extLst>
          </p:cNvPr>
          <p:cNvGrpSpPr/>
          <p:nvPr/>
        </p:nvGrpSpPr>
        <p:grpSpPr>
          <a:xfrm>
            <a:off x="2286000" y="762000"/>
            <a:ext cx="4419600" cy="609600"/>
            <a:chOff x="3124200" y="4495800"/>
            <a:chExt cx="4419600" cy="609600"/>
          </a:xfrm>
        </p:grpSpPr>
        <p:sp>
          <p:nvSpPr>
            <p:cNvPr id="8" name="Rectangle 7" descr="blue-marble4">
              <a:extLst>
                <a:ext uri="{FF2B5EF4-FFF2-40B4-BE49-F238E27FC236}">
                  <a16:creationId xmlns="" xmlns:a16="http://schemas.microsoft.com/office/drawing/2014/main" id="{E1B61EA6-D2A8-443C-97D7-053E91CA7C68}"/>
                </a:ext>
              </a:extLst>
            </p:cNvPr>
            <p:cNvSpPr>
              <a:spLocks noChangeArrowheads="1"/>
            </p:cNvSpPr>
            <p:nvPr/>
          </p:nvSpPr>
          <p:spPr bwMode="auto">
            <a:xfrm>
              <a:off x="3124200" y="4495800"/>
              <a:ext cx="4419600" cy="609600"/>
            </a:xfrm>
            <a:prstGeom prst="rect">
              <a:avLst/>
            </a:prstGeom>
            <a:blipFill dpi="0" rotWithShape="1">
              <a:blip r:embed="rId4"/>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000"/>
            </a:p>
          </p:txBody>
        </p:sp>
        <p:sp>
          <p:nvSpPr>
            <p:cNvPr id="11" name="Text Box 5">
              <a:extLst>
                <a:ext uri="{FF2B5EF4-FFF2-40B4-BE49-F238E27FC236}">
                  <a16:creationId xmlns="" xmlns:a16="http://schemas.microsoft.com/office/drawing/2014/main" id="{FED1A8D7-4962-438D-A6C8-F836E4E8E423}"/>
                </a:ext>
              </a:extLst>
            </p:cNvPr>
            <p:cNvSpPr txBox="1">
              <a:spLocks noChangeArrowheads="1"/>
            </p:cNvSpPr>
            <p:nvPr/>
          </p:nvSpPr>
          <p:spPr bwMode="auto">
            <a:xfrm>
              <a:off x="3276600" y="4572000"/>
              <a:ext cx="32624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zh-TW" altLang="en-US" sz="2400" dirty="0" smtClean="0">
                  <a:solidFill>
                    <a:schemeClr val="bg1"/>
                  </a:solidFill>
                  <a:ea typeface="SimHei" panose="02010609060101010101" pitchFamily="49" charset="-122"/>
                </a:rPr>
                <a:t>第</a:t>
              </a:r>
              <a:r>
                <a:rPr lang="zh-CN" altLang="en-US" sz="2400" dirty="0" smtClean="0">
                  <a:solidFill>
                    <a:schemeClr val="bg1"/>
                  </a:solidFill>
                  <a:ea typeface="SimHei" panose="02010609060101010101" pitchFamily="49" charset="-122"/>
                </a:rPr>
                <a:t>六</a:t>
              </a:r>
              <a:r>
                <a:rPr lang="zh-TW" altLang="en-US" sz="2400" dirty="0" smtClean="0">
                  <a:solidFill>
                    <a:schemeClr val="bg1"/>
                  </a:solidFill>
                  <a:ea typeface="SimHei" panose="02010609060101010101" pitchFamily="49" charset="-122"/>
                </a:rPr>
                <a:t>個</a:t>
              </a:r>
              <a:r>
                <a:rPr lang="zh-TW" altLang="en-US" sz="2400" dirty="0">
                  <a:solidFill>
                    <a:schemeClr val="bg1"/>
                  </a:solidFill>
                  <a:ea typeface="SimHei" panose="02010609060101010101" pitchFamily="49" charset="-122"/>
                </a:rPr>
                <a:t>回合</a:t>
              </a:r>
              <a:r>
                <a:rPr lang="zh-TW" altLang="en-US" sz="2400" dirty="0" smtClean="0">
                  <a:solidFill>
                    <a:schemeClr val="bg1"/>
                  </a:solidFill>
                  <a:ea typeface="SimHei" panose="02010609060101010101" pitchFamily="49" charset="-122"/>
                </a:rPr>
                <a:t>：愛</a:t>
              </a:r>
              <a:r>
                <a:rPr lang="zh-CN" altLang="en-US" sz="2400" dirty="0" smtClean="0">
                  <a:solidFill>
                    <a:schemeClr val="bg1"/>
                  </a:solidFill>
                  <a:ea typeface="SimHei" panose="02010609060101010101" pitchFamily="49" charset="-122"/>
                </a:rPr>
                <a:t>的應許</a:t>
              </a:r>
              <a:endParaRPr lang="zh-TW" altLang="en-US" sz="2400" dirty="0">
                <a:solidFill>
                  <a:schemeClr val="bg1"/>
                </a:solidFill>
                <a:ea typeface="SimHei" panose="02010609060101010101" pitchFamily="49" charset="-122"/>
              </a:endParaRPr>
            </a:p>
          </p:txBody>
        </p:sp>
      </p:grpSp>
      <p:sp>
        <p:nvSpPr>
          <p:cNvPr id="4" name="Rectangle 3"/>
          <p:cNvSpPr/>
          <p:nvPr/>
        </p:nvSpPr>
        <p:spPr>
          <a:xfrm>
            <a:off x="762000" y="1699400"/>
            <a:ext cx="7315200" cy="3893374"/>
          </a:xfrm>
          <a:prstGeom prst="rect">
            <a:avLst/>
          </a:prstGeom>
        </p:spPr>
        <p:txBody>
          <a:bodyPr wrap="square">
            <a:spAutoFit/>
          </a:bodyPr>
          <a:lstStyle/>
          <a:p>
            <a:r>
              <a:rPr lang="en-US" altLang="zh-CN" dirty="0" smtClean="0">
                <a:latin typeface="SimHei" panose="02010609060101010101" pitchFamily="49" charset="-122"/>
                <a:ea typeface="SimHei" panose="02010609060101010101" pitchFamily="49" charset="-122"/>
              </a:rPr>
              <a:t>3:16 </a:t>
            </a:r>
            <a:r>
              <a:rPr lang="zh-CN" altLang="en-US" dirty="0" smtClean="0">
                <a:latin typeface="SimHei" panose="02010609060101010101" pitchFamily="49" charset="-122"/>
                <a:ea typeface="SimHei" panose="02010609060101010101" pitchFamily="49" charset="-122"/>
              </a:rPr>
              <a:t>那</a:t>
            </a:r>
            <a:r>
              <a:rPr lang="zh-CN" altLang="en-US" dirty="0">
                <a:latin typeface="SimHei" panose="02010609060101010101" pitchFamily="49" charset="-122"/>
                <a:ea typeface="SimHei" panose="02010609060101010101" pitchFamily="49" charset="-122"/>
              </a:rPr>
              <a:t>时，敬畏耶和华的彼此谈论，耶和华侧耳而听，且有纪念册在他面前，记录那</a:t>
            </a:r>
            <a:r>
              <a:rPr lang="zh-CN" altLang="en-US" dirty="0">
                <a:solidFill>
                  <a:srgbClr val="C00000"/>
                </a:solidFill>
                <a:latin typeface="SimHei" panose="02010609060101010101" pitchFamily="49" charset="-122"/>
                <a:ea typeface="SimHei" panose="02010609060101010101" pitchFamily="49" charset="-122"/>
              </a:rPr>
              <a:t>敬畏耶和华</a:t>
            </a:r>
            <a:r>
              <a:rPr lang="zh-CN" altLang="en-US" dirty="0">
                <a:latin typeface="SimHei" panose="02010609060101010101" pitchFamily="49" charset="-122"/>
                <a:ea typeface="SimHei" panose="02010609060101010101" pitchFamily="49" charset="-122"/>
              </a:rPr>
              <a:t>、</a:t>
            </a:r>
            <a:r>
              <a:rPr lang="zh-CN" altLang="en-US" dirty="0">
                <a:solidFill>
                  <a:srgbClr val="C00000"/>
                </a:solidFill>
                <a:latin typeface="SimHei" panose="02010609060101010101" pitchFamily="49" charset="-122"/>
                <a:ea typeface="SimHei" panose="02010609060101010101" pitchFamily="49" charset="-122"/>
              </a:rPr>
              <a:t>思念他名</a:t>
            </a:r>
            <a:r>
              <a:rPr lang="zh-CN" altLang="en-US" dirty="0">
                <a:latin typeface="SimHei" panose="02010609060101010101" pitchFamily="49" charset="-122"/>
                <a:ea typeface="SimHei" panose="02010609060101010101" pitchFamily="49" charset="-122"/>
              </a:rPr>
              <a:t>的人</a:t>
            </a:r>
            <a:r>
              <a:rPr lang="zh-CN" altLang="en-US" dirty="0" smtClean="0">
                <a:latin typeface="SimHei" panose="02010609060101010101" pitchFamily="49" charset="-122"/>
                <a:ea typeface="SimHei" panose="02010609060101010101" pitchFamily="49" charset="-122"/>
              </a:rPr>
              <a:t>。</a:t>
            </a:r>
            <a:endParaRPr lang="en-US" altLang="zh-CN" dirty="0" smtClean="0">
              <a:latin typeface="SimHei" panose="02010609060101010101" pitchFamily="49" charset="-122"/>
              <a:ea typeface="SimHei" panose="02010609060101010101" pitchFamily="49" charset="-122"/>
            </a:endParaRPr>
          </a:p>
          <a:p>
            <a:r>
              <a:rPr lang="en-US" altLang="zh-CN" dirty="0" smtClean="0">
                <a:latin typeface="SimHei" panose="02010609060101010101" pitchFamily="49" charset="-122"/>
                <a:ea typeface="SimHei" panose="02010609060101010101" pitchFamily="49" charset="-122"/>
              </a:rPr>
              <a:t>3;17 </a:t>
            </a:r>
            <a:r>
              <a:rPr lang="zh-CN" altLang="en-US" dirty="0" smtClean="0">
                <a:latin typeface="SimHei" panose="02010609060101010101" pitchFamily="49" charset="-122"/>
                <a:ea typeface="SimHei" panose="02010609060101010101" pitchFamily="49" charset="-122"/>
              </a:rPr>
              <a:t>万</a:t>
            </a:r>
            <a:r>
              <a:rPr lang="zh-CN" altLang="en-US" dirty="0">
                <a:latin typeface="SimHei" panose="02010609060101010101" pitchFamily="49" charset="-122"/>
                <a:ea typeface="SimHei" panose="02010609060101010101" pitchFamily="49" charset="-122"/>
              </a:rPr>
              <a:t>军之耶和华说：“在我所定的日子，他们</a:t>
            </a:r>
            <a:r>
              <a:rPr lang="zh-CN" altLang="en-US" dirty="0">
                <a:solidFill>
                  <a:srgbClr val="C00000"/>
                </a:solidFill>
                <a:latin typeface="SimHei" panose="02010609060101010101" pitchFamily="49" charset="-122"/>
                <a:ea typeface="SimHei" panose="02010609060101010101" pitchFamily="49" charset="-122"/>
              </a:rPr>
              <a:t>必属我</a:t>
            </a:r>
            <a:r>
              <a:rPr lang="zh-CN" altLang="en-US" dirty="0">
                <a:latin typeface="SimHei" panose="02010609060101010101" pitchFamily="49" charset="-122"/>
                <a:ea typeface="SimHei" panose="02010609060101010101" pitchFamily="49" charset="-122"/>
              </a:rPr>
              <a:t>，特特归我。我</a:t>
            </a:r>
            <a:r>
              <a:rPr lang="zh-CN" altLang="en-US" dirty="0">
                <a:solidFill>
                  <a:srgbClr val="C00000"/>
                </a:solidFill>
                <a:latin typeface="SimHei" panose="02010609060101010101" pitchFamily="49" charset="-122"/>
                <a:ea typeface="SimHei" panose="02010609060101010101" pitchFamily="49" charset="-122"/>
              </a:rPr>
              <a:t>必怜恤</a:t>
            </a:r>
            <a:r>
              <a:rPr lang="zh-CN" altLang="en-US" dirty="0">
                <a:latin typeface="SimHei" panose="02010609060101010101" pitchFamily="49" charset="-122"/>
                <a:ea typeface="SimHei" panose="02010609060101010101" pitchFamily="49" charset="-122"/>
              </a:rPr>
              <a:t>他们，如同人怜恤服侍自己的儿子</a:t>
            </a:r>
            <a:r>
              <a:rPr lang="zh-CN" altLang="en-US" dirty="0" smtClean="0">
                <a:latin typeface="SimHei" panose="02010609060101010101" pitchFamily="49" charset="-122"/>
                <a:ea typeface="SimHei" panose="02010609060101010101" pitchFamily="49" charset="-122"/>
              </a:rPr>
              <a:t>。</a:t>
            </a:r>
            <a:endParaRPr lang="en-US" altLang="zh-CN" dirty="0" smtClean="0">
              <a:latin typeface="SimHei" panose="02010609060101010101" pitchFamily="49" charset="-122"/>
              <a:ea typeface="SimHei" panose="02010609060101010101" pitchFamily="49" charset="-122"/>
            </a:endParaRPr>
          </a:p>
          <a:p>
            <a:r>
              <a:rPr lang="en-US" altLang="zh-CN" dirty="0" smtClean="0">
                <a:latin typeface="SimHei" panose="02010609060101010101" pitchFamily="49" charset="-122"/>
                <a:ea typeface="SimHei" panose="02010609060101010101" pitchFamily="49" charset="-122"/>
              </a:rPr>
              <a:t>3:18 </a:t>
            </a:r>
            <a:r>
              <a:rPr lang="zh-CN" altLang="en-US" dirty="0" smtClean="0">
                <a:latin typeface="SimHei" panose="02010609060101010101" pitchFamily="49" charset="-122"/>
                <a:ea typeface="SimHei" panose="02010609060101010101" pitchFamily="49" charset="-122"/>
              </a:rPr>
              <a:t>那</a:t>
            </a:r>
            <a:r>
              <a:rPr lang="zh-CN" altLang="en-US" dirty="0">
                <a:latin typeface="SimHei" panose="02010609060101010101" pitchFamily="49" charset="-122"/>
                <a:ea typeface="SimHei" panose="02010609060101010101" pitchFamily="49" charset="-122"/>
              </a:rPr>
              <a:t>时你们</a:t>
            </a:r>
            <a:r>
              <a:rPr lang="zh-CN" altLang="en-US" dirty="0">
                <a:solidFill>
                  <a:srgbClr val="C00000"/>
                </a:solidFill>
                <a:latin typeface="SimHei" panose="02010609060101010101" pitchFamily="49" charset="-122"/>
                <a:ea typeface="SimHei" panose="02010609060101010101" pitchFamily="49" charset="-122"/>
              </a:rPr>
              <a:t>必归回</a:t>
            </a:r>
            <a:r>
              <a:rPr lang="zh-CN" altLang="en-US" dirty="0">
                <a:latin typeface="SimHei" panose="02010609060101010101" pitchFamily="49" charset="-122"/>
                <a:ea typeface="SimHei" panose="02010609060101010101" pitchFamily="49" charset="-122"/>
              </a:rPr>
              <a:t>，将善人和恶人，侍</a:t>
            </a:r>
            <a:r>
              <a:rPr lang="zh-CN" altLang="en-US" dirty="0" smtClean="0">
                <a:latin typeface="SimHei" panose="02010609060101010101" pitchFamily="49" charset="-122"/>
                <a:ea typeface="SimHei" panose="02010609060101010101" pitchFamily="49" charset="-122"/>
              </a:rPr>
              <a:t>奉神</a:t>
            </a:r>
            <a:r>
              <a:rPr lang="zh-CN" altLang="en-US" dirty="0">
                <a:latin typeface="SimHei" panose="02010609060101010101" pitchFamily="49" charset="-122"/>
                <a:ea typeface="SimHei" panose="02010609060101010101" pitchFamily="49" charset="-122"/>
              </a:rPr>
              <a:t>的和不侍</a:t>
            </a:r>
            <a:r>
              <a:rPr lang="zh-CN" altLang="en-US" dirty="0" smtClean="0">
                <a:latin typeface="SimHei" panose="02010609060101010101" pitchFamily="49" charset="-122"/>
                <a:ea typeface="SimHei" panose="02010609060101010101" pitchFamily="49" charset="-122"/>
              </a:rPr>
              <a:t>奉神</a:t>
            </a:r>
            <a:r>
              <a:rPr lang="zh-CN" altLang="en-US" dirty="0">
                <a:latin typeface="SimHei" panose="02010609060101010101" pitchFamily="49" charset="-122"/>
                <a:ea typeface="SimHei" panose="02010609060101010101" pitchFamily="49" charset="-122"/>
              </a:rPr>
              <a:t>的，</a:t>
            </a:r>
            <a:r>
              <a:rPr lang="zh-CN" altLang="en-US" dirty="0">
                <a:solidFill>
                  <a:srgbClr val="C00000"/>
                </a:solidFill>
                <a:latin typeface="SimHei" panose="02010609060101010101" pitchFamily="49" charset="-122"/>
                <a:ea typeface="SimHei" panose="02010609060101010101" pitchFamily="49" charset="-122"/>
              </a:rPr>
              <a:t>分别出来</a:t>
            </a:r>
            <a:r>
              <a:rPr lang="zh-CN" altLang="en-US" dirty="0" smtClean="0">
                <a:latin typeface="SimHei" panose="02010609060101010101" pitchFamily="49" charset="-122"/>
                <a:ea typeface="SimHei" panose="02010609060101010101" pitchFamily="49" charset="-122"/>
              </a:rPr>
              <a:t>。”</a:t>
            </a:r>
            <a:endParaRPr lang="en-US" altLang="zh-CN" dirty="0" smtClean="0">
              <a:latin typeface="SimHei" panose="02010609060101010101" pitchFamily="49" charset="-122"/>
              <a:ea typeface="SimHei" panose="02010609060101010101" pitchFamily="49" charset="-122"/>
            </a:endParaRPr>
          </a:p>
          <a:p>
            <a:endParaRPr lang="en-US" altLang="zh-CN" dirty="0">
              <a:latin typeface="SimHei" panose="02010609060101010101" pitchFamily="49" charset="-122"/>
              <a:ea typeface="SimHei" panose="02010609060101010101" pitchFamily="49" charset="-122"/>
            </a:endParaRPr>
          </a:p>
          <a:p>
            <a:pPr marL="342900" indent="-342900">
              <a:lnSpc>
                <a:spcPct val="107000"/>
              </a:lnSpc>
              <a:spcBef>
                <a:spcPts val="0"/>
              </a:spcBef>
              <a:spcAft>
                <a:spcPts val="0"/>
              </a:spcAft>
              <a:buFont typeface="Wingdings" panose="05000000000000000000" pitchFamily="2" charset="2"/>
              <a:buChar char="Ø"/>
              <a:tabLst>
                <a:tab pos="457200" algn="l"/>
              </a:tabLst>
            </a:pPr>
            <a:r>
              <a:rPr lang="zh-CN" altLang="en-US" b="1" dirty="0">
                <a:latin typeface="SimHei" panose="02010609060101010101" pitchFamily="49" charset="-122"/>
                <a:ea typeface="SimHei" panose="02010609060101010101" pitchFamily="49" charset="-122"/>
              </a:rPr>
              <a:t>所定的日子：審判</a:t>
            </a:r>
            <a:r>
              <a:rPr lang="zh-CN" altLang="en-US" b="1" dirty="0" smtClean="0">
                <a:latin typeface="SimHei" panose="02010609060101010101" pitchFamily="49" charset="-122"/>
                <a:ea typeface="SimHei" panose="02010609060101010101" pitchFamily="49" charset="-122"/>
              </a:rPr>
              <a:t>的</a:t>
            </a:r>
            <a:r>
              <a:rPr lang="zh-CN" altLang="en-US" b="1" dirty="0">
                <a:latin typeface="SimHei" panose="02010609060101010101" pitchFamily="49" charset="-122"/>
                <a:ea typeface="SimHei" panose="02010609060101010101" pitchFamily="49" charset="-122"/>
              </a:rPr>
              <a:t>日子</a:t>
            </a:r>
            <a:endParaRPr lang="en-US" altLang="zh-CN" b="1" dirty="0" smtClean="0">
              <a:latin typeface="SimHei" panose="02010609060101010101" pitchFamily="49" charset="-122"/>
              <a:ea typeface="SimHei" panose="02010609060101010101" pitchFamily="49" charset="-122"/>
            </a:endParaRPr>
          </a:p>
          <a:p>
            <a:pPr marL="342900" indent="-342900">
              <a:lnSpc>
                <a:spcPct val="107000"/>
              </a:lnSpc>
              <a:spcBef>
                <a:spcPts val="0"/>
              </a:spcBef>
              <a:spcAft>
                <a:spcPts val="0"/>
              </a:spcAft>
              <a:buFont typeface="Wingdings" panose="05000000000000000000" pitchFamily="2" charset="2"/>
              <a:buChar char="Ø"/>
              <a:tabLst>
                <a:tab pos="457200" algn="l"/>
              </a:tabLst>
            </a:pPr>
            <a:r>
              <a:rPr lang="zh-CN" altLang="en-US" b="1" dirty="0" smtClean="0">
                <a:latin typeface="SimHei" panose="02010609060101010101" pitchFamily="49" charset="-122"/>
                <a:ea typeface="SimHei" panose="02010609060101010101" pitchFamily="49" charset="-122"/>
              </a:rPr>
              <a:t>神的關愛：</a:t>
            </a:r>
            <a:r>
              <a:rPr lang="zh-CN" altLang="en-US" dirty="0">
                <a:latin typeface="SimHei" panose="02010609060101010101" pitchFamily="49" charset="-122"/>
                <a:ea typeface="SimHei" panose="02010609060101010101" pitchFamily="49" charset="-122"/>
              </a:rPr>
              <a:t>侧耳而</a:t>
            </a:r>
            <a:r>
              <a:rPr lang="zh-CN" altLang="en-US" dirty="0" smtClean="0">
                <a:latin typeface="SimHei" panose="02010609060101010101" pitchFamily="49" charset="-122"/>
                <a:ea typeface="SimHei" panose="02010609060101010101" pitchFamily="49" charset="-122"/>
              </a:rPr>
              <a:t>听</a:t>
            </a:r>
            <a:endParaRPr lang="en-US" altLang="zh-CN" dirty="0" smtClean="0">
              <a:latin typeface="SimHei" panose="02010609060101010101" pitchFamily="49" charset="-122"/>
              <a:ea typeface="SimHei" panose="02010609060101010101" pitchFamily="49" charset="-122"/>
            </a:endParaRPr>
          </a:p>
          <a:p>
            <a:pPr marL="342900" indent="-342900">
              <a:lnSpc>
                <a:spcPct val="107000"/>
              </a:lnSpc>
              <a:spcBef>
                <a:spcPts val="0"/>
              </a:spcBef>
              <a:spcAft>
                <a:spcPts val="0"/>
              </a:spcAft>
              <a:buFont typeface="Wingdings" panose="05000000000000000000" pitchFamily="2" charset="2"/>
              <a:buChar char="Ø"/>
              <a:tabLst>
                <a:tab pos="457200" algn="l"/>
              </a:tabLst>
            </a:pPr>
            <a:r>
              <a:rPr lang="zh-CN" altLang="en-US" b="1" dirty="0" smtClean="0">
                <a:latin typeface="SimHei" panose="02010609060101010101" pitchFamily="49" charset="-122"/>
                <a:ea typeface="SimHei" panose="02010609060101010101" pitchFamily="49" charset="-122"/>
              </a:rPr>
              <a:t>神的</a:t>
            </a:r>
            <a:r>
              <a:rPr lang="zh-CN" altLang="en-US" b="1" dirty="0">
                <a:latin typeface="SimHei" panose="02010609060101010101" pitchFamily="49" charset="-122"/>
                <a:ea typeface="SimHei" panose="02010609060101010101" pitchFamily="49" charset="-122"/>
              </a:rPr>
              <a:t>纪</a:t>
            </a:r>
            <a:r>
              <a:rPr lang="zh-CN" altLang="en-US" b="1" dirty="0" smtClean="0">
                <a:latin typeface="SimHei" panose="02010609060101010101" pitchFamily="49" charset="-122"/>
                <a:ea typeface="SimHei" panose="02010609060101010101" pitchFamily="49" charset="-122"/>
              </a:rPr>
              <a:t>念</a:t>
            </a:r>
            <a:r>
              <a:rPr lang="zh-CN" altLang="en-US" dirty="0" smtClean="0">
                <a:latin typeface="SimHei" panose="02010609060101010101" pitchFamily="49" charset="-122"/>
                <a:ea typeface="SimHei" panose="02010609060101010101" pitchFamily="49" charset="-122"/>
              </a:rPr>
              <a:t>：</a:t>
            </a:r>
            <a:r>
              <a:rPr lang="zh-CN" altLang="en-US" dirty="0">
                <a:latin typeface="SimHei" panose="02010609060101010101" pitchFamily="49" charset="-122"/>
                <a:ea typeface="SimHei" panose="02010609060101010101" pitchFamily="49" charset="-122"/>
              </a:rPr>
              <a:t>敬畏耶和华、思念他名的</a:t>
            </a:r>
            <a:r>
              <a:rPr lang="zh-CN" altLang="en-US" dirty="0" smtClean="0">
                <a:latin typeface="SimHei" panose="02010609060101010101" pitchFamily="49" charset="-122"/>
                <a:ea typeface="SimHei" panose="02010609060101010101" pitchFamily="49" charset="-122"/>
              </a:rPr>
              <a:t>人</a:t>
            </a:r>
            <a:endParaRPr lang="en-US" altLang="zh-CN" dirty="0" smtClean="0">
              <a:latin typeface="SimHei" panose="02010609060101010101" pitchFamily="49" charset="-122"/>
              <a:ea typeface="SimHei" panose="02010609060101010101" pitchFamily="49" charset="-122"/>
            </a:endParaRPr>
          </a:p>
          <a:p>
            <a:pPr marL="342900" indent="-342900">
              <a:lnSpc>
                <a:spcPct val="107000"/>
              </a:lnSpc>
              <a:spcBef>
                <a:spcPts val="0"/>
              </a:spcBef>
              <a:spcAft>
                <a:spcPts val="0"/>
              </a:spcAft>
              <a:buFont typeface="Wingdings" panose="05000000000000000000" pitchFamily="2" charset="2"/>
              <a:buChar char="Ø"/>
              <a:tabLst>
                <a:tab pos="457200" algn="l"/>
              </a:tabLst>
            </a:pPr>
            <a:r>
              <a:rPr lang="zh-CN" altLang="en-US" b="1" dirty="0">
                <a:latin typeface="SimHei" panose="02010609060101010101" pitchFamily="49" charset="-122"/>
                <a:ea typeface="SimHei" panose="02010609060101010101" pitchFamily="49" charset="-122"/>
              </a:rPr>
              <a:t>神</a:t>
            </a:r>
            <a:r>
              <a:rPr lang="zh-CN" altLang="en-US" b="1" dirty="0" smtClean="0">
                <a:latin typeface="SimHei" panose="02010609060101010101" pitchFamily="49" charset="-122"/>
                <a:ea typeface="SimHei" panose="02010609060101010101" pitchFamily="49" charset="-122"/>
              </a:rPr>
              <a:t>的安慰：</a:t>
            </a:r>
            <a:r>
              <a:rPr lang="zh-CN" altLang="en-US" dirty="0">
                <a:latin typeface="SimHei" panose="02010609060101010101" pitchFamily="49" charset="-122"/>
                <a:ea typeface="SimHei" panose="02010609060101010101" pitchFamily="49" charset="-122"/>
              </a:rPr>
              <a:t>必属</a:t>
            </a:r>
            <a:r>
              <a:rPr lang="zh-CN" altLang="en-US" dirty="0" smtClean="0">
                <a:latin typeface="SimHei" panose="02010609060101010101" pitchFamily="49" charset="-122"/>
                <a:ea typeface="SimHei" panose="02010609060101010101" pitchFamily="49" charset="-122"/>
              </a:rPr>
              <a:t>我，</a:t>
            </a:r>
            <a:r>
              <a:rPr lang="zh-CN" altLang="en-US" dirty="0">
                <a:latin typeface="SimHei" panose="02010609060101010101" pitchFamily="49" charset="-122"/>
                <a:ea typeface="SimHei" panose="02010609060101010101" pitchFamily="49" charset="-122"/>
              </a:rPr>
              <a:t>必怜</a:t>
            </a:r>
            <a:r>
              <a:rPr lang="zh-CN" altLang="en-US" dirty="0" smtClean="0">
                <a:latin typeface="SimHei" panose="02010609060101010101" pitchFamily="49" charset="-122"/>
                <a:ea typeface="SimHei" panose="02010609060101010101" pitchFamily="49" charset="-122"/>
              </a:rPr>
              <a:t>恤，必</a:t>
            </a:r>
            <a:r>
              <a:rPr lang="zh-CN" altLang="en-US" dirty="0">
                <a:latin typeface="SimHei" panose="02010609060101010101" pitchFamily="49" charset="-122"/>
                <a:ea typeface="SimHei" panose="02010609060101010101" pitchFamily="49" charset="-122"/>
              </a:rPr>
              <a:t>归</a:t>
            </a:r>
            <a:r>
              <a:rPr lang="zh-CN" altLang="en-US" dirty="0" smtClean="0">
                <a:latin typeface="SimHei" panose="02010609060101010101" pitchFamily="49" charset="-122"/>
                <a:ea typeface="SimHei" panose="02010609060101010101" pitchFamily="49" charset="-122"/>
              </a:rPr>
              <a:t>回</a:t>
            </a:r>
            <a:endParaRPr lang="en-US" altLang="zh-CN" dirty="0" smtClean="0">
              <a:latin typeface="SimHei" panose="02010609060101010101" pitchFamily="49" charset="-122"/>
              <a:ea typeface="SimHei" panose="02010609060101010101" pitchFamily="49" charset="-122"/>
            </a:endParaRPr>
          </a:p>
          <a:p>
            <a:pPr marL="342900" indent="-342900">
              <a:lnSpc>
                <a:spcPct val="107000"/>
              </a:lnSpc>
              <a:spcBef>
                <a:spcPts val="0"/>
              </a:spcBef>
              <a:spcAft>
                <a:spcPts val="0"/>
              </a:spcAft>
              <a:buFont typeface="Wingdings" panose="05000000000000000000" pitchFamily="2" charset="2"/>
              <a:buChar char="Ø"/>
              <a:tabLst>
                <a:tab pos="457200" algn="l"/>
              </a:tabLst>
            </a:pPr>
            <a:r>
              <a:rPr lang="zh-CN" altLang="en-US" b="1" dirty="0">
                <a:solidFill>
                  <a:srgbClr val="000000"/>
                </a:solidFill>
                <a:latin typeface="SimHei" panose="02010609060101010101" pitchFamily="49" charset="-122"/>
                <a:ea typeface="SimHei" panose="02010609060101010101" pitchFamily="49" charset="-122"/>
              </a:rPr>
              <a:t>神</a:t>
            </a:r>
            <a:r>
              <a:rPr lang="zh-CN" altLang="en-US" b="1" dirty="0" smtClean="0">
                <a:solidFill>
                  <a:srgbClr val="000000"/>
                </a:solidFill>
                <a:latin typeface="SimHei" panose="02010609060101010101" pitchFamily="49" charset="-122"/>
                <a:ea typeface="SimHei" panose="02010609060101010101" pitchFamily="49" charset="-122"/>
              </a:rPr>
              <a:t>的審判：</a:t>
            </a:r>
            <a:r>
              <a:rPr lang="zh-CN" altLang="en-US" dirty="0">
                <a:latin typeface="SimHei" panose="02010609060101010101" pitchFamily="49" charset="-122"/>
                <a:ea typeface="SimHei" panose="02010609060101010101" pitchFamily="49" charset="-122"/>
              </a:rPr>
              <a:t>分别</a:t>
            </a:r>
            <a:r>
              <a:rPr lang="zh-CN" altLang="en-US" dirty="0" smtClean="0">
                <a:latin typeface="SimHei" panose="02010609060101010101" pitchFamily="49" charset="-122"/>
                <a:ea typeface="SimHei" panose="02010609060101010101" pitchFamily="49" charset="-122"/>
              </a:rPr>
              <a:t>善人</a:t>
            </a:r>
            <a:r>
              <a:rPr lang="en-US" altLang="zh-CN" dirty="0" smtClean="0">
                <a:latin typeface="SimHei" panose="02010609060101010101" pitchFamily="49" charset="-122"/>
                <a:ea typeface="SimHei" panose="02010609060101010101" pitchFamily="49" charset="-122"/>
              </a:rPr>
              <a:t>vs.</a:t>
            </a:r>
            <a:r>
              <a:rPr lang="zh-CN" altLang="en-US" dirty="0" smtClean="0">
                <a:latin typeface="SimHei" panose="02010609060101010101" pitchFamily="49" charset="-122"/>
                <a:ea typeface="SimHei" panose="02010609060101010101" pitchFamily="49" charset="-122"/>
              </a:rPr>
              <a:t>恶人，侍</a:t>
            </a:r>
            <a:r>
              <a:rPr lang="zh-CN" altLang="en-US" dirty="0">
                <a:latin typeface="SimHei" panose="02010609060101010101" pitchFamily="49" charset="-122"/>
                <a:ea typeface="SimHei" panose="02010609060101010101" pitchFamily="49" charset="-122"/>
              </a:rPr>
              <a:t>奉</a:t>
            </a:r>
            <a:r>
              <a:rPr lang="zh-CN" altLang="en-US" dirty="0" smtClean="0">
                <a:latin typeface="SimHei" panose="02010609060101010101" pitchFamily="49" charset="-122"/>
                <a:ea typeface="SimHei" panose="02010609060101010101" pitchFamily="49" charset="-122"/>
              </a:rPr>
              <a:t>神 </a:t>
            </a:r>
            <a:r>
              <a:rPr lang="en-US" altLang="zh-CN" dirty="0" smtClean="0">
                <a:latin typeface="SimHei" panose="02010609060101010101" pitchFamily="49" charset="-122"/>
                <a:ea typeface="SimHei" panose="02010609060101010101" pitchFamily="49" charset="-122"/>
              </a:rPr>
              <a:t>vs.</a:t>
            </a:r>
            <a:r>
              <a:rPr lang="zh-CN" altLang="en-US" dirty="0" smtClean="0">
                <a:latin typeface="SimHei" panose="02010609060101010101" pitchFamily="49" charset="-122"/>
                <a:ea typeface="SimHei" panose="02010609060101010101" pitchFamily="49" charset="-122"/>
              </a:rPr>
              <a:t>不</a:t>
            </a:r>
            <a:r>
              <a:rPr lang="zh-CN" altLang="en-US" dirty="0">
                <a:latin typeface="SimHei" panose="02010609060101010101" pitchFamily="49" charset="-122"/>
                <a:ea typeface="SimHei" panose="02010609060101010101" pitchFamily="49" charset="-122"/>
              </a:rPr>
              <a:t>侍奉神</a:t>
            </a:r>
          </a:p>
        </p:txBody>
      </p:sp>
    </p:spTree>
    <p:extLst>
      <p:ext uri="{BB962C8B-B14F-4D97-AF65-F5344CB8AC3E}">
        <p14:creationId xmlns:p14="http://schemas.microsoft.com/office/powerpoint/2010/main" val="1785092046"/>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10892</TotalTime>
  <Words>2461</Words>
  <Application>Microsoft Office PowerPoint</Application>
  <PresentationFormat>On-screen Show (4:3)</PresentationFormat>
  <Paragraphs>142</Paragraphs>
  <Slides>11</Slides>
  <Notes>3</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11</vt:i4>
      </vt:variant>
    </vt:vector>
  </HeadingPairs>
  <TitlesOfParts>
    <vt:vector size="21" baseType="lpstr">
      <vt:lpstr>等线</vt:lpstr>
      <vt:lpstr>Microsoft YaHei</vt:lpstr>
      <vt:lpstr>新細明體</vt:lpstr>
      <vt:lpstr>SimHei</vt:lpstr>
      <vt:lpstr>Arial</vt:lpstr>
      <vt:lpstr>Calibri</vt:lpstr>
      <vt:lpstr>Times New Roman</vt:lpstr>
      <vt:lpstr>Wingdings</vt:lpstr>
      <vt:lpstr>Default Design</vt:lpstr>
      <vt:lpstr>1_Default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Jonathan</dc:creator>
  <cp:lastModifiedBy>jason xiang</cp:lastModifiedBy>
  <cp:revision>473</cp:revision>
  <dcterms:created xsi:type="dcterms:W3CDTF">2010-09-27T10:14:17Z</dcterms:created>
  <dcterms:modified xsi:type="dcterms:W3CDTF">2020-07-19T15:55:36Z</dcterms:modified>
</cp:coreProperties>
</file>