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38" r:id="rId2"/>
    <p:sldId id="478" r:id="rId3"/>
    <p:sldId id="462" r:id="rId4"/>
    <p:sldId id="479" r:id="rId5"/>
    <p:sldId id="480" r:id="rId6"/>
    <p:sldId id="482" r:id="rId7"/>
    <p:sldId id="483" r:id="rId8"/>
    <p:sldId id="485" r:id="rId9"/>
    <p:sldId id="486" r:id="rId10"/>
    <p:sldId id="487" r:id="rId11"/>
    <p:sldId id="488" r:id="rId12"/>
    <p:sldId id="4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7E59"/>
    <a:srgbClr val="5B9BD5"/>
    <a:srgbClr val="A78A5C"/>
    <a:srgbClr val="150575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4568" autoAdjust="0"/>
  </p:normalViewPr>
  <p:slideViewPr>
    <p:cSldViewPr snapToGrid="0">
      <p:cViewPr varScale="1">
        <p:scale>
          <a:sx n="87" d="100"/>
          <a:sy n="87" d="100"/>
        </p:scale>
        <p:origin x="15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8313E-FCE2-486D-A39A-E9541DB2EF7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4D0D1-7059-478C-9010-264CD731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6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865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10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496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11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899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12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43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03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3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646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4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41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5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56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6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27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7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968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8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6641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3066EAC-CDBA-408E-883C-DFC1CFECD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1D55-05AA-4119-8282-51DDD0599AF3}" type="slidenum">
              <a:rPr lang="zh-TW" altLang="en-US"/>
              <a:pPr/>
              <a:t>9</a:t>
            </a:fld>
            <a:endParaRPr lang="en-US" altLang="zh-TW"/>
          </a:p>
        </p:txBody>
      </p:sp>
      <p:sp>
        <p:nvSpPr>
          <p:cNvPr id="237570" name="Rectangle 2">
            <a:extLst>
              <a:ext uri="{FF2B5EF4-FFF2-40B4-BE49-F238E27FC236}">
                <a16:creationId xmlns="" xmlns:a16="http://schemas.microsoft.com/office/drawing/2014/main" id="{1DD8F822-1213-4266-A7AE-4FE57C59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="" xmlns:a16="http://schemas.microsoft.com/office/drawing/2014/main" id="{F89F543C-1FFC-4417-A203-91AE3B60B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87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8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4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8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4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4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3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0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3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9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FD320-BA8F-45F1-978F-228D58686EAB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E5B61-800B-40A3-B7B5-C8FDFAC58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9214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07307" y="1360761"/>
            <a:ext cx="121839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</a:t>
            </a:r>
            <a:r>
              <a:rPr lang="zh-CN" alt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以</a:t>
            </a:r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理書</a:t>
            </a:r>
            <a:endParaRPr lang="en-US" altLang="zh-CN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第七章</a:t>
            </a:r>
            <a:endParaRPr lang="en-US" altLang="zh-CN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27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31" y="469135"/>
            <a:ext cx="8888738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5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214" y="310100"/>
            <a:ext cx="7907614" cy="63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5326" y="493295"/>
            <a:ext cx="109848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思考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题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如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果现在是敌基督的人得势， 残害基督徒， 你应该怎样做？ 怎样与他们争战？ 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80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8916" y="231354"/>
            <a:ext cx="1184308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en-US" altLang="zh-TW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 </a:t>
            </a:r>
            <a:r>
              <a:rPr lang="zh-TW" alt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巴比倫王伯沙撒元年，但以理在牀上做夢，見了腦中的異象，就記錄這夢，述說其中的大意。 </a:t>
            </a:r>
            <a:r>
              <a:rPr lang="en-US" altLang="zh-TW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 </a:t>
            </a:r>
            <a:r>
              <a:rPr lang="zh-TW" alt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但以理說：我夜裏見異象，看見天的四風陡起，颳在大海之上。 </a:t>
            </a:r>
            <a:r>
              <a:rPr lang="en-US" altLang="zh-TW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 </a:t>
            </a:r>
            <a:r>
              <a:rPr lang="zh-TW" alt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有四個大獸從海中上來，形狀各有不同： </a:t>
            </a:r>
            <a:r>
              <a:rPr lang="en-US" altLang="zh-TW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 </a:t>
            </a:r>
            <a:r>
              <a:rPr lang="zh-TW" alt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頭一個像獅子，有鷹的翅膀；我正觀看的時候，獸的翅膀被拔去，獸從地上得立起來，用兩腳站立，像人一樣，又得了人心。</a:t>
            </a:r>
            <a:r>
              <a:rPr lang="en-US" altLang="zh-TW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 </a:t>
            </a:r>
            <a:r>
              <a:rPr lang="zh-TW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又有一獸如熊，就是第二獸，旁跨而坐，口齒內啣着三根肋骨。有吩咐這獸的說：「起來吞吃多肉。」 </a:t>
            </a:r>
            <a:endParaRPr lang="en-US" sz="4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04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8916" y="231354"/>
            <a:ext cx="118430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en-US" altLang="zh-TW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 </a:t>
            </a:r>
            <a:r>
              <a:rPr lang="zh-TW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此後我觀看，又有一獸如豹，背上有鳥的四個翅膀；這獸有四個頭，又得了權柄</a:t>
            </a:r>
            <a:r>
              <a:rPr lang="zh-TW" alt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4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 </a:t>
            </a:r>
            <a:r>
              <a:rPr lang="zh-TW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其後我在夜間的異象中觀看，見第四獸甚是可怕，極其強壯，大有力量，有大鐵牙，吞吃嚼碎，所剩下的用腳踐踏。這獸與前三獸大不相同，頭有十角。 </a:t>
            </a:r>
            <a:endParaRPr lang="en-US" altLang="zh-TW" sz="4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 </a:t>
            </a:r>
            <a:r>
              <a:rPr lang="zh-TW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我正觀看這些角，見其中又長起一個小角；先前的角中有三角在這角前，連根被牠拔出來。這角有眼，像人的眼，有口說誇大的話。</a:t>
            </a:r>
            <a:endParaRPr lang="en-US" sz="4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52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479" y="0"/>
            <a:ext cx="1184308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我觀看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，見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有寶座設立，上頭坐着亙古常在者。他的衣服潔白如雪，頭髮如純淨的羊毛。寶座乃火焰，其輪乃烈火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從他面前有火，像河發出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；事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奉他的有千千，在他面前侍立的有萬萬；他坐着要行審判，案卷都展開了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那時我觀看，見那獸因小角說誇大話的聲音被殺，身體損壞，扔在火中焚燒。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…… 13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我在夜間的異象中觀看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，見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有一位像人子的，駕着天雲而來，被領到亙古常在者面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前 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得了權柄、榮耀、國度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，使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各方、各國、各族的人都事奉他。他的權柄是永遠的，不能廢去；他的國必不敗壞。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8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479" y="0"/>
            <a:ext cx="1184308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至於我－但以理，我的靈在我裏面愁煩，我腦中的異象使我驚惶。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我就近一位侍立者，問他這一切的真情。他就告訴我，將那事的講解給我說明：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這四個大獸就是四王將要在世上興起。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然而，至高者的聖民，必要得國享受，直到永永遠遠。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那時我願知道第四獸的真情，牠為何與那三獸的真情大不相同，甚是可怕，有鐵牙銅爪，吞吃嚼碎，所剩下的用腳踐踏；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20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頭有十角和那另長的一角，在這角前有三角被牠打落。這角有眼，有說誇大話的口，形狀強橫，過於牠的同類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21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我觀看，見這角與聖民爭戰，勝了他們。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90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479" y="0"/>
            <a:ext cx="1184308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22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直到亙古常在者來給至高者的聖民伸冤，聖民得國的時候就到了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23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那侍立者這樣說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：第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四獸就是世上必有的第四國，與一切國大不相同，必吞吃全地，並且踐踏嚼碎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24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至於那十角，就是從這國中必興起的十王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，後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來又興起一王，與先前的不同；他必制伏三王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25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他必向至高者說誇大的話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，必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折磨至高者的聖民，必想改變節期和律法。聖民必交付他手一載、二載、半載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26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然而，審判者必坐着行審判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；他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的權柄必被奪去，毀壞，滅絕，一直到底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2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479" y="0"/>
            <a:ext cx="118430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‪</a:t>
            </a: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27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國度、權柄，和天下諸國的大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權必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賜給至高者的聖民。他的國是永遠的；一切掌權的都必事奉他，順從他。</a:t>
            </a: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28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那事至此完畢。至於我－但以理，心中甚是驚惶，臉色也改變了，卻將那事存記在心。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31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666750"/>
            <a:ext cx="8890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0" name="Text Box 6">
            <a:extLst>
              <a:ext uri="{FF2B5EF4-FFF2-40B4-BE49-F238E27FC236}">
                <a16:creationId xmlns="" xmlns:a16="http://schemas.microsoft.com/office/drawing/2014/main" id="{93950789-5877-4E7A-AF4D-844A30EE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2654301"/>
            <a:ext cx="3232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ea typeface="SimHei" panose="02010609060101010101" pitchFamily="49" charset="-122"/>
              </a:rPr>
              <a:t>撒母耳記上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829"/>
          <a:stretch/>
        </p:blipFill>
        <p:spPr>
          <a:xfrm>
            <a:off x="802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7E59">
              <a:alpha val="94000"/>
            </a:srgb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196" y="191743"/>
            <a:ext cx="8943607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14835</TotalTime>
  <Words>1218</Words>
  <Application>Microsoft Office PowerPoint</Application>
  <PresentationFormat>Widescreen</PresentationFormat>
  <Paragraphs>38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KaiTi</vt:lpstr>
      <vt:lpstr>新細明體</vt:lpstr>
      <vt:lpstr>SimHei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M3 Engineering &amp;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Lu</dc:creator>
  <cp:lastModifiedBy>jason xiang</cp:lastModifiedBy>
  <cp:revision>218</cp:revision>
  <dcterms:created xsi:type="dcterms:W3CDTF">2014-12-30T18:22:34Z</dcterms:created>
  <dcterms:modified xsi:type="dcterms:W3CDTF">2022-03-20T15:13:31Z</dcterms:modified>
</cp:coreProperties>
</file>