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839"/>
    <p:restoredTop sz="92162"/>
  </p:normalViewPr>
  <p:slideViewPr>
    <p:cSldViewPr snapToGrid="0" snapToObjects="1">
      <p:cViewPr varScale="1">
        <p:scale>
          <a:sx n="70" d="100"/>
          <a:sy n="70" d="100"/>
        </p:scale>
        <p:origin x="-91" y="-25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4EC434-73F1-9043-BB27-43624A9967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70607AB-FC7D-C344-9AAD-35D971258B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3944F2-357D-1841-9424-4DA71CA37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BEE7997-627B-FA43-9C81-0EF53078A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594CCE0-1B86-804C-8B26-6A3D9D208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2108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4EE4DB-D2A7-2A4F-80EB-481B99BB9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C2E147C-9FFA-BD4A-AD13-BBDBE63C3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5B7B2E-734D-2243-A895-5CE088C30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F8A39D-7CA8-0747-90C9-F03ED9469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6217920-DC28-D441-8D8D-4D986E1BD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330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AC7D4C7-66AA-E740-BDF5-411543175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98C2175-6D3B-AF4E-B50C-359C1D3151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5D57D9-75C6-6941-9E81-B5560B462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480F68C-2BA3-174E-920F-1CD077BC8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4F6E51F-AA78-234A-9346-20EFCFB3D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759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3389F4-C896-CD4A-AF9D-24BC9285F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736A1E-89D0-3C41-892A-DE52D9ACB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A69BC-4589-8244-8EF1-218308BD5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E0BD539-759F-4F4A-A662-A5B5F5BE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E902B9-8B17-5D43-9B9A-CC5C3FD47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534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F41402-5DAD-7D4D-854A-450308CAE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9E9F4A2-8D06-394D-877E-93BAA3340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17E1D6-B885-D347-983F-8038D7BA9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7F9F03-5123-994C-B30F-8950D12EA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DDBB8D-3329-D142-8ACC-3B1157342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645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99E9BA-A8B9-F34E-9F10-4753B955A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6EA737-45AB-0743-A5E7-FCAA252C0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76B3494-A841-0B47-B246-C6E4A0EC0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9E208C0-E5D5-0940-8539-17FD1307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D49E516-C80D-8942-A8A6-8F0393250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A482584-EF87-6F45-A517-929FDA9DD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474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F7CDF0-9FF9-EA40-B2A9-AF01DAD16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E04C1A-E2AF-C141-9CE8-BE724E927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68E8A0E-999B-B84A-95B0-EADAF2420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58A9BFE-D480-F346-84BE-3235FD8C95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2AB02E5-7DD8-AF4E-B1C8-00956A2D9C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D72CBAC-0861-AB4D-B84E-35A9285C4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EF45D9E-A538-F34A-8819-2A86E2AA6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3987CE4-8B4F-1644-8CB2-8A855AAD2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2366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838306-B7C9-4A4F-9C0D-7B7BE3F39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E94436C-3A39-3E40-B2FF-AD6A11638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CCA6D48-A17C-3F44-94C7-77E93844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C7E4D9F-2850-7348-842C-72A9866FB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2965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5B6099E-C58D-0145-AA7C-07BB9C3B3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6F429F7-2366-C04A-994B-DC772D1DA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D03AEDA-5A1B-5D4D-A77E-1A5BE29AB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9695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315408-62F4-3F4A-94AD-1150E4CC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48A95B-419F-A440-B60B-7EB7324D2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DA7335D-44B9-B744-AA81-843BE130C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130D5E4-5039-B34F-BFAF-BB0E3791D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9E86559-F3B7-3B4F-8FB6-52669BCB6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93348B3-8146-4747-ADE8-EF78C607C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8681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5BD872-2862-C642-BEF3-0DA50614A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AE59706-DBFC-BD45-B4EA-CE11668D3C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8B20AFD-0144-CA44-B019-1C39DD0CA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53F308E-79D7-214C-963F-A5C6509E3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7F1E8E4-A903-6B4C-B3EA-0B2475CF3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77CA3A1-8397-BC4E-B0D9-CE22AE17E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6242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014513E-8C46-8A40-AE8A-A3E12824D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5817E50-BD79-BE49-80FF-EB85ED455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21B975-AE43-3741-B089-B40EE2EE49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C8C0B-784C-F349-9356-14B3DC52E4DC}" type="datetimeFigureOut">
              <a:rPr lang="en-US" smtClean="0"/>
              <a:pPr/>
              <a:t>7/3/2021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1C122C-5D27-C946-BDED-F985BF3D69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F4C901-BA67-284A-83E6-141D64BB7C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8DB35-9A11-AA4E-82B3-E945671C7C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546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37AE1D-30F3-2744-A1A8-CEF8F6A30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5600" y="533401"/>
            <a:ext cx="8839200" cy="634999"/>
          </a:xfrm>
        </p:spPr>
        <p:txBody>
          <a:bodyPr>
            <a:normAutofit/>
          </a:bodyPr>
          <a:lstStyle/>
          <a:p>
            <a:r>
              <a:rPr lang="zh-TW" altLang="en-US" sz="3200" b="1" dirty="0"/>
              <a:t>信心与行为</a:t>
            </a:r>
            <a:r>
              <a:rPr lang="zh-TW" altLang="en-US" sz="1800" b="1" dirty="0"/>
              <a:t>雅各书二</a:t>
            </a:r>
            <a:r>
              <a:rPr lang="en-US" altLang="zh-CN" sz="1800" b="1" dirty="0"/>
              <a:t>14-26</a:t>
            </a:r>
            <a:endParaRPr lang="en-US" sz="1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2F52564-D49B-5544-9407-F0B78A5BD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5022" y="1524000"/>
            <a:ext cx="10126134" cy="4391378"/>
          </a:xfrm>
        </p:spPr>
        <p:txBody>
          <a:bodyPr>
            <a:noAutofit/>
          </a:bodyPr>
          <a:lstStyle/>
          <a:p>
            <a:pPr algn="l"/>
            <a:r>
              <a:rPr lang="zh-CN" altLang="en-US" dirty="0">
                <a:latin typeface="+mn-ea"/>
                <a:cs typeface="Arial" panose="020B0604020202020204" pitchFamily="34" charset="0"/>
              </a:rPr>
              <a:t>         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我的弟兄们</a:t>
            </a:r>
            <a:r>
              <a:rPr lang="zh-CN" altLang="en-US" dirty="0">
                <a:latin typeface="+mn-ea"/>
                <a:cs typeface="Arial" panose="020B0604020202020204" pitchFamily="34" charset="0"/>
              </a:rPr>
              <a:t>，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若有人说</a:t>
            </a:r>
            <a:r>
              <a:rPr lang="zh-CN" altLang="en-US" dirty="0">
                <a:latin typeface="+mn-ea"/>
                <a:cs typeface="Arial" panose="020B0604020202020204" pitchFamily="34" charset="0"/>
              </a:rPr>
              <a:t>，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自己有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信心</a:t>
            </a:r>
            <a:r>
              <a:rPr lang="zh-CN" altLang="en-US" dirty="0">
                <a:latin typeface="+mn-ea"/>
                <a:cs typeface="Arial" panose="020B0604020202020204" pitchFamily="34" charset="0"/>
              </a:rPr>
              <a:t>，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却没有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CN" altLang="en-US" dirty="0">
                <a:solidFill>
                  <a:srgbClr val="00B0F0"/>
                </a:solidFill>
                <a:latin typeface="+mn-ea"/>
                <a:cs typeface="Arial" panose="020B0604020202020204" pitchFamily="34" charset="0"/>
              </a:rPr>
              <a:t>。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有什么益处呢？这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信心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能救他吗？</a:t>
            </a:r>
            <a:r>
              <a:rPr lang="zh-CN" altLang="en-US" dirty="0">
                <a:latin typeface="+mn-ea"/>
                <a:cs typeface="Arial" panose="020B0604020202020204" pitchFamily="34" charset="0"/>
              </a:rPr>
              <a:t> 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若是弟兄，或是姐妹</a:t>
            </a:r>
            <a:r>
              <a:rPr lang="zh-CN" altLang="en-US" dirty="0">
                <a:latin typeface="+mn-ea"/>
                <a:cs typeface="Arial" panose="020B0604020202020204" pitchFamily="34" charset="0"/>
              </a:rPr>
              <a:t>，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赤身露体</a:t>
            </a:r>
            <a:r>
              <a:rPr lang="zh-CN" altLang="en-US" dirty="0">
                <a:latin typeface="+mn-ea"/>
                <a:cs typeface="Arial" panose="020B0604020202020204" pitchFamily="34" charset="0"/>
              </a:rPr>
              <a:t>，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又缺了日用的饮食</a:t>
            </a:r>
            <a:r>
              <a:rPr lang="zh-CN" altLang="en-US" dirty="0">
                <a:latin typeface="+mn-ea"/>
                <a:cs typeface="Arial" panose="020B0604020202020204" pitchFamily="34" charset="0"/>
              </a:rPr>
              <a:t>，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 你们中间有人对他们说</a:t>
            </a:r>
            <a:r>
              <a:rPr lang="zh-CN" altLang="en-US" dirty="0">
                <a:latin typeface="+mn-ea"/>
                <a:cs typeface="Arial" panose="020B0604020202020204" pitchFamily="34" charset="0"/>
              </a:rPr>
              <a:t>，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平平安安地去吧</a:t>
            </a:r>
            <a:r>
              <a:rPr lang="zh-CN" altLang="en-US" dirty="0">
                <a:latin typeface="+mn-ea"/>
                <a:cs typeface="Arial" panose="020B0604020202020204" pitchFamily="34" charset="0"/>
              </a:rPr>
              <a:t>，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愿你们穿得暖吃得饱</a:t>
            </a:r>
            <a:r>
              <a:rPr lang="zh-CN" altLang="en-US" dirty="0">
                <a:latin typeface="+mn-ea"/>
                <a:cs typeface="Arial" panose="020B0604020202020204" pitchFamily="34" charset="0"/>
              </a:rPr>
              <a:t>。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却不给他们身体所需用的，这有什么益处呢？ </a:t>
            </a:r>
            <a:r>
              <a:rPr lang="en-US" altLang="zh-TW" b="1" i="1" dirty="0">
                <a:latin typeface="+mn-ea"/>
                <a:cs typeface="Arial" panose="020B0604020202020204" pitchFamily="34" charset="0"/>
              </a:rPr>
              <a:t> 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这样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信心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若没有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就是死的。 必有人说，你有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信心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，我有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。你将你没有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的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信心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指给我看，我便借着我的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，将我的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信心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指给你看。 </a:t>
            </a:r>
            <a:r>
              <a:rPr lang="en-US" altLang="zh-TW" b="1" i="1" dirty="0">
                <a:latin typeface="+mn-ea"/>
                <a:cs typeface="Arial" panose="020B0604020202020204" pitchFamily="34" charset="0"/>
              </a:rPr>
              <a:t> 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你信神只有一位，你信的不错。鬼魔也信，却是战惊。 </a:t>
            </a:r>
            <a:r>
              <a:rPr lang="en-US" altLang="zh-TW" b="1" i="1" dirty="0">
                <a:latin typeface="+mn-ea"/>
                <a:cs typeface="Arial" panose="020B0604020202020204" pitchFamily="34" charset="0"/>
              </a:rPr>
              <a:t> 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虚浮的人哪，你愿意知道没有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的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信心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是死的吗？ 我们的祖宗亚伯拉罕，把他儿子以撒献在坛上，岂不是因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称义吗？ 可见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信心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是与他的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并行，而且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信心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因着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才得成全。 这就应验经上所说，亚伯拉罕信神，这就算为他的义。他又得称为神的朋友。 这样看来，人称义是因着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，不是单因着信。 妓女喇合接待使者，又放他们从别的路上出去，不也是一样因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称义吗？ 身体没有灵魂是死的，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+mn-ea"/>
                <a:cs typeface="Arial" panose="020B0604020202020204" pitchFamily="34" charset="0"/>
              </a:rPr>
              <a:t>信心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没有</a:t>
            </a:r>
            <a:r>
              <a:rPr lang="zh-TW" altLang="en-US" b="1" dirty="0">
                <a:solidFill>
                  <a:srgbClr val="0070C0"/>
                </a:solidFill>
                <a:latin typeface="+mn-ea"/>
                <a:cs typeface="Arial" panose="020B0604020202020204" pitchFamily="34" charset="0"/>
              </a:rPr>
              <a:t>行为</a:t>
            </a:r>
            <a:r>
              <a:rPr lang="zh-TW" altLang="en-US" dirty="0">
                <a:latin typeface="+mn-ea"/>
                <a:cs typeface="Arial" panose="020B0604020202020204" pitchFamily="34" charset="0"/>
              </a:rPr>
              <a:t>也是死的。</a:t>
            </a:r>
          </a:p>
          <a:p>
            <a:r>
              <a:rPr lang="zh-TW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zh-TW" alt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8982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E521A9-6A3E-D14A-87FE-9EFF3090F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 smtClean="0">
                <a:latin typeface="+mn-ea"/>
              </a:rPr>
              <a:t>一</a:t>
            </a:r>
            <a:r>
              <a:rPr lang="en-US" altLang="zh-TW" sz="3200" b="1" dirty="0" smtClean="0"/>
              <a:t>. </a:t>
            </a:r>
            <a:r>
              <a:rPr lang="zh-CN" altLang="en-US" sz="3200" b="1" dirty="0" smtClean="0">
                <a:latin typeface="+mn-ea"/>
              </a:rPr>
              <a:t>信</a:t>
            </a:r>
            <a:r>
              <a:rPr lang="zh-CN" altLang="en-US" sz="3200" b="1" dirty="0">
                <a:latin typeface="+mn-ea"/>
              </a:rPr>
              <a:t>心没有行为是死的</a:t>
            </a:r>
            <a:r>
              <a:rPr lang="en-US" sz="3200" dirty="0">
                <a:latin typeface="+mn-ea"/>
              </a:rPr>
              <a:t>(</a:t>
            </a:r>
            <a:r>
              <a:rPr lang="zh-CN" altLang="en-US" sz="3200" dirty="0">
                <a:latin typeface="+mn-ea"/>
              </a:rPr>
              <a:t>二</a:t>
            </a:r>
            <a:r>
              <a:rPr lang="en-US" sz="3200" dirty="0">
                <a:latin typeface="+mn-ea"/>
              </a:rPr>
              <a:t>14~1</a:t>
            </a:r>
            <a:r>
              <a:rPr lang="en-US" altLang="zh-CN" sz="3200" dirty="0">
                <a:latin typeface="+mn-ea"/>
              </a:rPr>
              <a:t>7</a:t>
            </a:r>
            <a:r>
              <a:rPr lang="en-US" sz="3200" dirty="0">
                <a:latin typeface="+mn-ea"/>
              </a:rPr>
              <a:t>)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>
              <a:latin typeface="+mn-ea"/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4DC4A5-A23F-AD44-B53A-8CA97BFA3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信心和行为是合一的，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8736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E521A9-6A3E-D14A-87FE-9EFF3090F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365125"/>
            <a:ext cx="10718800" cy="1325563"/>
          </a:xfrm>
        </p:spPr>
        <p:txBody>
          <a:bodyPr>
            <a:normAutofit/>
          </a:bodyPr>
          <a:lstStyle/>
          <a:p>
            <a:r>
              <a:rPr lang="zh-TW" altLang="en-US" sz="3200" b="1" dirty="0"/>
              <a:t>二</a:t>
            </a:r>
            <a:r>
              <a:rPr lang="en-US" altLang="zh-TW" sz="3200" b="1" dirty="0" smtClean="0"/>
              <a:t>. </a:t>
            </a:r>
            <a:r>
              <a:rPr lang="zh-TW" altLang="en-US" sz="3200" b="1" dirty="0" smtClean="0"/>
              <a:t>信</a:t>
            </a:r>
            <a:r>
              <a:rPr lang="zh-TW" altLang="en-US" sz="3200" b="1" dirty="0"/>
              <a:t>心需要行为来验证（雅</a:t>
            </a:r>
            <a:r>
              <a:rPr lang="en-US" altLang="zh-TW" sz="3200" b="1" dirty="0"/>
              <a:t>2:18-25</a:t>
            </a:r>
            <a:r>
              <a:rPr lang="zh-TW" altLang="en-US" sz="3200" b="1" dirty="0"/>
              <a:t>）</a:t>
            </a:r>
            <a:endParaRPr lang="en-US" sz="3200" b="1" dirty="0">
              <a:latin typeface="+mn-ea"/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4DC4A5-A23F-AD44-B53A-8CA97BFA3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1.</a:t>
            </a:r>
            <a:r>
              <a:rPr lang="zh-CN" altLang="en-US" dirty="0"/>
              <a:t>信心没有行为是属于魔鬼的信心（二</a:t>
            </a:r>
            <a:r>
              <a:rPr lang="en-US" dirty="0"/>
              <a:t>18</a:t>
            </a:r>
            <a:r>
              <a:rPr lang="en-US" altLang="zh-CN" dirty="0"/>
              <a:t>-</a:t>
            </a:r>
            <a:r>
              <a:rPr lang="en-US" dirty="0"/>
              <a:t>19</a:t>
            </a:r>
            <a:r>
              <a:rPr lang="zh-CN" altLang="en-US" dirty="0"/>
              <a:t>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2.</a:t>
            </a:r>
            <a:r>
              <a:rPr lang="zh-CN" altLang="en-US" dirty="0"/>
              <a:t> 亚伯拉罕的行为──</a:t>
            </a:r>
            <a:r>
              <a:rPr lang="en-US" altLang="zh-CN" dirty="0"/>
              <a:t>-</a:t>
            </a:r>
            <a:r>
              <a:rPr lang="zh-CN" altLang="en-US" dirty="0"/>
              <a:t>献以撒</a:t>
            </a:r>
            <a:r>
              <a:rPr lang="en-US" altLang="zh-CN" dirty="0"/>
              <a:t>(21-24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  <a:endParaRPr lang="zh-CN" altLang="en-US" dirty="0"/>
          </a:p>
          <a:p>
            <a:pPr marL="0" indent="0">
              <a:buNone/>
            </a:pPr>
            <a:r>
              <a:rPr lang="en-US" altLang="zh-CN" dirty="0"/>
              <a:t>3.</a:t>
            </a:r>
            <a:r>
              <a:rPr lang="zh-CN" altLang="en-US" dirty="0"/>
              <a:t> 喇合的行为──</a:t>
            </a:r>
            <a:r>
              <a:rPr lang="en-US" altLang="zh-CN" dirty="0"/>
              <a:t>-</a:t>
            </a:r>
            <a:r>
              <a:rPr lang="zh-CN" altLang="en-US" dirty="0"/>
              <a:t>接待使者</a:t>
            </a:r>
            <a:r>
              <a:rPr lang="en-US" altLang="zh-CN" dirty="0"/>
              <a:t>(25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endParaRPr 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5989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C31D9A-7B0B-504A-A4AB-B8E25B3A9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3200" b="1" dirty="0"/>
              <a:t>三</a:t>
            </a:r>
            <a:r>
              <a:rPr lang="en-US" altLang="zh-TW" sz="3200" b="1" dirty="0" smtClean="0"/>
              <a:t>. </a:t>
            </a:r>
            <a:r>
              <a:rPr lang="zh-TW" altLang="en-US" sz="3200" b="1" dirty="0" smtClean="0"/>
              <a:t>没</a:t>
            </a:r>
            <a:r>
              <a:rPr lang="zh-TW" altLang="en-US" sz="3200" b="1" dirty="0"/>
              <a:t>有行为的信心是死的（雅</a:t>
            </a:r>
            <a:r>
              <a:rPr lang="en-US" altLang="zh-CN" sz="3200" b="1" dirty="0"/>
              <a:t>2:17</a:t>
            </a:r>
            <a:r>
              <a:rPr lang="zh-CN" altLang="en-US" sz="3200" b="1" dirty="0"/>
              <a:t>，</a:t>
            </a:r>
            <a:r>
              <a:rPr lang="en-US" altLang="zh-CN" sz="3200" b="1" dirty="0"/>
              <a:t>20</a:t>
            </a:r>
            <a:r>
              <a:rPr lang="zh-CN" altLang="en-US" sz="3200" b="1" dirty="0"/>
              <a:t>，</a:t>
            </a:r>
            <a:r>
              <a:rPr lang="en-US" altLang="zh-TW" sz="3200" b="1" dirty="0"/>
              <a:t>26</a:t>
            </a:r>
            <a:r>
              <a:rPr lang="zh-TW" altLang="en-US" sz="3200" b="1" dirty="0"/>
              <a:t>）</a:t>
            </a:r>
            <a:endParaRPr lang="en-US" sz="3200" b="1" dirty="0">
              <a:latin typeface="+mn-ea"/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857B67-0D59-FF42-AE57-6F494BF1D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雅</a:t>
            </a:r>
            <a:r>
              <a:rPr lang="en-US" dirty="0"/>
              <a:t>2:17</a:t>
            </a:r>
            <a:r>
              <a:rPr lang="zh-CN" altLang="en-US" dirty="0"/>
              <a:t>这样，信心若没有行为就是死的。</a:t>
            </a:r>
            <a:endParaRPr lang="en-US" dirty="0"/>
          </a:p>
          <a:p>
            <a:r>
              <a:rPr lang="zh-CN" altLang="en-US" dirty="0"/>
              <a:t>雅</a:t>
            </a:r>
            <a:r>
              <a:rPr lang="en-US" dirty="0"/>
              <a:t>2:20</a:t>
            </a:r>
            <a:r>
              <a:rPr lang="zh-CN" altLang="en-US" dirty="0"/>
              <a:t>虚浮的人哪，你愿意知道没有行为的信心是死的吗？</a:t>
            </a:r>
            <a:endParaRPr lang="en-US" dirty="0"/>
          </a:p>
          <a:p>
            <a:r>
              <a:rPr lang="zh-CN" altLang="en-US" dirty="0"/>
              <a:t>雅</a:t>
            </a:r>
            <a:r>
              <a:rPr lang="en-US" dirty="0"/>
              <a:t>2:26</a:t>
            </a:r>
            <a:r>
              <a:rPr lang="zh-CN" altLang="en-US" dirty="0"/>
              <a:t>身体没有灵魂是死的，信心没有行为也是死的。</a:t>
            </a:r>
            <a:endParaRPr lang="en-US"/>
          </a:p>
          <a:p>
            <a:pPr marL="0" indent="0">
              <a:buNone/>
            </a:pPr>
            <a:endParaRPr lang="en-US" altLang="zh-CN">
              <a:latin typeface="+mn-ea"/>
            </a:endParaRPr>
          </a:p>
          <a:p>
            <a:pPr marL="0" indent="0">
              <a:buNone/>
            </a:pPr>
            <a:r>
              <a:rPr lang="zh-CN" altLang="en-US" dirty="0">
                <a:latin typeface="+mn-ea"/>
              </a:rPr>
              <a:t>信心与行为</a:t>
            </a:r>
            <a:r>
              <a:rPr lang="zh-TW" altLang="en-US" dirty="0">
                <a:latin typeface="+mn-ea"/>
              </a:rPr>
              <a:t>犹</a:t>
            </a:r>
            <a:r>
              <a:rPr lang="zh-CN" altLang="en-US" dirty="0">
                <a:latin typeface="+mn-ea"/>
              </a:rPr>
              <a:t>如身体与灵魂，相依并存，</a:t>
            </a:r>
            <a:r>
              <a:rPr lang="zh-TW" altLang="en-US" dirty="0"/>
              <a:t>身体没有灵魂是死的，信心没有行为也是死的。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4191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944AC3-CE34-6847-AAB5-E32C5BFAD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讨论题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B4DA08-E558-464E-B8EE-FC24BFEB0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1.</a:t>
            </a:r>
            <a:r>
              <a:rPr lang="zh-CN" altLang="en-US" dirty="0"/>
              <a:t> </a:t>
            </a:r>
            <a:r>
              <a:rPr lang="zh-TW" altLang="en-US" dirty="0"/>
              <a:t>信心的真义是什么</a:t>
            </a:r>
            <a:r>
              <a:rPr lang="en-US" altLang="zh-TW" dirty="0"/>
              <a:t>?</a:t>
            </a:r>
          </a:p>
          <a:p>
            <a:r>
              <a:rPr lang="en-US" altLang="zh-CN" dirty="0"/>
              <a:t>2.</a:t>
            </a:r>
            <a:r>
              <a:rPr lang="zh-CN" altLang="en-US" dirty="0"/>
              <a:t> 这种</a:t>
            </a:r>
            <a:r>
              <a:rPr lang="en-US" dirty="0"/>
              <a:t>“</a:t>
            </a:r>
            <a:r>
              <a:rPr lang="zh-CN" altLang="en-US" dirty="0"/>
              <a:t>没有行为</a:t>
            </a:r>
            <a:r>
              <a:rPr lang="en-US" dirty="0"/>
              <a:t>”</a:t>
            </a:r>
            <a:r>
              <a:rPr lang="zh-CN" altLang="en-US" dirty="0"/>
              <a:t>的</a:t>
            </a:r>
            <a:r>
              <a:rPr lang="en-US" dirty="0"/>
              <a:t>“</a:t>
            </a:r>
            <a:r>
              <a:rPr lang="zh-CN" altLang="en-US" dirty="0"/>
              <a:t>信心</a:t>
            </a:r>
            <a:r>
              <a:rPr lang="en-US" dirty="0"/>
              <a:t>”</a:t>
            </a:r>
            <a:r>
              <a:rPr lang="zh-CN" altLang="en-US" dirty="0"/>
              <a:t>能成就什么？</a:t>
            </a:r>
            <a:endParaRPr lang="en-US" altLang="zh-TW" dirty="0"/>
          </a:p>
          <a:p>
            <a:r>
              <a:rPr lang="en-US" altLang="zh-CN" dirty="0"/>
              <a:t>3.</a:t>
            </a:r>
            <a:r>
              <a:rPr lang="zh-CN" altLang="en-US" dirty="0"/>
              <a:t> </a:t>
            </a:r>
            <a:r>
              <a:rPr lang="zh-TW" altLang="en-US" dirty="0"/>
              <a:t>你认为雅各对信心和行为的看法与保罗“因信称义</a:t>
            </a:r>
            <a:r>
              <a:rPr lang="en-US" altLang="zh-TW" dirty="0"/>
              <a:t>”</a:t>
            </a:r>
            <a:r>
              <a:rPr lang="zh-TW" altLang="en-US" dirty="0"/>
              <a:t>的论点是否冲突</a:t>
            </a:r>
            <a:r>
              <a:rPr lang="en-US" altLang="zh-TW" dirty="0"/>
              <a:t>?</a:t>
            </a:r>
            <a:r>
              <a:rPr lang="zh-CN" altLang="en-US" dirty="0"/>
              <a:t> </a:t>
            </a:r>
            <a:r>
              <a:rPr lang="zh-TW" altLang="en-US" dirty="0"/>
              <a:t>请阐诉你的论点</a:t>
            </a:r>
          </a:p>
          <a:p>
            <a:pPr marL="0" indent="0">
              <a:buNone/>
            </a:pPr>
            <a:r>
              <a:rPr lang="zh-TW" altLang="en-US" dirty="0"/>
              <a:t/>
            </a:r>
            <a:br>
              <a:rPr lang="zh-TW" alt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728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367</Words>
  <Application>Microsoft Macintosh PowerPoint</Application>
  <PresentationFormat>Custom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信心与行为雅各书二14-26</vt:lpstr>
      <vt:lpstr>一. 信心没有行为是死的(二14~17) </vt:lpstr>
      <vt:lpstr>二. 信心需要行为来验证（雅2:18-25）</vt:lpstr>
      <vt:lpstr>三. 没有行为的信心是死的（雅2:17，20，26）</vt:lpstr>
      <vt:lpstr>讨论题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雅各书二14-26</dc:title>
  <dc:creator>Cheryl Franks</dc:creator>
  <cp:lastModifiedBy>User</cp:lastModifiedBy>
  <cp:revision>19</cp:revision>
  <dcterms:created xsi:type="dcterms:W3CDTF">2021-07-02T16:17:28Z</dcterms:created>
  <dcterms:modified xsi:type="dcterms:W3CDTF">2021-07-04T04:29:59Z</dcterms:modified>
</cp:coreProperties>
</file>