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71" r:id="rId2"/>
    <p:sldId id="272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AC3431-9CF1-42BD-A837-1A2DE63F6A03}" v="9" dt="2021-08-28T15:46:54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8T16:07:14.832" v="85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8T15:07:11.819" v="21" actId="14100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8T15:07:11.819" v="21" actId="14100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383" y="3048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希伯來書簡介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作者</a:t>
            </a:r>
            <a:r>
              <a:rPr lang="en-US" altLang="zh-TW" sz="2400" dirty="0">
                <a:latin typeface="+mn-ea"/>
              </a:rPr>
              <a:t>: </a:t>
            </a:r>
            <a:r>
              <a:rPr lang="zh-TW" altLang="en-US" sz="2400" dirty="0">
                <a:latin typeface="+mn-ea"/>
              </a:rPr>
              <a:t>未解之謎 </a:t>
            </a:r>
            <a:r>
              <a:rPr lang="en-US" altLang="zh-TW" sz="2400" dirty="0">
                <a:latin typeface="+mn-ea"/>
              </a:rPr>
              <a:t>(</a:t>
            </a:r>
            <a:r>
              <a:rPr lang="zh-TW" altLang="en-US" sz="2400" dirty="0">
                <a:latin typeface="+mn-ea"/>
              </a:rPr>
              <a:t>保羅</a:t>
            </a:r>
            <a:r>
              <a:rPr lang="en-US" altLang="zh-TW" sz="2400" dirty="0">
                <a:latin typeface="+mn-ea"/>
              </a:rPr>
              <a:t>? </a:t>
            </a:r>
            <a:r>
              <a:rPr lang="zh-TW" altLang="en-US" sz="2400" dirty="0">
                <a:latin typeface="+mn-ea"/>
              </a:rPr>
              <a:t>巴拿巴</a:t>
            </a:r>
            <a:r>
              <a:rPr lang="en-US" altLang="zh-TW" sz="2400" dirty="0">
                <a:latin typeface="+mn-ea"/>
              </a:rPr>
              <a:t>? </a:t>
            </a:r>
            <a:r>
              <a:rPr lang="zh-TW" altLang="en-US" sz="2400" dirty="0">
                <a:latin typeface="+mn-ea"/>
              </a:rPr>
              <a:t>其他</a:t>
            </a:r>
            <a:r>
              <a:rPr lang="en-US" altLang="zh-TW" sz="24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寫作日期： 大約主後六十五至七十年間</a:t>
            </a:r>
          </a:p>
          <a:p>
            <a:pPr>
              <a:lnSpc>
                <a:spcPct val="150000"/>
              </a:lnSpc>
            </a:pPr>
            <a:r>
              <a:rPr lang="zh-TW" altLang="en-US" sz="2400">
                <a:latin typeface="+mn-ea"/>
              </a:rPr>
              <a:t>寫作地點：</a:t>
            </a:r>
            <a:r>
              <a:rPr lang="zh-TW" altLang="en-US" sz="2400" dirty="0">
                <a:latin typeface="+mn-ea"/>
              </a:rPr>
              <a:t>「從義大利來的人」</a:t>
            </a:r>
            <a:r>
              <a:rPr lang="en-US" altLang="zh-TW" sz="2400" dirty="0">
                <a:latin typeface="+mn-ea"/>
              </a:rPr>
              <a:t>(13:24)</a:t>
            </a:r>
            <a:r>
              <a:rPr lang="zh-TW" altLang="en-US" sz="2400" dirty="0">
                <a:latin typeface="+mn-ea"/>
              </a:rPr>
              <a:t>，意大利境內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收信人：猶太人信徒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特點：引用許多舊約經文，大量使用‘超越’，‘更美’來形容基督的優越性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目的：勸勉危機中的基督徒，說明信奉基督的超越性</a:t>
            </a:r>
            <a:endParaRPr lang="en-US" sz="2400" dirty="0">
              <a:latin typeface="+mn-ea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BF5AB0-1DB9-4937-ABF5-7D5C4AF1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14"/>
            <a:ext cx="9144000" cy="711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00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神的兒子遠超越眾天使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新約是神兒子對人的曉諭，祂是萬有的主宰（</a:t>
            </a:r>
            <a:r>
              <a:rPr lang="en-US" altLang="zh-TW" sz="2400" dirty="0">
                <a:latin typeface="+mn-ea"/>
              </a:rPr>
              <a:t>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3</a:t>
            </a:r>
            <a:r>
              <a:rPr lang="zh-TW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祂承受的名比天使更尊貴，遠超過天使（</a:t>
            </a:r>
            <a:r>
              <a:rPr lang="en-US" altLang="zh-TW" sz="2400" dirty="0">
                <a:latin typeface="+mn-ea"/>
              </a:rPr>
              <a:t>4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14</a:t>
            </a:r>
            <a:r>
              <a:rPr lang="zh-TW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天使是服役的靈，奉差遣為那將要承受救恩的人効力（</a:t>
            </a:r>
            <a:r>
              <a:rPr lang="en-US" altLang="zh-TW" sz="2400" dirty="0">
                <a:latin typeface="+mn-ea"/>
              </a:rPr>
              <a:t>14</a:t>
            </a:r>
            <a:r>
              <a:rPr lang="zh-TW" altLang="en-US" sz="2400" dirty="0">
                <a:latin typeface="+mn-ea"/>
              </a:rPr>
              <a:t>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神的啟示在古時和在這末世有什麽不一樣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列舉今日所學基督神兒子的事實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認識基督遠超越眾天使對你的影響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1911</TotalTime>
  <Words>267</Words>
  <Application>Microsoft Office PowerPoint</Application>
  <PresentationFormat>On-screen Show (4:3)</PresentationFormat>
  <Paragraphs>21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新細明體</vt:lpstr>
      <vt:lpstr>Calibri</vt:lpstr>
      <vt:lpstr>Constantia</vt:lpstr>
      <vt:lpstr>Wingdings 2</vt:lpstr>
      <vt:lpstr>Flow</vt:lpstr>
      <vt:lpstr>希伯來書簡介</vt:lpstr>
      <vt:lpstr>PowerPoint Presentation</vt:lpstr>
      <vt:lpstr>神的兒子遠超越眾天使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2021-08-28T16:07:15Z</dcterms:modified>
</cp:coreProperties>
</file>