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5" r:id="rId5"/>
    <p:sldId id="257" r:id="rId6"/>
    <p:sldId id="263" r:id="rId7"/>
    <p:sldId id="260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72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E8423-16A8-42F5-BB61-BE74B0D0848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CDA827-E389-481D-B8F6-6551DDAB7BFD}">
      <dgm:prSet/>
      <dgm:spPr/>
      <dgm:t>
        <a:bodyPr/>
        <a:lstStyle/>
        <a:p>
          <a:r>
            <a:rPr lang="zh-TW" b="1" dirty="0">
              <a:latin typeface="KaiTi" panose="02010609060101010101" pitchFamily="49" charset="-122"/>
              <a:ea typeface="KaiTi" panose="02010609060101010101" pitchFamily="49" charset="-122"/>
            </a:rPr>
            <a:t>乃像糠秕，被風吹散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6CFB77A-26CA-4462-A6D5-835D54777991}" type="parTrans" cxnId="{3009187D-15C6-4A4D-8A00-0DFB31159BE7}">
      <dgm:prSet/>
      <dgm:spPr/>
      <dgm:t>
        <a:bodyPr/>
        <a:lstStyle/>
        <a:p>
          <a:endParaRPr lang="en-US"/>
        </a:p>
      </dgm:t>
    </dgm:pt>
    <dgm:pt modelId="{9F290D1D-2255-4705-9FC1-63F1DAB7F0F6}" type="sibTrans" cxnId="{3009187D-15C6-4A4D-8A00-0DFB31159BE7}">
      <dgm:prSet/>
      <dgm:spPr/>
      <dgm:t>
        <a:bodyPr/>
        <a:lstStyle/>
        <a:p>
          <a:endParaRPr lang="en-US"/>
        </a:p>
      </dgm:t>
    </dgm:pt>
    <dgm:pt modelId="{0606BD5F-F88C-407E-ABEF-F4F3944A1828}">
      <dgm:prSet custT="1"/>
      <dgm:spPr/>
      <dgm:t>
        <a:bodyPr/>
        <a:lstStyle/>
        <a:p>
          <a:r>
            <a:rPr lang="zh-TW" sz="1400" b="1" dirty="0">
              <a:latin typeface="KaiTi" panose="02010609060101010101" pitchFamily="49" charset="-122"/>
              <a:ea typeface="KaiTi" panose="02010609060101010101" pitchFamily="49" charset="-122"/>
            </a:rPr>
            <a:t>當審判的時候，必站立不住</a:t>
          </a:r>
          <a:endParaRPr lang="en-US" sz="14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7E34B8C4-305F-4A1A-9DB5-A3578D1BED1C}" type="parTrans" cxnId="{8C47FF23-593B-4B97-8EAD-33646A1D5CF2}">
      <dgm:prSet/>
      <dgm:spPr/>
      <dgm:t>
        <a:bodyPr/>
        <a:lstStyle/>
        <a:p>
          <a:endParaRPr lang="en-US"/>
        </a:p>
      </dgm:t>
    </dgm:pt>
    <dgm:pt modelId="{EBF27C82-4736-4B3E-8135-E9D9CE5382E6}" type="sibTrans" cxnId="{8C47FF23-593B-4B97-8EAD-33646A1D5CF2}">
      <dgm:prSet/>
      <dgm:spPr/>
      <dgm:t>
        <a:bodyPr/>
        <a:lstStyle/>
        <a:p>
          <a:endParaRPr lang="en-US"/>
        </a:p>
      </dgm:t>
    </dgm:pt>
    <dgm:pt modelId="{BC277389-101F-45E2-8D95-D3FCCE9B0750}">
      <dgm:prSet custT="1"/>
      <dgm:spPr/>
      <dgm:t>
        <a:bodyPr/>
        <a:lstStyle/>
        <a:p>
          <a:r>
            <a:rPr lang="zh-TW" sz="1400" b="1" dirty="0">
              <a:latin typeface="KaiTi" panose="02010609060101010101" pitchFamily="49" charset="-122"/>
              <a:ea typeface="KaiTi" panose="02010609060101010101" pitchFamily="49" charset="-122"/>
            </a:rPr>
            <a:t>罪人在義人的會中也是如此。</a:t>
          </a:r>
          <a:endParaRPr lang="en-US" sz="14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7F37107F-25A2-4F8F-AA65-8AFC73598D6D}" type="parTrans" cxnId="{94008C17-0A2C-47F2-B154-4D643D040020}">
      <dgm:prSet/>
      <dgm:spPr/>
      <dgm:t>
        <a:bodyPr/>
        <a:lstStyle/>
        <a:p>
          <a:endParaRPr lang="en-US"/>
        </a:p>
      </dgm:t>
    </dgm:pt>
    <dgm:pt modelId="{FEB0261C-12A0-4C20-ADA1-70AAFC72D91D}" type="sibTrans" cxnId="{94008C17-0A2C-47F2-B154-4D643D040020}">
      <dgm:prSet/>
      <dgm:spPr/>
      <dgm:t>
        <a:bodyPr/>
        <a:lstStyle/>
        <a:p>
          <a:endParaRPr lang="en-US"/>
        </a:p>
      </dgm:t>
    </dgm:pt>
    <dgm:pt modelId="{0EC2AD52-00A5-46B2-AE5E-47EB3721DEF7}">
      <dgm:prSet custT="1"/>
      <dgm:spPr/>
      <dgm:t>
        <a:bodyPr/>
        <a:lstStyle/>
        <a:p>
          <a:r>
            <a:rPr lang="zh-TW" sz="1600" b="1" dirty="0">
              <a:latin typeface="KaiTi" panose="02010609060101010101" pitchFamily="49" charset="-122"/>
              <a:ea typeface="KaiTi" panose="02010609060101010101" pitchFamily="49" charset="-122"/>
            </a:rPr>
            <a:t>道路卻必滅亡</a:t>
          </a:r>
          <a:endParaRPr lang="en-US" sz="16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3BCC2486-D509-48F1-A1B6-8AA32153D976}" type="parTrans" cxnId="{45D8E720-24CD-4CB7-90A5-B8092BD4D7F4}">
      <dgm:prSet/>
      <dgm:spPr/>
      <dgm:t>
        <a:bodyPr/>
        <a:lstStyle/>
        <a:p>
          <a:endParaRPr lang="en-US"/>
        </a:p>
      </dgm:t>
    </dgm:pt>
    <dgm:pt modelId="{550255F5-A7D4-491E-B14C-B936108EEBC8}" type="sibTrans" cxnId="{45D8E720-24CD-4CB7-90A5-B8092BD4D7F4}">
      <dgm:prSet/>
      <dgm:spPr/>
      <dgm:t>
        <a:bodyPr/>
        <a:lstStyle/>
        <a:p>
          <a:endParaRPr lang="en-US"/>
        </a:p>
      </dgm:t>
    </dgm:pt>
    <dgm:pt modelId="{27FC47B6-05A0-49C5-A3BA-5002A825443F}" type="pres">
      <dgm:prSet presAssocID="{C7FE8423-16A8-42F5-BB61-BE74B0D084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AC80B-E11C-4721-BEDF-6268D391A0F3}" type="pres">
      <dgm:prSet presAssocID="{9ECDA827-E389-481D-B8F6-6551DDAB7BFD}" presName="hierRoot1" presStyleCnt="0"/>
      <dgm:spPr/>
    </dgm:pt>
    <dgm:pt modelId="{6BA5D12C-C776-4436-B8C6-2D13E3E13738}" type="pres">
      <dgm:prSet presAssocID="{9ECDA827-E389-481D-B8F6-6551DDAB7BFD}" presName="composite" presStyleCnt="0"/>
      <dgm:spPr/>
    </dgm:pt>
    <dgm:pt modelId="{106898E0-8E80-49E7-A156-2FD950DA8DA3}" type="pres">
      <dgm:prSet presAssocID="{9ECDA827-E389-481D-B8F6-6551DDAB7BFD}" presName="background" presStyleLbl="node0" presStyleIdx="0" presStyleCnt="4"/>
      <dgm:spPr/>
    </dgm:pt>
    <dgm:pt modelId="{336B0009-883E-4BD8-9C4C-EA8C417217BC}" type="pres">
      <dgm:prSet presAssocID="{9ECDA827-E389-481D-B8F6-6551DDAB7BFD}" presName="text" presStyleLbl="fgAcc0" presStyleIdx="0" presStyleCnt="4">
        <dgm:presLayoutVars>
          <dgm:chPref val="3"/>
        </dgm:presLayoutVars>
      </dgm:prSet>
      <dgm:spPr/>
    </dgm:pt>
    <dgm:pt modelId="{47E30C3E-D7B6-4FFC-9A8A-40199F0117FF}" type="pres">
      <dgm:prSet presAssocID="{9ECDA827-E389-481D-B8F6-6551DDAB7BFD}" presName="hierChild2" presStyleCnt="0"/>
      <dgm:spPr/>
    </dgm:pt>
    <dgm:pt modelId="{C5BF1D5A-29E0-4451-93F3-A88FA6843DF7}" type="pres">
      <dgm:prSet presAssocID="{0606BD5F-F88C-407E-ABEF-F4F3944A1828}" presName="hierRoot1" presStyleCnt="0"/>
      <dgm:spPr/>
    </dgm:pt>
    <dgm:pt modelId="{A769E8C8-DC21-4A09-9F90-D7E0BA2EE24B}" type="pres">
      <dgm:prSet presAssocID="{0606BD5F-F88C-407E-ABEF-F4F3944A1828}" presName="composite" presStyleCnt="0"/>
      <dgm:spPr/>
    </dgm:pt>
    <dgm:pt modelId="{7B23CECB-ABCA-4954-BF4F-D6A84FEBCEF2}" type="pres">
      <dgm:prSet presAssocID="{0606BD5F-F88C-407E-ABEF-F4F3944A1828}" presName="background" presStyleLbl="node0" presStyleIdx="1" presStyleCnt="4"/>
      <dgm:spPr/>
    </dgm:pt>
    <dgm:pt modelId="{86C4156C-13EF-4604-9EA5-2A19345E0957}" type="pres">
      <dgm:prSet presAssocID="{0606BD5F-F88C-407E-ABEF-F4F3944A1828}" presName="text" presStyleLbl="fgAcc0" presStyleIdx="1" presStyleCnt="4">
        <dgm:presLayoutVars>
          <dgm:chPref val="3"/>
        </dgm:presLayoutVars>
      </dgm:prSet>
      <dgm:spPr/>
    </dgm:pt>
    <dgm:pt modelId="{244BF63C-6726-4BC1-9E08-602A2790C9A6}" type="pres">
      <dgm:prSet presAssocID="{0606BD5F-F88C-407E-ABEF-F4F3944A1828}" presName="hierChild2" presStyleCnt="0"/>
      <dgm:spPr/>
    </dgm:pt>
    <dgm:pt modelId="{DB2E444F-10C0-4E0C-A8D7-78B2CDE66301}" type="pres">
      <dgm:prSet presAssocID="{BC277389-101F-45E2-8D95-D3FCCE9B0750}" presName="hierRoot1" presStyleCnt="0"/>
      <dgm:spPr/>
    </dgm:pt>
    <dgm:pt modelId="{20191806-2C17-410B-AB66-15E57E4ABCCE}" type="pres">
      <dgm:prSet presAssocID="{BC277389-101F-45E2-8D95-D3FCCE9B0750}" presName="composite" presStyleCnt="0"/>
      <dgm:spPr/>
    </dgm:pt>
    <dgm:pt modelId="{F8F53320-97AF-47CA-BA9B-5659B8BAEFFA}" type="pres">
      <dgm:prSet presAssocID="{BC277389-101F-45E2-8D95-D3FCCE9B0750}" presName="background" presStyleLbl="node0" presStyleIdx="2" presStyleCnt="4"/>
      <dgm:spPr/>
    </dgm:pt>
    <dgm:pt modelId="{926493FA-A567-4AD5-BE90-66CE65353EAE}" type="pres">
      <dgm:prSet presAssocID="{BC277389-101F-45E2-8D95-D3FCCE9B0750}" presName="text" presStyleLbl="fgAcc0" presStyleIdx="2" presStyleCnt="4">
        <dgm:presLayoutVars>
          <dgm:chPref val="3"/>
        </dgm:presLayoutVars>
      </dgm:prSet>
      <dgm:spPr/>
    </dgm:pt>
    <dgm:pt modelId="{669C9122-2749-4DDE-BECE-AAC1460D60EC}" type="pres">
      <dgm:prSet presAssocID="{BC277389-101F-45E2-8D95-D3FCCE9B0750}" presName="hierChild2" presStyleCnt="0"/>
      <dgm:spPr/>
    </dgm:pt>
    <dgm:pt modelId="{47A6C75B-4586-4093-8280-529160AC8062}" type="pres">
      <dgm:prSet presAssocID="{0EC2AD52-00A5-46B2-AE5E-47EB3721DEF7}" presName="hierRoot1" presStyleCnt="0"/>
      <dgm:spPr/>
    </dgm:pt>
    <dgm:pt modelId="{A24B6E6C-4DD7-4D71-B6C3-884474DC0ACC}" type="pres">
      <dgm:prSet presAssocID="{0EC2AD52-00A5-46B2-AE5E-47EB3721DEF7}" presName="composite" presStyleCnt="0"/>
      <dgm:spPr/>
    </dgm:pt>
    <dgm:pt modelId="{7D2F8035-77B0-411C-A53C-0B36F7414AAF}" type="pres">
      <dgm:prSet presAssocID="{0EC2AD52-00A5-46B2-AE5E-47EB3721DEF7}" presName="background" presStyleLbl="node0" presStyleIdx="3" presStyleCnt="4"/>
      <dgm:spPr/>
    </dgm:pt>
    <dgm:pt modelId="{21AB6E3E-EB42-40FA-ABAF-548D2A44A97D}" type="pres">
      <dgm:prSet presAssocID="{0EC2AD52-00A5-46B2-AE5E-47EB3721DEF7}" presName="text" presStyleLbl="fgAcc0" presStyleIdx="3" presStyleCnt="4">
        <dgm:presLayoutVars>
          <dgm:chPref val="3"/>
        </dgm:presLayoutVars>
      </dgm:prSet>
      <dgm:spPr/>
    </dgm:pt>
    <dgm:pt modelId="{AF165D5F-CC43-46D2-BD78-BD56AEDD4BF7}" type="pres">
      <dgm:prSet presAssocID="{0EC2AD52-00A5-46B2-AE5E-47EB3721DEF7}" presName="hierChild2" presStyleCnt="0"/>
      <dgm:spPr/>
    </dgm:pt>
  </dgm:ptLst>
  <dgm:cxnLst>
    <dgm:cxn modelId="{A7557B01-808C-41B5-8641-1ED36084536E}" type="presOf" srcId="{0606BD5F-F88C-407E-ABEF-F4F3944A1828}" destId="{86C4156C-13EF-4604-9EA5-2A19345E0957}" srcOrd="0" destOrd="0" presId="urn:microsoft.com/office/officeart/2005/8/layout/hierarchy1"/>
    <dgm:cxn modelId="{94008C17-0A2C-47F2-B154-4D643D040020}" srcId="{C7FE8423-16A8-42F5-BB61-BE74B0D0848A}" destId="{BC277389-101F-45E2-8D95-D3FCCE9B0750}" srcOrd="2" destOrd="0" parTransId="{7F37107F-25A2-4F8F-AA65-8AFC73598D6D}" sibTransId="{FEB0261C-12A0-4C20-ADA1-70AAFC72D91D}"/>
    <dgm:cxn modelId="{88277A19-45CE-434F-A8BE-7198C0D37D5D}" type="presOf" srcId="{BC277389-101F-45E2-8D95-D3FCCE9B0750}" destId="{926493FA-A567-4AD5-BE90-66CE65353EAE}" srcOrd="0" destOrd="0" presId="urn:microsoft.com/office/officeart/2005/8/layout/hierarchy1"/>
    <dgm:cxn modelId="{45D8E720-24CD-4CB7-90A5-B8092BD4D7F4}" srcId="{C7FE8423-16A8-42F5-BB61-BE74B0D0848A}" destId="{0EC2AD52-00A5-46B2-AE5E-47EB3721DEF7}" srcOrd="3" destOrd="0" parTransId="{3BCC2486-D509-48F1-A1B6-8AA32153D976}" sibTransId="{550255F5-A7D4-491E-B14C-B936108EEBC8}"/>
    <dgm:cxn modelId="{8C47FF23-593B-4B97-8EAD-33646A1D5CF2}" srcId="{C7FE8423-16A8-42F5-BB61-BE74B0D0848A}" destId="{0606BD5F-F88C-407E-ABEF-F4F3944A1828}" srcOrd="1" destOrd="0" parTransId="{7E34B8C4-305F-4A1A-9DB5-A3578D1BED1C}" sibTransId="{EBF27C82-4736-4B3E-8135-E9D9CE5382E6}"/>
    <dgm:cxn modelId="{3009187D-15C6-4A4D-8A00-0DFB31159BE7}" srcId="{C7FE8423-16A8-42F5-BB61-BE74B0D0848A}" destId="{9ECDA827-E389-481D-B8F6-6551DDAB7BFD}" srcOrd="0" destOrd="0" parTransId="{D6CFB77A-26CA-4462-A6D5-835D54777991}" sibTransId="{9F290D1D-2255-4705-9FC1-63F1DAB7F0F6}"/>
    <dgm:cxn modelId="{C0A4F18D-9C94-44EF-BCE5-7FF9127AE7AA}" type="presOf" srcId="{0EC2AD52-00A5-46B2-AE5E-47EB3721DEF7}" destId="{21AB6E3E-EB42-40FA-ABAF-548D2A44A97D}" srcOrd="0" destOrd="0" presId="urn:microsoft.com/office/officeart/2005/8/layout/hierarchy1"/>
    <dgm:cxn modelId="{B9027CA4-FE5D-46CA-8741-50B26F4F804C}" type="presOf" srcId="{9ECDA827-E389-481D-B8F6-6551DDAB7BFD}" destId="{336B0009-883E-4BD8-9C4C-EA8C417217BC}" srcOrd="0" destOrd="0" presId="urn:microsoft.com/office/officeart/2005/8/layout/hierarchy1"/>
    <dgm:cxn modelId="{6D047FAB-B861-4DB7-B79A-29CD3F648018}" type="presOf" srcId="{C7FE8423-16A8-42F5-BB61-BE74B0D0848A}" destId="{27FC47B6-05A0-49C5-A3BA-5002A825443F}" srcOrd="0" destOrd="0" presId="urn:microsoft.com/office/officeart/2005/8/layout/hierarchy1"/>
    <dgm:cxn modelId="{0122588D-4D9C-46FA-BB5A-012040AA4D4D}" type="presParOf" srcId="{27FC47B6-05A0-49C5-A3BA-5002A825443F}" destId="{0A8AC80B-E11C-4721-BEDF-6268D391A0F3}" srcOrd="0" destOrd="0" presId="urn:microsoft.com/office/officeart/2005/8/layout/hierarchy1"/>
    <dgm:cxn modelId="{ACEBFE46-6F73-42D5-A6C5-C371321A6348}" type="presParOf" srcId="{0A8AC80B-E11C-4721-BEDF-6268D391A0F3}" destId="{6BA5D12C-C776-4436-B8C6-2D13E3E13738}" srcOrd="0" destOrd="0" presId="urn:microsoft.com/office/officeart/2005/8/layout/hierarchy1"/>
    <dgm:cxn modelId="{FDDEB0B5-729D-45E4-83DE-4B814B756C37}" type="presParOf" srcId="{6BA5D12C-C776-4436-B8C6-2D13E3E13738}" destId="{106898E0-8E80-49E7-A156-2FD950DA8DA3}" srcOrd="0" destOrd="0" presId="urn:microsoft.com/office/officeart/2005/8/layout/hierarchy1"/>
    <dgm:cxn modelId="{F3DF8860-51FB-457E-AB07-301FD271BF90}" type="presParOf" srcId="{6BA5D12C-C776-4436-B8C6-2D13E3E13738}" destId="{336B0009-883E-4BD8-9C4C-EA8C417217BC}" srcOrd="1" destOrd="0" presId="urn:microsoft.com/office/officeart/2005/8/layout/hierarchy1"/>
    <dgm:cxn modelId="{6FF994B4-F4E0-4005-9FD5-B2632788095F}" type="presParOf" srcId="{0A8AC80B-E11C-4721-BEDF-6268D391A0F3}" destId="{47E30C3E-D7B6-4FFC-9A8A-40199F0117FF}" srcOrd="1" destOrd="0" presId="urn:microsoft.com/office/officeart/2005/8/layout/hierarchy1"/>
    <dgm:cxn modelId="{39EAFD56-375C-4538-B63D-96A97C4560AD}" type="presParOf" srcId="{27FC47B6-05A0-49C5-A3BA-5002A825443F}" destId="{C5BF1D5A-29E0-4451-93F3-A88FA6843DF7}" srcOrd="1" destOrd="0" presId="urn:microsoft.com/office/officeart/2005/8/layout/hierarchy1"/>
    <dgm:cxn modelId="{F2F17E82-02A4-4F4F-AEEA-8DDD16C59760}" type="presParOf" srcId="{C5BF1D5A-29E0-4451-93F3-A88FA6843DF7}" destId="{A769E8C8-DC21-4A09-9F90-D7E0BA2EE24B}" srcOrd="0" destOrd="0" presId="urn:microsoft.com/office/officeart/2005/8/layout/hierarchy1"/>
    <dgm:cxn modelId="{FBC2F553-7C67-45C5-8312-BE0490EA7F60}" type="presParOf" srcId="{A769E8C8-DC21-4A09-9F90-D7E0BA2EE24B}" destId="{7B23CECB-ABCA-4954-BF4F-D6A84FEBCEF2}" srcOrd="0" destOrd="0" presId="urn:microsoft.com/office/officeart/2005/8/layout/hierarchy1"/>
    <dgm:cxn modelId="{AF75C66B-DBE7-49E8-8BE0-7D77B7588C34}" type="presParOf" srcId="{A769E8C8-DC21-4A09-9F90-D7E0BA2EE24B}" destId="{86C4156C-13EF-4604-9EA5-2A19345E0957}" srcOrd="1" destOrd="0" presId="urn:microsoft.com/office/officeart/2005/8/layout/hierarchy1"/>
    <dgm:cxn modelId="{5EFF510C-CC34-4003-84D2-9A25F8BF9630}" type="presParOf" srcId="{C5BF1D5A-29E0-4451-93F3-A88FA6843DF7}" destId="{244BF63C-6726-4BC1-9E08-602A2790C9A6}" srcOrd="1" destOrd="0" presId="urn:microsoft.com/office/officeart/2005/8/layout/hierarchy1"/>
    <dgm:cxn modelId="{4013F308-2DA1-4AB9-A0C9-BF48924CCEED}" type="presParOf" srcId="{27FC47B6-05A0-49C5-A3BA-5002A825443F}" destId="{DB2E444F-10C0-4E0C-A8D7-78B2CDE66301}" srcOrd="2" destOrd="0" presId="urn:microsoft.com/office/officeart/2005/8/layout/hierarchy1"/>
    <dgm:cxn modelId="{D4F7FF80-08C0-4A5D-A215-56E258CAFD8E}" type="presParOf" srcId="{DB2E444F-10C0-4E0C-A8D7-78B2CDE66301}" destId="{20191806-2C17-410B-AB66-15E57E4ABCCE}" srcOrd="0" destOrd="0" presId="urn:microsoft.com/office/officeart/2005/8/layout/hierarchy1"/>
    <dgm:cxn modelId="{2E75CD30-EA02-4BA9-A30F-3D88F7002A1C}" type="presParOf" srcId="{20191806-2C17-410B-AB66-15E57E4ABCCE}" destId="{F8F53320-97AF-47CA-BA9B-5659B8BAEFFA}" srcOrd="0" destOrd="0" presId="urn:microsoft.com/office/officeart/2005/8/layout/hierarchy1"/>
    <dgm:cxn modelId="{928D7160-E8A1-488A-8A6B-67447519AF3B}" type="presParOf" srcId="{20191806-2C17-410B-AB66-15E57E4ABCCE}" destId="{926493FA-A567-4AD5-BE90-66CE65353EAE}" srcOrd="1" destOrd="0" presId="urn:microsoft.com/office/officeart/2005/8/layout/hierarchy1"/>
    <dgm:cxn modelId="{4E8AF3A2-38D9-4303-A22C-A0A15084892B}" type="presParOf" srcId="{DB2E444F-10C0-4E0C-A8D7-78B2CDE66301}" destId="{669C9122-2749-4DDE-BECE-AAC1460D60EC}" srcOrd="1" destOrd="0" presId="urn:microsoft.com/office/officeart/2005/8/layout/hierarchy1"/>
    <dgm:cxn modelId="{3D7AD52B-2E15-41CB-8CBE-A6AD6FD03E13}" type="presParOf" srcId="{27FC47B6-05A0-49C5-A3BA-5002A825443F}" destId="{47A6C75B-4586-4093-8280-529160AC8062}" srcOrd="3" destOrd="0" presId="urn:microsoft.com/office/officeart/2005/8/layout/hierarchy1"/>
    <dgm:cxn modelId="{A6566502-C7A4-411F-827D-2A1A1A62E46E}" type="presParOf" srcId="{47A6C75B-4586-4093-8280-529160AC8062}" destId="{A24B6E6C-4DD7-4D71-B6C3-884474DC0ACC}" srcOrd="0" destOrd="0" presId="urn:microsoft.com/office/officeart/2005/8/layout/hierarchy1"/>
    <dgm:cxn modelId="{BBAAFE13-5A4A-48B9-B888-7F76682E9A62}" type="presParOf" srcId="{A24B6E6C-4DD7-4D71-B6C3-884474DC0ACC}" destId="{7D2F8035-77B0-411C-A53C-0B36F7414AAF}" srcOrd="0" destOrd="0" presId="urn:microsoft.com/office/officeart/2005/8/layout/hierarchy1"/>
    <dgm:cxn modelId="{44DB6182-2A18-47A8-9CD7-25ACBFCB13C7}" type="presParOf" srcId="{A24B6E6C-4DD7-4D71-B6C3-884474DC0ACC}" destId="{21AB6E3E-EB42-40FA-ABAF-548D2A44A97D}" srcOrd="1" destOrd="0" presId="urn:microsoft.com/office/officeart/2005/8/layout/hierarchy1"/>
    <dgm:cxn modelId="{97AEAFEB-F1D1-457F-BE1D-58BD2F06333B}" type="presParOf" srcId="{47A6C75B-4586-4093-8280-529160AC8062}" destId="{AF165D5F-CC43-46D2-BD78-BD56AEDD4B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898E0-8E80-49E7-A156-2FD950DA8DA3}">
      <dsp:nvSpPr>
        <dsp:cNvPr id="0" name=""/>
        <dsp:cNvSpPr/>
      </dsp:nvSpPr>
      <dsp:spPr>
        <a:xfrm>
          <a:off x="1335" y="1237780"/>
          <a:ext cx="953505" cy="605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B0009-883E-4BD8-9C4C-EA8C417217BC}">
      <dsp:nvSpPr>
        <dsp:cNvPr id="0" name=""/>
        <dsp:cNvSpPr/>
      </dsp:nvSpPr>
      <dsp:spPr>
        <a:xfrm>
          <a:off x="107280" y="1338427"/>
          <a:ext cx="953505" cy="605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b="1" kern="1200" dirty="0">
              <a:latin typeface="KaiTi" panose="02010609060101010101" pitchFamily="49" charset="-122"/>
              <a:ea typeface="KaiTi" panose="02010609060101010101" pitchFamily="49" charset="-122"/>
            </a:rPr>
            <a:t>乃像糠秕，被風吹散</a:t>
          </a:r>
          <a:endParaRPr lang="en-US" sz="15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25014" y="1356161"/>
        <a:ext cx="918037" cy="570008"/>
      </dsp:txXfrm>
    </dsp:sp>
    <dsp:sp modelId="{7B23CECB-ABCA-4954-BF4F-D6A84FEBCEF2}">
      <dsp:nvSpPr>
        <dsp:cNvPr id="0" name=""/>
        <dsp:cNvSpPr/>
      </dsp:nvSpPr>
      <dsp:spPr>
        <a:xfrm>
          <a:off x="1166731" y="1237780"/>
          <a:ext cx="953505" cy="605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4156C-13EF-4604-9EA5-2A19345E0957}">
      <dsp:nvSpPr>
        <dsp:cNvPr id="0" name=""/>
        <dsp:cNvSpPr/>
      </dsp:nvSpPr>
      <dsp:spPr>
        <a:xfrm>
          <a:off x="1272676" y="1338427"/>
          <a:ext cx="953505" cy="605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kern="1200" dirty="0">
              <a:latin typeface="KaiTi" panose="02010609060101010101" pitchFamily="49" charset="-122"/>
              <a:ea typeface="KaiTi" panose="02010609060101010101" pitchFamily="49" charset="-122"/>
            </a:rPr>
            <a:t>當審判的時候，必站立不住</a:t>
          </a:r>
          <a:endParaRPr lang="en-US" sz="14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290410" y="1356161"/>
        <a:ext cx="918037" cy="570008"/>
      </dsp:txXfrm>
    </dsp:sp>
    <dsp:sp modelId="{F8F53320-97AF-47CA-BA9B-5659B8BAEFFA}">
      <dsp:nvSpPr>
        <dsp:cNvPr id="0" name=""/>
        <dsp:cNvSpPr/>
      </dsp:nvSpPr>
      <dsp:spPr>
        <a:xfrm>
          <a:off x="2332127" y="1237780"/>
          <a:ext cx="953505" cy="605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493FA-A567-4AD5-BE90-66CE65353EAE}">
      <dsp:nvSpPr>
        <dsp:cNvPr id="0" name=""/>
        <dsp:cNvSpPr/>
      </dsp:nvSpPr>
      <dsp:spPr>
        <a:xfrm>
          <a:off x="2438072" y="1338427"/>
          <a:ext cx="953505" cy="605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400" b="1" kern="1200" dirty="0">
              <a:latin typeface="KaiTi" panose="02010609060101010101" pitchFamily="49" charset="-122"/>
              <a:ea typeface="KaiTi" panose="02010609060101010101" pitchFamily="49" charset="-122"/>
            </a:rPr>
            <a:t>罪人在義人的會中也是如此。</a:t>
          </a:r>
          <a:endParaRPr lang="en-US" sz="14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2455806" y="1356161"/>
        <a:ext cx="918037" cy="570008"/>
      </dsp:txXfrm>
    </dsp:sp>
    <dsp:sp modelId="{7D2F8035-77B0-411C-A53C-0B36F7414AAF}">
      <dsp:nvSpPr>
        <dsp:cNvPr id="0" name=""/>
        <dsp:cNvSpPr/>
      </dsp:nvSpPr>
      <dsp:spPr>
        <a:xfrm>
          <a:off x="3497522" y="1237780"/>
          <a:ext cx="953505" cy="605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B6E3E-EB42-40FA-ABAF-548D2A44A97D}">
      <dsp:nvSpPr>
        <dsp:cNvPr id="0" name=""/>
        <dsp:cNvSpPr/>
      </dsp:nvSpPr>
      <dsp:spPr>
        <a:xfrm>
          <a:off x="3603467" y="1338427"/>
          <a:ext cx="953505" cy="605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600" b="1" kern="1200" dirty="0">
              <a:latin typeface="KaiTi" panose="02010609060101010101" pitchFamily="49" charset="-122"/>
              <a:ea typeface="KaiTi" panose="02010609060101010101" pitchFamily="49" charset="-122"/>
            </a:rPr>
            <a:t>道路卻必滅亡</a:t>
          </a:r>
          <a:endParaRPr lang="en-US" sz="16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3621201" y="1356161"/>
        <a:ext cx="918037" cy="570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D607-7B3F-4BA2-91F5-2B60EA75C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82202-DB0A-46D1-98F5-D8FB641AE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A4048-C254-4BB2-8013-8E91A6B0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A330A-6077-495C-A8CC-F242E71C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10D5-308F-427A-A7C8-27F62B2F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8E3E-F945-445D-BCA4-BED9655F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734F8-259D-4D1B-9127-CDF7F3E69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9EB39-41B6-4BA4-9F2A-4A9DB76D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507E-B01A-464E-8324-D0CCF2F5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87CB6-3514-4C07-ADFD-9673F33D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4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99D83-5657-42AB-8992-1E29BC470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05C70-1C53-4AF2-90D5-B061E0ECF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093C9-F3FB-49FF-9ABA-F7FE2EEE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5382-D33D-413E-921C-25187296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ED9D1-00AC-418A-AF98-36A7933D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FE0B-2D3A-4983-AC05-D7D0E0DB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2A2A-7404-4B79-9B81-BFFD53280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AA99D-42C7-424F-A0F8-B29C518C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F859C-317C-4BB7-88CB-30D19FB5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E194A-4FFD-4F6C-A90C-C7FBE9AE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B2E4-E3C2-4424-A7D5-9B4B0308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A27A-C14E-431C-BD7C-1523B514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DA9F-71C9-4FDA-8A1C-092E5C84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2127-93CC-4079-909E-21CF1564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C332C-81F4-4FDE-B390-4C83E8CF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6505-725D-4F90-947A-39D7C8CD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63DE-0B3B-4EEC-A1E2-0B7E2E331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941F7-4E21-41E6-BFF1-82221CA42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412EC-B772-432F-B9D0-056424A5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40759-533A-46E8-B51C-EC541717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9AC26-5606-48F6-A70B-0CF269CB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0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55E5-1EF8-4627-8D14-3626A65E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FEBB-A8C5-45C3-A607-910BAC74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6DCE3-B8D6-49BA-B1FF-9A6809DC9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54A1-4092-4E42-8F42-0341474D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E5E32-55A0-44DE-BCCF-F837A8BF9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598BA-8F85-4B02-AD9F-34D831F7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52921-FC38-4A01-B135-B9609F71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3F7AE-7BEB-41F0-BC57-82856593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5DBC-7C20-480E-8A41-32A188E2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9E6AD-DD49-4D39-A323-F2075215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1F6B0-7DD9-48F9-933E-2511123B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9FFB7-16BD-422D-8956-EFFCCB89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F1AE2-669D-4DAE-B7EB-4780EA6D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CE378-6958-4F52-9AF4-3AC4309D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36852-CCDB-4A1E-BD7E-89B38F06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F266-3635-4CC7-81F2-AB848EBA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6A4AF-A76C-459E-886E-A8E6DEAC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D2691-6994-46A5-A255-F1EC7C78B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6FF20-43D9-4968-BB8A-3762678D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CFC8B-6213-44DC-8FC6-76CC2F68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3739B-D0C3-4012-BB17-E1440D17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2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B6F3-DED3-4944-ACED-3C0D5DA1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B51BB-DA80-4D4D-A35E-63779046B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0B27A-E7F6-4410-BABF-41FC74E10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22576-8F53-440B-B391-EF667422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204B5-C5C4-4392-9AA8-46662E3F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87AD1-DB2E-420B-9DE7-B240D19F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758A4-4DBE-4056-8765-175CF8B3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24CE-429C-4FAA-8781-1B543813A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6F2E-DFE9-40DB-AA0E-23596EA79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FF51-BD2A-4383-8DF2-15FC5403B16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D7087-6266-45E8-B2D8-62FA4EC57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BD1F2-AB47-4C90-A44F-E5AA675C6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ADB3-7E60-4EFA-ACE3-27A7BA3A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-WO3Ulb9LG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lyrics.com/keith-kristyn-getty/awaken-the-dawn/" TargetMode="External"/><Relationship Id="rId2" Type="http://schemas.openxmlformats.org/officeDocument/2006/relationships/hyperlink" Target="http://www.songlyrics.com/keith-kristyn-getty-lyric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938-1C74-4F03-82A4-94FF4DC6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安静， 我灵， 安静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B17A-33C9-4DB2-92F5-F46517A7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hlinkClick r:id="rId2"/>
              </a:rPr>
              <a:t>https://www.youtube.com/watch?v=-WO3Ulb9LGM</a:t>
            </a:r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B2B12-8F70-49F4-A2FA-B1FC485D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8" y="2177937"/>
            <a:ext cx="5170711" cy="3994374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740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EE06-542B-4D9C-913E-102B3C1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zh-CN" altLang="en-US" b="1">
                <a:latin typeface="KaiTi" panose="02010609060101010101" pitchFamily="49" charset="-122"/>
                <a:ea typeface="KaiTi" panose="02010609060101010101" pitchFamily="49" charset="-122"/>
              </a:rPr>
              <a:t>惡人：</a:t>
            </a:r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並不是這樣</a:t>
            </a:r>
            <a:endParaRPr lang="en-US" b="1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2BCA5-6E9D-4BEF-A262-B5D270EDC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253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44E1BF-4E07-4678-8438-CC1A31F82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" r="11378" b="4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9432A-6944-4F3C-B136-F03054B35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3" r="6686" b="5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632BA2-343B-493B-81F0-711531406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814883"/>
              </p:ext>
            </p:extLst>
          </p:nvPr>
        </p:nvGraphicFramePr>
        <p:xfrm>
          <a:off x="805543" y="2871982"/>
          <a:ext cx="4558309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2345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FA6B687-42A2-491B-B67C-48F29B99E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3481" y="58846"/>
            <a:ext cx="11299532" cy="67403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elvetica Condensed Bold"/>
              </a:rPr>
              <a:t>Keith &amp; Kristyn Getty - Still My Soul, Be Still Lyrics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Artist: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D82D9"/>
                </a:solidFill>
                <a:effectLst/>
                <a:latin typeface="Arial" panose="020B0604020202020204" pitchFamily="34" charset="0"/>
                <a:ea typeface="Helvetica Neue"/>
                <a:hlinkClick r:id="rId2" tooltip="Keith &amp; Kristyn Getty Lyrics"/>
              </a:rPr>
              <a:t>Keith &amp; Kristyn Getty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ea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Album: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D82D9"/>
                </a:solidFill>
                <a:effectLst/>
                <a:latin typeface="Arial" panose="020B0604020202020204" pitchFamily="34" charset="0"/>
                <a:ea typeface="Helvetica Neue"/>
                <a:hlinkClick r:id="rId3" tooltip="Awaken the Dawn Album Lyrics"/>
              </a:rPr>
              <a:t>Awaken the Dawn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ea typeface="Helvetica Neue"/>
            </a:endParaRPr>
          </a:p>
          <a:p>
            <a:pPr marL="0" lvl="0" indent="0" algn="ctr">
              <a:lnSpc>
                <a:spcPct val="100000"/>
              </a:lnSpc>
              <a:buNone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Still my soul be still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安静， 我灵， 安静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And do not fear 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不要害怕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Though winds of change may rage tomorrow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可能明日風向改變怒吼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God is at your side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上帝在你身旁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No longer dread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不再懼怕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The fires of unexpected sorrow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不期烈焰般痛苦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God You are my God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神啊袮是我的神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And I will trust in You and not be shaken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我要信靠袮而不動搖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Lord of peace renew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平安的主更新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A steadfast spirit within me </a:t>
            </a:r>
            <a:r>
              <a:rPr lang="zh-CN" altLang="en-US" sz="1400" b="1" dirty="0">
                <a:solidFill>
                  <a:srgbClr val="22222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我裡面篤定的靈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To rest in You alone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安歇惟在袮裡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Still my soul be still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安靜我靈安靜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Do not be moved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不要動搖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By lesser lights and fleeting shadows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被似光非光飛奔的幽暗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Hold onto His ways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抓定祂的道路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With shield of faith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藉信心的盾牌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Against temptations flaming arrows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戰勝火箭般試探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Still my soul be still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安靜我靈安靜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Do not forsake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不要放棄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The Truth you learned in the beginning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你起初所學真理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Wait upon the Lord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等候主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Helvetica Neue"/>
              </a:rPr>
              <a:t>And hope will rise As stars appear when day is dimming. </a:t>
            </a: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盼望將如明星升起當黑暗降臨之時。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14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0BC3-0942-4750-B4D9-3A8C9CEE5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54DB-9536-4166-A1A2-F8DEFA555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1BE55-EC80-45B4-9719-DE9325CA7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560" b="1"/>
          <a:stretch/>
        </p:blipFill>
        <p:spPr>
          <a:xfrm rot="5400000">
            <a:off x="5502514" y="168819"/>
            <a:ext cx="6923314" cy="6455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F1890-FA56-4CF1-99C9-1151D3F1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endParaRPr lang="en-US" b="1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6E4A96-9FD0-43D8-BE36-1A90F076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TW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不從惡人的計謀，不站罪人的道路，不坐褻慢人的座位，</a:t>
            </a:r>
          </a:p>
          <a:p>
            <a:pPr marL="0" indent="0">
              <a:buNone/>
            </a:pPr>
            <a:r>
              <a:rPr lang="en-US" altLang="zh-TW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唯喜愛耶和華的律法，晝夜思想，這人便為有福！</a:t>
            </a:r>
          </a:p>
          <a:p>
            <a:pPr marL="0" indent="0">
              <a:buNone/>
            </a:pPr>
            <a:r>
              <a:rPr lang="en-US" altLang="zh-TW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他要像一棵樹，栽在溪水旁，按時候結果子，葉子也不枯乾，凡他所做的，盡都順利。</a:t>
            </a:r>
          </a:p>
          <a:p>
            <a:pPr marL="0" indent="0">
              <a:buNone/>
            </a:pPr>
            <a:r>
              <a:rPr lang="en-US" altLang="zh-TW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惡人並不是這樣，乃像糠秕，被風吹散。</a:t>
            </a:r>
          </a:p>
          <a:p>
            <a:pPr marL="0" indent="0">
              <a:buNone/>
            </a:pPr>
            <a:r>
              <a:rPr lang="en-US" altLang="zh-TW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因此當審判的時候，惡人必站立不住，罪人在義人的會中也是如此。</a:t>
            </a:r>
          </a:p>
          <a:p>
            <a:pPr marL="0" indent="0">
              <a:buNone/>
            </a:pPr>
            <a:r>
              <a:rPr lang="en-US" altLang="zh-TW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17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因為耶和華知道義人的道路，惡人的道路卻必滅亡。</a:t>
            </a:r>
            <a:endParaRPr lang="en-US" sz="17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57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8D65-9089-4C2C-BE7E-6D2626C2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0143-F2EE-4134-9D41-FE055882E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不從惡人的計謀，不站罪人的道路，不坐褻慢人的座位，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唯喜愛耶和華的律法，晝夜思想，這人便為有福！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他要像一棵樹，栽在溪水旁，按時候結果子，葉子也不枯乾，凡他所做的，盡都順利。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惡人並不是這樣，乃像糠秕，被風吹散。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因此當審判的時候，惡人必站立不住，罪人在義人的會中也是如此。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因為耶和華知道義人的道路，惡人的道路卻必滅亡。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69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8D65-9089-4C2C-BE7E-6D2626C2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0143-F2EE-4134-9D41-FE055882E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不從惡人的計謀，不站罪人的道路，不坐褻慢人的座位，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唯喜愛耶和華的律法，晝夜思想，這人便為有福！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他要像一棵樹，栽在溪水旁，按時候結果子，葉子也不枯乾，凡他所做的，盡都順利。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惡人並不是這樣，乃像糠秕，被風吹散。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因此當審判的時候，惡人必站立不住，罪人在義人的會中也是如此。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因為耶和華知道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義人的道路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惡人的道路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卻必滅亡。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24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015F6-99A4-4EC4-8E2E-4AC5DC2C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3" r="9230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520DE-39A9-4301-BFF4-D66D3468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義人：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E3F2-2CAC-4C8F-AD2B-3CAC2F83A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不從惡人的計謀，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不站罪人的道路，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不坐褻慢人的座位，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唯喜愛耶和華的律法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晝夜思想，這人便為有福！</a:t>
            </a:r>
          </a:p>
          <a:p>
            <a:pPr lvl="1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他要像一棵樹，栽在溪水旁，按時候結果子，葉子也不枯乾，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凡他所做的，盡都順利。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道路耶和華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知道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耶和華知道義人的道路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179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C002CF-19D6-4530-98BB-A58B79071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66" r="704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176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7F2C-FBF1-4E74-9B1E-38AA24A7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504" y="2898954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知道 </a:t>
            </a:r>
            <a:r>
              <a:rPr lang="he-IL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ידע:</a:t>
            </a:r>
            <a:r>
              <a:rPr 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</a:p>
          <a:p>
            <a:r>
              <a:rPr 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know </a:t>
            </a:r>
          </a:p>
          <a:p>
            <a:r>
              <a:rPr lang="zh-TW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开门看</a:t>
            </a: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4ABBC-6580-40A4-A57D-FB3915ABD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" t="6764" r="5657" b="12848"/>
          <a:stretch/>
        </p:blipFill>
        <p:spPr>
          <a:xfrm>
            <a:off x="5439746" y="326573"/>
            <a:ext cx="1679511" cy="2276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40819-8BAA-4DED-B899-9BB9CE20A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92"/>
          <a:stretch/>
        </p:blipFill>
        <p:spPr>
          <a:xfrm>
            <a:off x="7470730" y="2146965"/>
            <a:ext cx="1542642" cy="227666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2EC8C24-64D9-4086-B6EE-38A15BDE8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15651" r="17706" b="19628"/>
          <a:stretch/>
        </p:blipFill>
        <p:spPr bwMode="auto">
          <a:xfrm>
            <a:off x="8027447" y="4216207"/>
            <a:ext cx="3858647" cy="22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805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KaiTi</vt:lpstr>
      <vt:lpstr>Arial</vt:lpstr>
      <vt:lpstr>Calibri</vt:lpstr>
      <vt:lpstr>Calibri Light</vt:lpstr>
      <vt:lpstr>Office Theme</vt:lpstr>
      <vt:lpstr>安静， 我灵， 安静</vt:lpstr>
      <vt:lpstr>PowerPoint Presentation</vt:lpstr>
      <vt:lpstr>詩篇1</vt:lpstr>
      <vt:lpstr>詩篇1</vt:lpstr>
      <vt:lpstr>詩篇1</vt:lpstr>
      <vt:lpstr>詩篇1</vt:lpstr>
      <vt:lpstr>義人：</vt:lpstr>
      <vt:lpstr>PowerPoint Presentation</vt:lpstr>
      <vt:lpstr>PowerPoint Presentation</vt:lpstr>
      <vt:lpstr>惡人：並不是這樣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安静， 我灵， 安静</dc:title>
  <dc:creator>TAIYAN ZHANG</dc:creator>
  <cp:lastModifiedBy>Charles Zhang</cp:lastModifiedBy>
  <cp:revision>2</cp:revision>
  <dcterms:created xsi:type="dcterms:W3CDTF">2020-09-13T16:37:06Z</dcterms:created>
  <dcterms:modified xsi:type="dcterms:W3CDTF">2020-09-13T19:45:14Z</dcterms:modified>
</cp:coreProperties>
</file>