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0"/>
    <p:restoredTop sz="94351"/>
  </p:normalViewPr>
  <p:slideViewPr>
    <p:cSldViewPr snapToGrid="0" snapToObjects="1">
      <p:cViewPr varScale="1">
        <p:scale>
          <a:sx n="110" d="100"/>
          <a:sy n="110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75DDBB-B952-1E40-895C-8B7515CDB6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F2854E9-6FA3-404F-B8E7-5D13D8853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6C35745-A6D5-DD40-93CA-8A6FFB87F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83496F6-FFB3-0D45-9060-A266786E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A13F40-C3A8-3842-B800-D21E359E0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2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44926E-8A1E-A143-A3A5-D092AA4D4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0114562-AACB-4C4E-BA33-82A7C4F987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46C27A-31C7-5C49-8013-D8AC098A5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B3B9AB1-0E4D-8043-9668-F5FF9066B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319C83F-625D-C248-9E88-933FC6B6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06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4C5FCFA-4796-3B47-908A-CE550D450E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BF844BB-3C8E-6B49-80A5-13E4EDFAC7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175CDD-5426-CC41-9B88-A44FC3EC5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713E501-71B9-3341-874F-67078BC8E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3B5BCE-223B-9544-870B-1E80B738D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33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1E9491-3D68-DA4D-B38F-6223AE0A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5C5C97-D634-3A41-9994-66530BB24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25D8AC-2145-504A-9EC1-0FFAF551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974AC3D-3F96-894F-B354-4752EA1EF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D7472F-CAD3-8247-BB49-E427BAAC9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8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0BA58A-AF4B-9646-A3EA-4B5924D44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3A5ABFE-B8A5-3E4C-80C3-565ED828D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1D1304D-5699-3440-A707-52B6571CF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99F8674-3B53-2C4D-8D7A-089F38C5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0342F9-D386-7E4F-A32D-512A92304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7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8D62DB-C7AC-7441-8A0B-6E9D4CAE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DE724C-1F85-8742-9805-4E5BFB10FE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B0B14C3-2E27-F84F-B1AA-B51C06C45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5188DE0-AF83-B44A-9614-0B55F01A2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4A7F3BB-E297-E743-A563-A1F12C04C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BB96A19-8D66-3D43-8A10-D01252A4C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02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CCCE2A-41C3-CD45-B2FA-EC67A1D65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00E1CD8-418F-8040-8909-9B100E4DF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F262042-3F8A-974C-8A84-905F79537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78E2FE6-6802-B044-966D-FC1559D65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D1C36E8-8926-6043-BDF5-1C043DA61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26C18D6-A446-7142-8840-2E94D55B6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DCD0740-34A3-594C-935F-318DB9D36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354F667-3066-A445-95B1-908DB9494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23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9693E5-6A5E-CB42-9F83-3131B7AFC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0D83526-69D7-9948-AFEA-765D3950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3CD2D6A-4817-6443-9A14-CF7AAC79C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D1E3027-E77A-4D4F-B338-E93F1FD3B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11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A34E971-1F8D-2E4F-B896-62B3D3237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DFE97A7-FD73-5945-BB70-34164F21A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9ED750A-7549-B044-BB53-84C7BDEF4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8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732D90-40E0-4F4B-87B1-CEAC3553A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ABBE66-DB2E-DF42-B4E5-BB5AC168D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CE636D2-D0EF-774C-8C67-5A38BA9F5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AFC8778-D7A3-5D41-9ADC-8DAD1FEBE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D792D5-0ADD-3D4F-BEC5-FBAE5CDF3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95B997-F9D2-FB4A-A7F1-8BDD85F81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5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164CB1-2E60-6848-985D-130CC2323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526BB15-72DF-6141-9562-F2930BB80D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676D968-7693-C942-B70E-9DCAEA7DA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A99DA7-F13A-764B-9A0A-459C02106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B9E528D-F34C-944F-9801-300B5D672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CB6074B-EF1B-2B41-BE34-BBFEA4C79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0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F9EEBD7-BE70-1B4C-B468-025FE79F9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852B2A-722C-794B-BE22-38646CB7F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0941DC-2770-E144-8A86-BD2FF66C0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638E2-29C2-F845-B302-0DD147E1C7D1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114ABF-491A-0345-AAC1-88B01B4E4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C615D6-23C0-464A-8F11-1AC284317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92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DA17257-F8DD-A54F-A544-166BA8D22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6344" y="457200"/>
            <a:ext cx="11411712" cy="625449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zh-CN" altLang="en-US" dirty="0" smtClean="0"/>
              <a:t>‪</a:t>
            </a:r>
            <a:r>
              <a:rPr lang="zh-TW" altLang="en-US" sz="3000" b="1" dirty="0"/>
              <a:t>‪但以理書‬</a:t>
            </a:r>
            <a:r>
              <a:rPr lang="en-US" altLang="zh-TW" sz="3000" b="1" dirty="0"/>
              <a:t>5:1-31 </a:t>
            </a:r>
            <a:r>
              <a:rPr lang="zh-TW" altLang="en-US" sz="3000" b="1" dirty="0"/>
              <a:t>和合本</a:t>
            </a:r>
          </a:p>
          <a:p>
            <a:pPr algn="l"/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伯沙撒王為他的一千大臣設擺盛筵，與這一千人對面飲酒。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伯沙撒歡飲之間，吩咐人將他父（或譯：祖；下同）尼布甲尼撒從耶路撒冷殿中所掠的金銀器皿拿來，王與大臣、皇后、妃嬪好用這器皿飲酒。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於是他們把耶路撒冷神殿庫房中所掠的金器皿拿來，王和大臣、皇后、妃嬪就用這器皿飲酒。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他們飲酒，讚美金、銀、銅、鐵、木、石所造的神。</a:t>
            </a:r>
          </a:p>
          <a:p>
            <a:pPr algn="l"/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當時，忽有人的指頭顯出，在王宮與燈臺相對的粉牆上寫字。王看見寫字的指頭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就變了臉色，心意驚惶，腰骨好像脫節，雙膝彼此相碰，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大聲吩咐將用法術的和迦勒底人並觀兆的領進來，對巴比倫的哲士說，誰能讀這文字，把講解告訴我，他必身穿紫袍，項帶金鍊，在我國中位列第三。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於是王的一切哲士都進來，卻不能讀那文字，也不能把講解告訴王。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伯沙撒王就甚驚惶，臉色改變，他的大臣也都驚奇。</a:t>
            </a:r>
          </a:p>
          <a:p>
            <a:pPr algn="l"/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太后（或譯：皇后；下同）因王和他大臣所說的話，就進入宴宮，說：「願王萬歲！你心意不要驚惶，臉面不要變色。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在你國中有一人，他裏頭有聖神的靈，你父在世的日子，這人心中光明，又有聰明智慧，好像神的智慧。你父尼布甲尼撒王，就是王的父，立他為術士、用法術的，和迦勒底人，並觀兆的領袖。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在他裏頭有美好的靈性，又有知識聰明，能圓夢，釋謎語，解疑惑。這人名叫但以理，尼布甲尼撒王又稱他為伯提沙撒，現在可以召他來，他必解明這意思</a:t>
            </a:r>
            <a:r>
              <a:rPr lang="zh-TW" altLang="en-US" sz="3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。」</a:t>
            </a:r>
            <a:endParaRPr 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4360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DA17257-F8DD-A54F-A544-166BA8D22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6344" y="457200"/>
            <a:ext cx="11411712" cy="625449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zh-CN" altLang="en-US" dirty="0" smtClean="0"/>
              <a:t>‪</a:t>
            </a:r>
            <a:r>
              <a:rPr lang="zh-TW" altLang="en-US" sz="3000" b="1" dirty="0"/>
              <a:t>‪但以理書‬</a:t>
            </a:r>
            <a:r>
              <a:rPr lang="en-US" altLang="zh-TW" sz="3000" b="1" dirty="0"/>
              <a:t>5:1-31 </a:t>
            </a:r>
            <a:r>
              <a:rPr lang="zh-TW" altLang="en-US" sz="3000" b="1" dirty="0"/>
              <a:t>和合本</a:t>
            </a:r>
          </a:p>
          <a:p>
            <a:pPr algn="l"/>
            <a:r>
              <a:rPr lang="en-US" altLang="zh-TW" sz="3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13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但以理就被領到王前。王問但以理說：「你是被擄之猶大人中的但以理嗎？就是我父王從猶大擄來的嗎？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我聽說你裏頭有神的靈，心中光明，又有聰明和美好的智慧。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現在哲士和用法術的都領到我面前，為叫他們讀這文字，把講解告訴我，無奈他們都不能把講解說出來。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我聽說你善於講解，能解疑惑；現在你若能讀這文字，把講解告訴我，就必身穿紫袍，項戴金鍊，在我國中位列第三。」</a:t>
            </a:r>
          </a:p>
          <a:p>
            <a:pPr algn="l"/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17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但以理在王面前回答說：「你的贈品可以歸你自己，你的賞賜可以歸給別人；我卻要為王讀這文字，把講解告訴王。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18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王啊，至高的神曾將國位、大權、榮耀、威嚴賜與你父尼布甲尼撒；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19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因神所賜他的大權，各方、各國、各族的人都在他面前戰兢恐懼。他可以隨意生殺，隨意升降。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20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但他心高氣傲，靈也剛愎，甚至行事狂傲，就被革去王位，奪去榮耀。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21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他被趕出離開世人，他的心變如獸心，與野驢同居，吃草如牛，身被天露滴濕，等他知道至高的神在人的國中掌權，憑自己的意旨立人治國。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22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伯沙撒啊，你是他的兒子（或譯：孫子），你雖知道這一切，你心仍不自卑，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23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竟向天上的主自高，使人將他殿中的器皿拿到你面前，你和大臣、皇后、妃嬪用這器皿飲酒。你又讚美那不能看、不能聽、無知無識、金、銀、銅、鐵、木、石所造的神，卻沒有將榮耀歸與那手中有你氣息，管理你一切行動的神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24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因此從神那裏顯出指頭來寫這文字。</a:t>
            </a:r>
          </a:p>
          <a:p>
            <a:pPr algn="l"/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25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「所寫的文字是：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彌尼，彌尼，提客勒，烏法珥新。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』 26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講解是這樣：彌尼，就是神已經數算你國的年日到此完畢。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27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提客勒，就是你被稱在天平裏，顯出你的虧欠。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28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毗勒斯（與烏法珥新同義），就是你的國分裂，歸與米底亞人和波斯人。」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29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伯沙撒下令，人就把紫袍給但以理穿上，把金鍊給他戴在頸項上，又傳令使他在國中位列第三。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30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當夜，迦勒底王伯沙撒被殺。 </a:t>
            </a:r>
            <a:r>
              <a:rPr lang="en-US" altLang="zh-TW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31 </a:t>
            </a:r>
            <a:r>
              <a:rPr lang="zh-TW" altLang="en-US" sz="3000" b="1" dirty="0">
                <a:latin typeface="KaiTi" panose="02010609060101010101" pitchFamily="49" charset="-122"/>
                <a:ea typeface="KaiTi" panose="02010609060101010101" pitchFamily="49" charset="-122"/>
              </a:rPr>
              <a:t>米底亞人大流士年六十二歲，取了迦勒底國。</a:t>
            </a:r>
            <a:endParaRPr 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8107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1303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等线</vt:lpstr>
      <vt:lpstr>KaiTi</vt:lpstr>
      <vt:lpstr>新細明體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思考题 </dc:title>
  <dc:creator>Cheryl Franks</dc:creator>
  <cp:lastModifiedBy>jason xiang</cp:lastModifiedBy>
  <cp:revision>5</cp:revision>
  <dcterms:created xsi:type="dcterms:W3CDTF">2022-01-29T08:50:32Z</dcterms:created>
  <dcterms:modified xsi:type="dcterms:W3CDTF">2022-03-13T23:27:36Z</dcterms:modified>
</cp:coreProperties>
</file>