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7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1-24T18:20:41.4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30932 6349 6 0,'0'0'42'15,"0"0"2"-15,0 0 0 0,0 0 1 0,0 0 6 16,0 0 0-16,0 0 3 0,0 0 1 15,0 0-5-15,0 0-3 0,0 0 0 16,0 0-1-16,0 0 2 0,0 0-7 0,0 0-3 16,0 0-5-16,0 0-1 0,0 0 7 15,0 0 7-15,0 0-6 0,0 0 13 16,0 0 4-16,0 0 9 0,0 0 9 16,0 0 2-16,0 0 0 0,0 0-4 0,0 0 4 15,0 0 1-15,0 0-4 0,0 0-8 16,0 0-10-16,0 0-2 0,0 0-6 0,0 0-10 15,0 0 1-15,0 0-7 16,0 0-3-16,0 0 0 0,0 0-3 0,0 0-4 16,0 0-6-16,0 0 3 0,0 0-1 0,0 0-5 15,0 0 1-15,0 0-2 0,0 0-4 16,0 0 3-16,0 0-3 0,0 0-3 16,2 7 3-16,-2-7-1 0,0 0 0 15,3 7 0-15,-3-7-3 0,0 5-1 16,0-5 2-16,0 8-2 0,0-8 0 0,0 8 0 15,0-3-3-15,0 1 6 0,0-6-4 16,0 9 2-16,0-5 0 0,0-4 2 0,0 8-5 16,0-8-1-16,-3 7 2 0,3-1 0 15,0-6-3-15,-2 6 2 0,2-6 2 16,-2 7-3-16,4-3 1 0,-2-4 1 16,-2 8-2-16,2-8 1 0,-2 7 0 0,2-2 0 15,0-5-2-15,-4 7 2 0,2-1 0 16,0-2 0-16,0-1-1 0,2-3 1 0,-4 10-3 15,2-6 2-15,0-1 1 0,2-3-1 16,-6 8-1-16,4-6 3 0,2-2 0 16,-2 5-4-16,0-1 6 0,2-4-4 15,-2 8 0-15,2-8-1 0,-4 6 3 0,2-3 0 16,2-3-2-16,-2 6 0 0,2-6 2 16,-2 4-1-16,2-4-2 0,0 0 1 15,-4 7 0-15,4-7 0 0,0 0 0 0,-6 4 2 16,6-4-3-16,-3 6 2 0,-1-4 0 15,4-2-2-15,-7 10-1 0,5-7 5 16,0 1-2-16,-2 0-1 0,2 2 0 0,2-6-1 16,-4 9 0-16,0-3 0 0,1-1 2 15,1 0 1-15,0-2-2 0,-2 3 2 16,2-2-2-16,2-4 0 0,-4 7 0 0,2-2 1 16,0-2 0-16,2-3-1 0,-5 8 0 15,3-3 0-15,0-1 0 0,-1 2 1 16,-1 0-1-16,2 0 1 0,0-3 1 15,0 5 0-15,-2-5-2 0,2 3-2 0,-2 2 2 16,0-2 2-16,2-2-2 0,-3 2 1 16,3-1-3-16,0-1 1 0,-3 1 1 0,3-1-1 15,0 2 0-15,0 0 3 0,0-2-2 16,2 1 0-16,-2 1-1 0,0-2 0 16,2 2 1-16,-2 0 0 0,2-1-3 15,-2 1 1-15,2 1 2 0,-2-1-1 0,2 0 3 16,0 1-3-16,-3-1 1 0,3 2 0 15,-2-1 1-15,2 1-1 0,0-1-2 0,-2 0 2 16,2 2 0-16,-2-2 0 0,2 1 2 16,0 0 0-16,0-2-4 0,-2 1 0 15,2-2 2-15,0 1 0 0,0 0-2 0,-2 0 3 16,2-1-3-16,0 1 1 0,-2 0-1 16,2 0 2-16,0-1 2 0,-2 1-2 15,2 0 2-15,0 0 0 0,2-2-6 0,-2-4 5 16,0 11 0-16,2-5-1 0,0 1-5 15,-2-3 6-15,2 3-1 0,2-1 1 16,-4 0 1-16,5 0-3 0,-3 0 1 16,0 0 3-16,0 1-4 0,2-1 2 0,-2-2 0 15,0 3-1-15,2-1 0 0,-2-1 1 16,1-1 0-16,1 2-3 0,-1 0 2 0,-1-2 2 16,0 1-2-16,0-1 0 0,2 2-1 15,0-3 4-15,0 3-5 0,-2-2 2 16,2 2 1-16,0-3 1 0,1 3-1 15,2 1 0-15,-1-4-2 0,-2 1 2 0,2-1-2 16,1 3 3-16,-1-2-6 0,0-1 5 16,1 2 0-16,-3-4 1 0,3 3-3 0,-1-2 1 15,0 2-1-15,-6-4 2 0,8 6-3 16,-2-4 1-16,2-1 2 0,-8-1 0 16,10 5 0-16,-2-4 0 0,-2 1 0 15,3 0-2-15,-1 0 2 0,-1 0-2 0,1 0-1 16,3-1 3-16,-3 2 0 0,0-2-1 15,4 1-1-15,-4 2 2 0,0-2-1 16,1 0 3-16,-1-1-5 0,3 2 1 0,-3-2 1 16,3 2 2-16,-3-1-2 0,3 1 0 15,0-3-2-15,1 3 6 0,1-3-3 16,0 0-1-16,4 1 3 0,-3-1-5 0,2 0 2 16,0 0 1-16,-1 2 0 15,0-2-2-15,-3 0 1 0,1 0-2 0,0 0 3 16,0 0-3-16,-1 0 0 0,0 2 3 15,2-2 1-15,-2 0-2 0,1 0-1 0,2 0 4 16,0 0-2-16,-3-2 0 0,6 2 1 16,-2-2 0-16,-1 1 0 0,2-2 0 15,0 0 2-15,-2 1 3 0,-2-1 0 0,-1-1 2 16,-2 4-3-16,4-1 6 0,-4-3 4 16,-2 2 1-16,1 0 0 0,1 0-1 15,-1 1-1-15,0-3-1 0,-1 2-2 0,2-2 2 16,-1 0-3-16,2-2-1 0,-1 3 0 15,1-3-1-15,2 0-1 0,-1 1-2 0,-1 0 0 16,-1 0-4-16,3-1 3 0,-2 2 3 16,-3-1-4-16,0-1 3 0,1 0 3 15,0 0 6-15,-1 1-1 0,-2-1-1 16,1 0 2-16,1-1-4 0,-4-1 0 0,2 1-1 16,1-1-1-16,0-1-1 0,-1 1-2 15,0-4-1-15,0 1-1 0,-2 2 2 0,3-1 6 16,-2 0 2-16,-1-1 8 0,2 1 9 15,-2 1 5-15,0-1 3 0,0 1 1 16,-1-3 3-16,-1 4-3 0,2-5-1 16,-2 2-2-16,0 0-3 0,-2-1-4 15,2-1-2-15,0 1-5 0,-2 1 0 0,0-1-3 16,2 2-3-16,-4-2 1 0,4 0 2 16,-2 1-7-16,0 1 1 0,-2-1 5 0,2 1 3 15,0 1 6-15,0-1-1 0,-2 1 3 16,0-1-5-16,0 1-5 0,0-1 4 15,0 3-9-15,-2-3 4 0,1 1 1 0,-1-1-7 16,0 2-1-16,0-1 3 0,0-1 0 16,-2 3-3-16,1-3 2 0,-2 1-2 15,1 1-2-15,0-2 1 0,2 3 1 0,-2-1-3 16,-1-1-2-16,-2 1 5 0,3-2-2 16,-2 3-3-16,1 0-4 0,-1-1 1 15,2 0-2-15,-3-2-1 0,0 3 1 16,1-1-1-16,0 1 3 0,0 1-2 0,-2 1 0 15,2-4-2-15,0 3 3 0,0-1 3 16,-1 2-4-16,1-1 2 0,-1 1-1 0,0 0 5 16,-1 0-5-16,2-1 2 0,-1 0 1 15,-2 1-1-15,3 0-5 0,0 0 4 16,-3-1-3-16,0 1-2 0,3 1 8 16,-3-2-6-16,1 2-2 0,-1 0-2 15,0-1 3-15,1 1-1 0,-5 0 1 0,4 0 2 16,-3 3-8-16,-3-4 5 0,2 2 0 0,0 0-2 15,-1 0 0-15,-2-1 2 0,-1 4 5 16,0-1-3-16,0 1 0 0,1-2 2 16,-4 2 0-16,1 0-1 0,2-3-2 15,-2 3 0-15,-1 0 6 0,2 3-6 0,-2-1 1 16,3-2 0-16,-3 1 0 0,4 1 2 16,-2 0-3-16,4 0 0 0,-1-1 1 0,2 2-5 15,0-1 0-15,3 1 1 0,-2 1 4 16,0 2-2-16,1 0 2 0,3-1-4 15,-1 1-5-15,-2 0 11 0,5 0 0 16,-2-3 6-16,0 3-5 0,2 0 2 0,2-2 2 16,-2-1-2-16,4 1 0 0,-3 0-3 15,1-2 4-15,1 2 0 0,1 0-5 16,4-4 1-16,-8 3-2 0,4 0-1 0,4-3 0 16,-7 2 2-16,7-2 0 0,-4 5 1 15,4-5 1-15,0 0 3 0,-6 2-3 0,6-2-3 16,0 0-6-16,0 0-18 0,-6 4-37 15,6-4-55-15,0 0-100 0,0 0-1007 16,-5-11 415-16,0 6 274 0</inkml:trace>
  <inkml:trace contextRef="#ctx0" brushRef="#br0" timeOffset="3374.1">11142 6370 33 0,'0'0'109'0,"-4"-5"-6"0,4 5-7 0,0 0-3 16,0 0-12-16,0 0-3 0,0 0-7 16,-4-5-4-16,4 5-8 0,0 0-3 15,0 0 10-15,0 0 0 0,0 0 5 0,0 0 1 16,0 0 1-16,0 0 0 0,0 0-1 16,0 0-1-16,0 0-5 0,0 0-4 15,0 0-5-15,-10-1-9 0,10 1-2 0,0 0-7 16,0 0 3-16,0 0-6 0,0 0-5 15,0 0-5-15,-8-2 2 0,8 2-3 16,0 0-5-16,0 0 1 0,-8-1-2 0,8 1-2 16,0 0-4-16,-11 0-1 0,11 0-3 15,0 0 2-15,0 0-2 0,-10 0-2 16,10 0 1-16,0 0-2 0,0 0 0 16,0 0 0-16,-13 0-3 0,13 0 1 0,0 0 1 15,-9 1 0-15,9-1-3 0,0 0 1 16,-8 2 0-16,8-2 3 0,-6 1 3 0,6-1 7 15,0 0-2-15,-8 3 4 0,8-3-3 16,0 0-3-16,-10 2-1 0,10-2-3 16,-8 1 0-16,8-1 1 0,-6 4-1 15,6-4-1-15,-6 2-1 0,6-2-1 0,0 0 2 16,-7 4-1-16,7-4-1 0,-6 3-2 16,6-3 0-16,-7 5-2 0,3-1 1 0,0-3-2 15,0 3 1-15,4-4 1 0,-9 6-1 16,9-6-2-16,-6 3 4 0,2-1-2 15,4-2-1-15,-6 4 3 0,6-4 0 16,-4 4 0-16,4-4-1 0,-8 4 2 0,8-4-1 16,-6 4-2-16,6-4 2 0,-6 3-1 15,6-3-1-15,-6 6 2 0,2-4-2 0,4-2-2 16,-7 2 2-16,7-2 0 0,-8 3 2 16,8-3-2-16,-7 6 2 0,7-6 5 15,-6 3 5-15,6-3-3 0,-6 1-1 16,3 3 1-16,3-4-3 0,-8 4-1 0,8-4 1 15,-6 2-2-15,6-2 3 0,-8 5-1 0,0-3-4 16,4 2-2-16,4-4 1 0,-8 6-1 16,4-4 0-16,4-2 2 0,-8 4-3 15,4-2 1-15,-3 1-3 0,7-3 2 16,-7 6 2-16,3-5-4 0,4-1 4 16,-6 9-1-16,2-6-1 0,2 1 3 0,-3 0-2 15,1 0 0-15,0 2-4 0,0-1 4 16,0 1-2-16,2-2 0 0,-3 3-1 0,1-1 2 15,-1 1 0-15,1-3 2 0,0 4-2 16,0-3 2-16,0 3-1 0,0-1 0 16,0 0-1-16,-1-2 1 0,2 3-2 15,-1-1 2-15,2-1-2 0,-2 2 1 0,2-2 0 16,0-1 1-16,0 1-1 0,0 2-1 16,0-2 3-16,-2-1-3 0,4 1-1 0,-3 0 3 15,1 0-3-15,0-1 1 0,0-1 3 16,2 1-4-16,-2 1 3 0,0 0-1 15,2-6-1-15,-2 9 0 0,2-3 3 16,0 0-4-16,-2-2 0 0,2 1 0 0,0-5 4 16,-3 10 0-16,1-6-2 0,2 2 0 15,0-6 2-15,-2 9-1 0,0-5 0 16,2 2-1-16,0-6-2 0,-2 7 2 0,0-3 2 16,2-4-3-16,0 8 1 0,-2-4-1 15,2-4 1-15,0 5 0 0,0-5 0 16,0 6 0-16,0-6 0 0,0 8-1 0,0-8 0 15,0 5 2-15,0-5-2 0,0 6 3 16,0-6-2-16,-3 8 0 0,3-5 0 16,0-3-2-16,0 12 4 0,0-6-2 0,0-1 2 15,0 3-4-15,0 0 2 0,0 1 2 16,0-2-2-16,0 5 1 0,0-3-1 0,3 3 2 16,-3-1-1-16,0 1 2 0,0-1-1 15,0 3 2-15,0-3-3 0,0 1-1 16,0 1 1-16,0-3 1 0,0 1-2 15,0 0 0-15,0-1 0 0,0-1-1 0,0 1 3 16,0 0-3-16,0-3 1 0,2 1 4 16,-2-1 1-16,2-1 2 0,0 2 3 15,0-2 0-15,0 1-1 0,3-1 1 16,-3-1-4-16,2 3 4 0,2-2 0 0,-1-2-1 16,-1 1-2-16,2 1 0 0,-2-1 0 15,2 1-2-15,-2-2 2 0,4 0-2 0,-4 2-1 16,2-2 1-16,-2-1 1 0,2 1 1 15,0 0-4-15,-1 0 3 0,2-2-1 16,-1 2-1-16,0-3 1 0,0 3 0 0,1-2 1 16,-1 0 1-16,0 0 0 0,1-1-3 15,-1 2 4-15,1-2-4 0,-7-1 1 16,10 3 1-16,-10-3 0 0,10 0 2 0,-3 2-1 16,-7-2 1-16,13-2-3 0,-13 2 5 15,10-4 3-15,-3 1 0 0,-1 2-2 0,0-3 2 16,1 0-3-16,-1 1 1 0,3-1-1 15,-3-2-3-15,2 2 2 0,0-2 0 16,0-1-3-16,-2 1 1 0,2-1-1 16,0-1-2-16,1 2 1 0,-3 0 0 15,1-1 0-15,-1 1-2 0,0 0 3 0,1 1-3 16,-3 1 2-16,2-2-1 0,-2 0 5 16,0 0 3-16,3-1-6 0,-2 2 1 0,-1-4 2 15,0 2 0-15,0-2-2 0,0-4-1 16,0 5-1-16,2-4 3 0,-3-1 1 15,1-1 3-15,3 1 2 0,-5 0 7 16,0 2 2-16,0-3-2 0,0 3 0 0,0-3-2 16,0 3-2-16,0-2-3 0,0-1-1 15,-2 3-2-15,3-2 0 0,-1-2 0 0,-2 5 0 16,2-3 0-16,-2-1-1 0,0 3 0 16,0-3 4-16,0 3 4 0,0-2 0 15,0 1-1-15,0-1-4 0,0 1 0 16,-2 1-3-16,2-2-2 0,0 1 1 0,0 0-1 15,-2-1-1-15,2 2 0 0,0-1-2 0,0 1-1 16,-3 0-2-16,3 1 3 16,0-1-1-16,-2-1 0 0,2 1 2 0,-2 1 5 15,0 1 0-15,2-1 7 0,-2 1 6 16,0 1-3-16,2-2 3 0,-2 1 0 16,0 1-4-16,0-1-5 0,0 2 1 0,-1-3-7 15,1 2 6-15,0 1-6 0,2-1 4 16,-2 1-3-16,-1-1-5 0,1 2 11 0,0-1 9 15,0 3 1-15,0-2 4 0,0 0 1 16,2 6-2-16,-4-8-1 0,4 8-5 16,-2-5 3-16,0 1-3 0,2 4-4 15,-2-6 3-15,2 6-8 0,0 0 1 0,-2-6 0 16,2 6 0-16,0 0-1 0,-2-5-5 16,2 5 1-16,0 0-1 0,0 0-2 0,0 0 1 15,-2-6-5-15,2 6 4 0,0 0-7 16,0 0-17-16,0 0-25 0,0-5-39 0,0 5-54 15,0 0-71-15,0 0-77 0,0 0-840 16,0 0 382-16,0 0 252 0</inkml:trace>
  <inkml:trace contextRef="#ctx0" brushRef="#br0" timeOffset="8123.99">10976 4804 62 0,'-2'-5'155'0,"2"5"-2"0,-2-10 4 15,0 6 2-15,0-1 3 0,2 5-8 16,-4-8-10-16,4 2-10 0,-2 2-16 0,2 4-10 16,-4-6-11-16,0 3-9 0,4 3-7 15,-8-8-8-15,4 4-3 0,4 4-10 16,-10-4-3-16,4 2-8 0,-3 1-5 15,9 1-5-15,-15 0-2 0,5 0-3 0,1 1-1 16,-1-1 1-16,0 2 2 0,0 0-7 16,0 2 3-16,0-2-4 0,-3 2 0 15,0 2 0-15,3-1 0 0,-3 1-1 0,0 0-1 16,0-1-1-16,1 5-3 0,2-2-4 16,-2 3-1-16,2-1 0 0,2 1-3 15,-1 0-3-15,1 3-1 0,1-2 2 16,3 3-3-16,0-2 2 0,-1-2-3 15,3-1-1-15,2 1 1 0,0-1-2 0,2-1-1 16,3 0 1-16,1-2-3 0,3-2 0 0,3-3 0 16,1-2-2-16,4-2-1 0,2 0-1 15,0-4-2-15,2 2 1 0,0-5 0 16,-1 1-4-16,-2 1 2 0,-2-3 1 16,2-1 1-16,-3 3 0 0,-2-1 0 0,-2-1-2 15,-1 1 4-15,-2-1-4 0,1 1 2 16,-2-1 4-16,-1 3 0 0,-2-1 1 0,2 2-1 15,-2 2 0-15,-2-2 1 0,3 1-3 16,-1 1 2-16,-2 1-4 0,2-1-2 16,-4 4-3-16,0 0 1 0,0 0 0 15,0 0 2-15,0 0-1 0,0 13 1 0,-2-5 0 16,-2 5 0-16,0 6 2 0,-1 4 0 16,-1 4-1-16,-2 10 3 0,2 3-2 0,-6 8 1 15,2 6 0-15,-4 12 2 0,1-9 0 16,0-7 0-16,2-1 1 0,-1-1 0 15,2-2-1-15,-2-3 3 0,0-6 2 16,2-3 5-16,-1-3 1 0,0-7 5 0,3-1-1 16,-1-4 7-16,1 0-2 0,0-6-3 15,-1-2-3-15,-2-6-5 0,1-2-7 16,0-6-11-16,-4-5-10 0,4-7-15 16,-1-4-6-16,1-3 5 0,-1-1 4 0,2-4 0 15,-1 2 5-15,2 0 3 16,0-2 2-16,-2 2 2 0,4 1 3 0,0 1-1 0,2 0 3 15,0 4 1-15,2 0 1 0,-1 0 1 16,6 0 0-16,1 0 3 0,4-4-3 16,6 0 1-16,4-2 3 0,5 0 1 15,9-3 1-15,2-1 0 0,0 1 2 0,3-1 0 16,1 4 0-16,1-1-2 0,-1 3 4 16,0-2-1-16,-6 6-1 0,-3 4 1 0,-3-2 3 15,-5 5-2-15,-2 1 7 0,-4 2 8 16,-3 0-6-16,2 0 1 0,-6 2-1 15,-2-1 1-15,-2 3 3 0,0 0-1 16,0 0 0-16,-1 1-2 0,1 0-4 0,1 1 2 16,-5 3-3-16,4-9-1 0,-4 9-1 15,4-3-5-15,-4 3 1 0,0 0-1 16,0 0 2-16,0 0-3 0,0 0 4 16,6 13-1-16,-4-5-1 0,-2 1 2 0,0 3-1 15,0-1 0-15,2 3 0 0,0-1 2 16,1 2 0-16,-1 0-4 0,0 1 4 0,2-1-1 15,2-2-2-15,-1 0 3 0,1-1 1 16,-1-2 0-16,3-1-1 0,-2-1 3 16,2-2 0-16,4-3-1 0,-4-3 0 0,0 0 1 15,-8 0-3-15,15-6 3 0,-9 0-3 16,1-1 0-16,-3-2-2 0,2-1 2 0,-1 0-2 16,-3-1 1-16,0 0-1 0,0-3 0 15,-2 3-2-15,2-3 1 0,-2 2 1 16,0-2-1-16,0-1 0 0,0-3-1 15,-2 4 2-15,0-2-2 0,0 1 2 0,0 2 2 16,-1-2 2-16,1 3 7 0,-2 2-3 16,2-1 0-16,0 3 0 0,-3-1-2 0,3 3-2 15,-2 0-1-15,2 0 1 0,-4 3-3 16,1 1 0-16,5 2-2 0,0 0-1 16,-10-2 3-16,10 2 1 0,0 0-3 15,-10 6 2-15,5-2 1 0,5-4-2 0,-5 5-1 16,3-1 0-16,2-4 0 0,-4 8 0 15,0-5 2-15,4-3-1 0,-2 8-1 0,0-1 1 16,2-3 2-16,0-4 0 0,0 10-2 16,-2-4 1-16,2-1-1 0,0 0-1 15,0 2-2-15,0-1 2 0,2-1-1 16,0 1 0-16,0-2-3 0,4 0-1 0,0-1 3 16,6 0 0-16,0-2 3 0,3-1-2 15,2 0-1-15,2-1-3 0,3-2 4 0,-2 2-2 16,6-4 2-16,-1 2 0 0,1-3 1 15,1 3 0-15,-2-1 0 0,-1-2 0 16,-3 2 0-16,0-1 1 0,-2 0-2 16,-2 4 1-16,0-3 0 0,-4 0-2 15,-1 2 1-15,-2 0-3 0,2 0-1 0,-2 1-2 16,-4 1 0-16,3-3-1 0,-9 3-1 16,13-1 2-16,-13 1 1 0,10 1 0 0,-10-1-1 15,7 4 0-15,-7-4-2 0,2 6 4 16,-2 0 1-16,0-6-1 0,-4 13-1 15,-1-5 0-15,1 1-1 0,-2 3 4 16,-1 1-3-16,1 1 5 0,-1-1-3 0,-1 3 4 16,2-2-1-16,-2 1-1 0,4 0 4 0,-4-1-3 15,4-1 0-15,2-1 4 16,0-1-2-16,0 0 0 0,2-4 6 0,2 4-1 16,0-5 7-16,2-3-4 0,6 1 3 15,-2-4-2-15,-8 0-1 0,21-6 0 0,-11 1 1 16,3-3-3-16,0-1 0 0,-3-3 1 15,1 0-1-15,0-1 0 0,-5 2 2 16,2-2 11-16,-2-1 2 0,-4 3 3 0,3-1 13 16,-3 2 3-16,-2-1 4 0,0 2-8 15,-2 0-2-15,-3-1-5 0,1 0-5 16,0 0 0-16,-2 3-2 0,0 0-6 16,0-1 0-16,-1 0-1 0,0 2-2 0,1 1-3 15,2-1-4-15,-2 2 0 0,1 0-6 16,1 1-8-16,4 3 0 0,-10-4 0 0,10 4 3 15,-11 0-1-15,11 0 0 0,-11 4 2 16,7-1 0-16,0 1-1 0,0 2-1 16,0 0 2-16,2-1 0 0,0 0-1 15,4 4-1-15,-2-1 1 0,4-1-1 0,2 1-3 16,4-1 4-16,3-1-5 0,4-1 4 16,4-1 0-16,9 1-2 0,0-2 2 0,3-3 0 15,1-2 0-15,9-2-2 0,-3 1 3 16,0-3 0-16,-2-2-2 0,1 1 4 15,-4-3-1-15,-1 3 10 0,-2-5 2 0,-6 4 10 16,-4-1 9-16,0 0 6 0,-5 2 5 16,-3-4-2-16,0 4-5 0,-4-3 2 15,0 3-2-15,-1-1-5 0,-5 2-2 16,2-1-2-16,1 1-1 0,-5 2-5 0,2 0 1 16,-4 4-5-16,2-5-4 0,-2 5 2 15,0 0-1-15,0 0-1 0,0 0-4 0,-30 10 1 16,20-1-2-16,-2 0 0 0,-4 4-3 15,0 1 3-15,-2 3-2 0,-1 0 2 16,3-1-2-16,0 4 1 0,2-1-1 16,2-2 0-16,-2 2 1 0,6-1-4 0,0-3 3 15,3 0 3-15,1-2-2 0,2-1 0 16,4-3 0-16,2-3-2 0,5-2 4 0,3-4-1 16,8-4-3-16,3-2-3 0,2-1-1 15,5-7-3-15,-1-1 1 0,3-4-3 16,0-4-1-16,2-6 0 0,-5 1-1 0,1-6 1 15,-3-1 0-15,-3 2 3 0,-5-6-1 16,-2 1 5-16,-4 2 2 0,-3 0 11 16,-4 0 5-16,1-2 5 0,-5-1 2 0,0 7 4 15,-2-1-4-15,-2-1 7 0,0 4 3 16,-2-2-8-16,-1 1-2 0,1 4-1 16,-2 1 2-16,2 2-3 0,-1 6 1 15,1 0 1-15,0 1-4 0,2 4-7 0,-2 1-6 16,0 3-8-16,-1 5 2 0,1 3 1 15,4 1-2-15,-15 11-1 0,9 1 0 0,0 4-1 16,-3 11 2-16,2 5 0 0,-1 5 0 16,0 2 3-16,-1 10-2 0,1 2 2 15,2 2 1-15,-5 20 6 0,0 0-6 16,1-11 0-16,4-5 0 0,-1-2 5 0,2-1-8 16,1-3 5-16,2-7 0 0,2-5-1 15,2 1-1-15,0-9-7 0,0 0-4 0,6-6-5 16,-2-3-13-16,0-8-29 0,4-5-49 15,-1-5-71-15,2-4-72 0,-1-4-752 16,-2-5 340-16,-3-1 224 0</inkml:trace>
  <inkml:trace contextRef="#ctx0" brushRef="#br0" timeOffset="9074.78">9482 5802 102 0,'0'-7'235'0,"0"7"-13"0,-2-6-17 16,2 6-15-16,0 0-16 0,2-5-14 16,-2 5-13-16,0 0-13 0,0 0-8 0,0-6-13 15,0 6-7-15,0 0-13 0,0 0-9 16,0 0-5-16,2-6-9 0,-2 6-3 16,4-4 5-16,3 2 2 0,0-4-3 0,1 3-8 15,2-5 2-15,3 0-4 0,0 1-6 16,1-1-5-16,3 0-4 0,1 1-6 0,2-1-5 15,2-1-2-15,1 3-3 0,2-1-3 16,5 1 0-16,4-4-1 0,2 2 3 16,4 1 5-16,4-2 0 0,9-1 3 15,5 0-1-15,26-3 1 0,8 0 1 0,3-3 0 16,6 5-7-16,7 2 3 0,2-1-5 16,32 4-2-16,4 4 7 0,9 4-2 0,10 0-10 15,1 2 1-15,2 1-8 0,-5 1-11 16,-7 2-13-16,-3-1 5 0,-5 2-4 15,-6-2-4-15,-30-1 1 0,-8-1-1 16,-8-1 6-16,-23 0 2 0,-15-2 6 16,-9 0 2-16,-9-2 11 0,-5 0 16 0,-5 2 23 15,-4-2 21-15,-3 0 20 0,-2 0-8 0,-2-4-11 16,-3 4-3-16,-2-4-9 0,-2 2-8 16,-1 0-5-16,-1 0-6 0,-1-1-7 15,-1 1-2-15,1 0-7 0,-3-2-2 0,0 1-2 16,0-1-5-16,-1 1 0 0,0 0-1 15,1-1-5-15,-4 0 0 0,2 0 0 16,-4 4-5-16,6-6 4 0,-4 3-1 0,-2 3 0 16,4-7-2-16,-2 4 0 0,-2 3-4 15,5-9-3-15,-3 3 0 0,0 0-22 16,3 0-36-16,-1-3-62 0,0 0-109 0,0-5-183 16,-4 1-879-16,-10-7 438 0,-12-3 289 15</inkml:trace>
  <inkml:trace contextRef="#ctx0" brushRef="#br0" timeOffset="104509.85">30696 8022 8 0,'2'-6'67'0,"-2"6"-8"16,0 0-7-16,0 0-5 0,0 0-6 16,0 0-3-16,0 0-5 0,0 0-3 15,2-4-3-15,-2 4-1 0,0 0-2 16,0 0-1-16,0 0 2 0,0 0 2 0,0 0-2 16,0 0 7-16,0 0 0 0,0 0-1 15,0 0-2-15,0 0 2 0,0 0-7 16,0 0 4-16,0 0-5 0,0 0 1 15,0 0 8-15,10 0 3 0,-10 0-3 0,11 0-7 16,-11 0-1-16,15-2-4 0,-5 2 1 16,1 0-5-16,-11 0-3 0,19-2 0 15,-8 2 9-15,-1 2-15 0,0-2 4 16,-1 0 1-16,2 0 8 0,-3 2-13 0,1-2 11 16,-9 0-2-16,18 2-1 0,-9-2-1 15,2 2 1-15,-1-2 0 0,0 2-2 16,2-2 2-16,-2 2-2 0,0-2-3 0,3 2-1 15,0 0 1-15,2-2-1 0,1 1 0 16,4 1-1-16,1-2-2 0,0 0 5 16,2 0-7-16,3 0 1 0,4 0-4 15,-1 0 7-15,1-2-3 0,0 2-1 0,1-1 4 16,-3 1-6-16,2-2-4 0,-8 0 6 16,2 2-1-16,-3-2-1 0,-2 2 4 0,-2 0-4 15,-3 0 2-15,2-2-6 0,-2 2 6 16,1 0-1-16,5 2-2 0,-4-2 1 15,4 2 1-15,0-2-5 0,-1 2 12 16,5 0-10-16,-1-1-3 0,0-1 4 0,-1 2-2 16,-1 0 5-16,-1 0-8 0,-2 0 8 15,-2-2 14-15,0 0 16 0,-4 2 16 16,1-2 4-16,-3 0 5 0,1 1 5 16,-2-1 8-16,-9 0 4 0,16 0 1 15,-10 0-3-15,-6 0-3 0,14 0-4 0,-14 0-8 16,12 0-6-16,-12 0-6 0,9 0-4 15,-9 0-6-15,8 3-10 0,-8-3-41 0,0 0-74 16,0 0-129-16,0 0-484 0,0 0 238 16,0 0 158-16</inkml:trace>
  <inkml:trace contextRef="#ctx0" brushRef="#br0" timeOffset="106408.14">30680 9468 41 0,'0'0'70'16,"0"0"-8"-16,0 0 0 0,0 7-8 16,0-7-4-16,-2 6-2 0,2 0-8 0,2-1-4 15,-2 1-1-15,0 0-1 0,0 0-5 16,2 1-1-16,0-2 3 0,-2 2-6 16,2-2 3-16,-2 1-2 0,4-2 1 15,-2 2 2-15,-2-6 1 0,2 7-2 16,-2-3 5-16,2 0-4 0,-2-4 0 0,2 6-1 15,0-3 5-15,-2-3 1 0,4 6 10 16,-4-6-1-16,4 6-2 0,0-5 0 16,-4-1 2-16,6 6-4 0,-1-4 2 0,-5-2 0 15,11 4-3-15,-7-2-4 0,-4-2-3 16,12 2 0-16,-3-2-2 0,-9 0 0 16,14 0-2-16,-2 0-5 0,-4-2 5 15,2 0-2-15,3 0-2 0,-2 0-4 0,8-1-4 16,0-2 2-16,6 0-2 0,1 1-3 15,1-2 1-15,1-1-4 0,2 3 4 16,1-2-7-16,-1 1 1 0,2 0 3 16,1 0-5-16,5-1 4 0,-4 3-2 0,0-2 2 15,0 4-3-15,-1-3 1 0,-3 0-3 0,0 2-3 16,-5-2 4-16,-3 3 8 0,-4-1 10 16,0 0 8-16,-1 0 15 0,-3 0 9 15,-1 2 9-15,-2-2-1 0,-1 0-1 16,0 0-2-16,0 2 0 0,-2-2-9 0,0 2-6 15,-8 0-5-15,15-4-5 0,-15 4-4 16,10 0-4-16,-5-1-1 0,1-1-3 16,-6 2-3-16,0 0-1 0,11-2-4 15,-11 2 2-15,0 0-3 0,0 0 1 0,12 0-3 16,-12 0 1-16,0 0 0 0,0 0 3 16,6-2 2-16,-6 2 0 0,0 0-2 15,0 0 0-15,0 0-4 0,8-2 0 16,-8 2-1-16,0 0 0 0,0 0-5 0,0 0 1 15,0 0-1-15,0 0-3 0,0 0 2 16,0 0-1-16,8 0-1 0,-8 0 1 16,0 0 0-16,0 0 0 0,0 0 0 0,0 0 0 15,0 0-2-15,0 0 0 0,0 0 1 16,0 0-2-16,0 0 1 0,0 0 0 16,0 0-1-16,0 0 1 0,0 0 0 0,0 0-2 15,0 0 1-15,0 0 1 0,0 0 0 16,0 0 2-16,0 0-2 0,0 0 0 15,0 0 1-15,0 0-3 0,0 0 1 16,0 0-2-16,0 0-7 0,0 0-15 0,0 0-29 16,0 0-52-16,8-3-83 0,-8 3-58 15,2-7-547-15,0 4 269 0,-2 3 178 16</inkml:trace>
  <inkml:trace contextRef="#ctx0" brushRef="#br0" timeOffset="107465.37">30793 11702 26 0,'0'0'98'0,"0"0"-11"16,0 0 1-16,0-6-2 0,0 6 2 16,0 0-3-16,0 0 8 0,0 0 5 15,0 0 3-15,0 0 3 0,0 0 0 16,-4-3 3-16,4 3-3 0,0 0-3 16,0 0-3-16,0 0-8 0,0 0-8 0,0 0-11 15,0 0-5-15,0 0-7 0,0 0-6 16,0 0-7-16,0 0-6 0,0 0-2 0,0 0-2 15,0 0-3-15,0 0-4 0,22 1-1 16,-12-1 4-16,2 2 4 0,3-2 1 16,6 0 0-16,4 0-1 0,5 0-3 15,4 0-1-15,3-2-3 0,6 2 6 0,1-1-3 16,4-1 0-16,-4 2-3 0,1-2-4 16,-4 0 9-16,1 0 4 0,-7-1 3 15,-3 3 6-15,-5-4 6 0,-4 4 14 0,-1-3 9 16,-1 1 6-16,-5 1 10 0,0 1 11 15,-4-2-7-15,-2-2-12 0,2 2-9 16,-4-2-1-16,-2 3-5 0,2-4-7 16,-1 4-6-16,-1-1-5 0,-6 2-10 15,9-4-16-15,-3 4 0 0,-6 0-9 0,7-4-8 16,-7 4-17-16,8-2-8 0,-8 2-10 16,0 0-13-16,8-2-17 0,-8 2-27 0,0 0-47 15,6-2-89-15,-6 2-900 0,0 0 380 16,-10-13 252-16</inkml:trace>
  <inkml:trace contextRef="#ctx0" brushRef="#br0" timeOffset="108422.72">30814 12562 82 0,'0'0'180'0,"0"0"-2"16,0 0-5-16,0 0-1 0,0 0-9 15,0 0-7-15,0 0-12 0,0 0-7 0,0 0-11 16,0 0-13-16,0 0-11 0,0 0-8 16,0 0-11-16,0 0-8 0,2-2-8 15,-2 2-7-15,0 0-7 0,0 0-5 0,0 0-7 16,0 0-2-16,0 0-4 0,0 0-3 15,0 0-5-15,0 0-1 0,0 0-4 16,0 0-1-16,0 0-2 0,0 0 0 16,11 7-3-16,-11-7-1 0,8 4 0 0,-2-2 2 15,3 2-1-15,3-2-1 0,6 3 4 16,2-3-1-16,10 2 1 0,4 0 3 16,7-2-1-16,3-1 1 0,3 3 0 15,-3 0-3-15,1-2 2 0,-5 2-1 0,-5-3 3 16,-3 2 5-16,-2-2 2 0,-2 1 2 15,-5 1 1-15,0-6 2 0,0 3 2 0,1 0 0 16,-3 0-3-16,0-3 0 0,0 3-4 16,-2-3 7-16,-4 2 7 0,0-1 6 15,-3 0 15-15,-1 0 14 0,0 2 0 16,-1-2 2-16,-10 2 3 0,15-2 2 0,-8 2-13 16,-1-1-3-16,0-2-12 0,-6 3-5 15,10-1-8-15,-10 1-3 0,11 0 0 16,-11 0-2-16,7-2-11 0,-7 2 1 15,6-3-1-15,-6 3-5 0,0 0-2 0,0 0 1 16,11 0-4-16,-11 0-1 0,0 0-4 16,0 0-33-16,0 0-42 0,0 0-48 15,0 0-61-15,-2-3-98 0,2 3-1006 0,-5-9 433 16,5-1 286-16</inkml:trace>
  <inkml:trace contextRef="#ctx0" brushRef="#br0" timeOffset="162089.65">28018 8827 52 0,'0'0'66'0,"0"0"-5"0,0 0 1 16,0 0-2-16,0 0-7 0,0 0 3 0,0 0 1 15,0 0 2-15,0 0-7 0,0 0 7 16,0 0-3-16,0 0-2 0,0 0-1 16,0 0-3-16,-9 4 1 0,9-4-7 15,0 0 2-15,0 0-11 0,0 0 1 0,0 0-7 16,0 0-3-16,0 0-1 0,0 0 0 15,0 0 6-15,0 0-14 0,0 0 0 0,0 0-4 16,0 0-1-16,0 0-4 0,0 0 5 16,-12-2-11-16,12 2 4 0,-7-2 2 15,7 2-3-15,0 0 1 0,0 0 0 16,0 0 0-16,-10 2-6 0,10-2-2 0,0 0 6 16,0 0-2-16,0 0-2 0,-9 2 1 15,9-2-3-15,0 0 2 0,0 0 1 16,-6 4-2-16,6-4 2 0,-4 4 0 0,4-4-5 15,-4 4 6-15,4-4 2 0,-6 6-3 16,6-6 0-16,-8 5-1 0,8-5-1 0,-6 4-2 16,2 0 2-16,4-4 2 0,-8 6-2 15,4-5 3-15,-1 2-2 0,5-3 1 16,-8 7-6-16,1-3 6 0,3-2 0 16,0 2 0-16,4-4-3 0,0 0 2 15,-11 3 2-15,9 1-4 0,2-4 2 0,-4 4 5 16,4-4-2-16,-6 2-7 0,6-2 8 15,0 0-4-15,-4 4-5 0,4-4 4 0,0 0-3 16,-4 5 6-16,4-5-6 0,-8 4 3 16,6 0-3-16,2-4 7 0,-6 7-4 15,2-1 5-15,2-2-6 0,-2 2 5 16,2-3-8-16,-2 3 7 0,0 0 0 0,1 0-4 16,-1-2 2-16,1 1 9 0,1-1-12 15,-2 0 2-15,4-4-2 0,-4 8 0 16,2-4 1-16,0-1 1 0,2-3 3 15,-4 6-3-15,4-6 0 0,-5 4 3 16,3-1-3-16,2-3 2 0,-2 6-3 0,2-6 6 16,-4 6-1-16,2-2-1 0,0 1-4 0,-2 1 6 15,-1 1-4-15,3-2-4 0,-2 3 5 16,1-3 2-16,-1 3-5 0,0-4 0 16,0 5 5-16,0-3-4 0,0-1 1 15,2 3 1-15,-2-2-2 0,2-2 5 0,-1 1-6 16,1 1-1-16,-1-2 2 0,3-4 3 15,-4 7-5-15,2-2-1 0,0-2 4 16,2-3-2-16,-2 7 1 0,2-7 1 0,-2 6-2 16,2 1 3-16,-2-4-3 0,2 2 1 15,0-5 1-15,0 10-2 0,0-5-2 16,0 1 5-16,2 0-3 0,-2 0 0 0,0 0 2 16,0 0 4-16,2-1-5 0,-2-5-6 15,0 9 4-15,0-5-1 0,2 2 2 16,-2-6 4-16,0 10 2 0,0-7-4 15,2 3 8-15,-2-6-7 0,0 9-1 0,0-3-2 16,0 1 1-16,2-2 2 0,-2 1-9 16,0-1 11-16,0 1-3 0,2 1 0 15,-2-1-2-15,0 0 4 0,2 1 0 16,-2-1-1-16,0 0-4 0,3 0 1 0,-3 0 1 16,0-6 0-16,2 10 4 0,1-7-7 15,-3 2 9-15,2 1-4 0,-2-6 1 0,2 8 6 16,0-4-8-16,-2-4-2 0,2 9 2 15,-2-9 0-15,2 6-7 0,0-2 3 16,-2-4 5-16,2 8 7 0,-2-8-13 0,2 5 0 16,-2-5 5-16,2 6 1 0,0-2 0 15,-2-4-1-15,2 5-3 0,-2-5 3 16,2 4 0-16,-2-4 3 0,2 7 1 16,-2-7-4-16,2 6-3 0,-2-6 5 15,5 6-1-15,-5-2-3 0,0-4 1 0,4 3 2 16,-4-3-1-16,3 6-1 0,-3-6 2 15,2 5-2-15,-2-5 3 0,4 4-4 0,-4-4 4 16,2 3 3-16,-2-3-3 0,0 0-2 16,2 6-1-16,-2-6-4 0,2 3 5 15,-2-3-3-15,4 4 3 0,-4-4 2 16,2 4 0-16,-2-4-4 0,3 6 0 0,-3-6 0 16,4 4 2-16,-4-4 0 0,0 0 1 15,2 3-1-15,-2-3-3 0,0 0 5 16,0 0-4-16,4 6-2 0,-4-6 1 0,0 0 1 15,2 4 2-15,-2-4 3 0,0 0-5 16,0 0 3-16,0 0-4 0,2 4 5 16,-2-4 3-16,0 0-8 0,0 0 0 0,0 0 1 15,0 0 3-15,4 4 1 0,-4-4-2 16,0 0 4-16,0 0-10 0,0 0 6 16,5 3 0-16,-5-3 10 0,0 0-6 0,4 6-2 15,-4-6-3-15,7 4 0 0,-7-4-1 16,4 3 3-16,-4-3 5 0,4 2-9 15,-4-2 1-15,6 4 5 0,-6-4-1 16,4 2 0-16,-4-2 0 0,0 0 4 16,4 4-2-16,-4-4 4 0,0 0 0 0,0 0 8 15,0 0-4-15,7 3 5 0,-7-3 4 16,0 0-2-16,0 0 0 0,0 0 0 0,0 0-3 16,0 0 0-16,0 0 2 0,0 0-2 15,0 0-9-15,0 0 7 0,7 1-1 16,-7-1 0-16,0 0-6 0,0 0 1 0,0 0-2 15,0 0 1-15,0 0-2 0,0 0 1 16,0 0-2-16,0 0-1 0,0 0-2 16,0 0 2-16,0 0-5 0,0 0 6 0,0 0-4 15,0 0 0-15,0 0 2 0,0 0 0 16,4 4-2-16,-4-4 2 0,0 0 0 16,0 0 0-16,0 0 1 0,0 0-3 15,0 0-3-15,0 0 5 0,0 0-2 0,0 0 3 16,0 0-2-16,0 0 1 0,0 0-2 15,10 0 3-15,-10 0-3 0,0 0 0 0,0 0-1 16,0 0-1-16,0 0 3 0,6 2-1 16,-6-2 2-16,0 0-5 0,0 0 2 15,7 1 0-15,-7-1 3 0,0 0-3 0,0 0-1 16,0 0 2-16,0 0 0 0,0 0 2 16,0 0-2-16,0 0 2 0,13-1-5 15,-13 1 6-15,0 0-7 0,0 0 6 16,13 0-2-16,-13 0 1 0,6-2 3 0,-6 2-2 15,0 0-3-15,12 0 2 0,-12 0 1 16,0 0-1-16,10 0 0 0,-10 0 0 16,0 0 2-16,12 0-3 0,-12 0-4 15,0 0 2-15,10 0 3 0,-10 0-1 0,0 0-1 16,11 0 1-16,-11 0-1 0,6-2 1 16,-6 2 0-16,0 0-1 0,0 0 5 0,11 0-6 15,-11 0 0-15,0 0 1 0,0 0 1 16,12 0 0-16,-12 0 2 0,0 0-2 15,0 0 3-15,0 0-1 0,9 0-1 16,-9 0-1-16,0 0 5 0,0 0-3 0,0 0-4 16,8-2 2-16,-8 2-1 0,0 0 4 15,0 0-5-15,0 0 2 0,10 0 0 16,-10 0 0-16,0 0-1 0,12 0 1 0,-12 0-1 16,8-1 2-16,-8 1-1 0,0 0 1 15,12 0 1-15,-12 0-1 0,0 0-4 16,11 0 4-16,-11 0 1 0,7-3-1 0,-7 3-1 15,0 0 2-15,0 0 4 0,0 0-7 16,10 0 2-16,-10 0-1 0,0 0 1 16,7-2-2-16,-7 2 2 0,0 0-1 15,0 0 0-15,0 0 1 0,0 0-2 0,0 0 0 16,0 0 1-16,8-2-2 0,-8 2 0 16,0 0 3-16,0 0 0 0,0 0-3 0,0 0 2 15,0 0-1-15,0 0 0 0,0 0 0 16,0 0 3-16,10 0-3 0,-10 0-1 15,0 0 1-15,0 0 1 0,0 0 4 16,11-2-5-16,-11 2-1 0,0 0 4 0,9 0-2 16,-9 0-1-16,6-1 2 0,-6 1-1 15,0 0-1-15,10 0-1 0,-10 0 4 16,0 0 1-16,11 0-1 0,-11 0-2 0,0 0 1 16,11-3-4-16,-11 3 5 0,0 0-5 15,0 0 6-15,8 0-3 0,-8 0 1 16,0 0-3-16,0 0 2 0,0 0 0 0,0 0-1 15,0 0-1-15,0 0 6 0,13 0-4 16,-13 0 0-16,0 0 0 0,0 0 0 16,12 0 1-16,-12 0 0 0,9-2-2 15,-9 2 2-15,9 0-3 0,-9 0 4 0,0 0 0 16,8-1-2-16,-8 1-4 0,0 0 7 16,0 0-3-16,10 0-1 0,-10 0 1 0,0 0-2 15,0 0 5-15,0 0-5 0,12-2 3 16,-12 2-1-16,0 0-5 0,0 0 7 15,8 0-2-15,-8 0-1 0,0 0-1 0,0 0 3 16,6-2 3-16,-6 2-3 0,0 0-3 16,0 0 2-16,0 0 2 0,0 0-2 15,0 0 4-15,8-2-7 0,-8 2 1 0,0 0 4 16,0 0-1-16,0 0 1 0,0 0-4 16,7-1 2-16,-7 1 2 0,0 0 1 15,0 0-1-15,0 0-1 0,0 0-2 16,0 0-4-16,0 0 8 0,10 0-2 0,-10 0 1 15,0 0-3-15,0 0-6 0,0 0 5 16,0 0 5-16,13 0-2 0,-13 0-1 16,7-3 7-16,-7 3-4 0,0 0-8 15,10-3 6-15,-10 3-3 0,8-2 0 0,-8 2 1 16,0 0 4-16,11 0-2 0,-11 0 1 16,9-3-1-16,-9 3-3 0,6-1 5 15,-6 1-4-15,0 0-1 0,8-3 1 0,-8 3 3 16,8-1 4-16,-8 1-10 0,0 0 4 15,0 0 0-15,14-2 1 0,-14 2-1 0,0 0-1 16,0 0 0-16,8-2 1 0,-8 2 1 16,0 0-1-16,0 0-2 0,8 0 1 15,-8 0 3-15,7-2-1 0,-7 2-2 16,8-2 0-16,-8 2 5 0,8-2-4 16,-1 1 0-16,-7 1 0 0,11-4-2 0,-5 2 2 15,0 0 0-15,-6 2-2 0,11-2 3 16,-5 0-2-16,-6 2 3 0,9-2-1 0,-9 2-1 15,8-2 0-15,-8 2 1 0,6-2-1 16,-6 2-2-16,9-3 8 0,-9 3-8 16,10-2 2-16,-10 2-1 0,9-2 0 15,-9 2-1-15,11-2-2 0,-11 2 5 0,10-2-1 16,-10 2-3-16,8-2 3 0,-8 2 2 16,12-1 0-16,-12 1-4 0,10-3 1 0,-10 3 2 15,10-1 1-15,-3 1 0 0,-7 0 0 16,12-3 0-16,-12 3-4 0,13-2 0 15,-6 1 0-15,-1-2 2 0,-6 3 1 16,16-2 0-16,-6 1 0 0,-10 1-4 0,14-2 4 16,-6 2-2-16,1-2 3 0,0 2-1 15,-1-2 1-15,1 1-3 0,-9 1 4 16,14-3-4-16,-6 1 1 0,2 2 0 16,-2-1 2-16,-8 1-2 0,16-2 0 0,-7-1 2 15,0 3-2-15,-3-1-2 0,2-2 3 16,-1 2 1-16,-7 1-3 0,16-2 2 0,-9 0-4 15,2 0 1-15,-3 0 5 0,0 0-4 16,-6 2 1-16,15-1 1 0,-8-1-2 16,-7 2 1-16,14 0-2 0,-10-2 2 15,-4 2 2-15,15 0-2 0,-15 0 0 16,13 0-2-16,-13 0 2 0,13 0 1 0,-13 0-6 16,12 2 7-16,-6-2 2 0,-6 0-3 0,14 0 2 15,-14 0-2-15,12 0 0 0,-12 0-2 16,13 0 2-16,-7 2-1 0,-6-2 2 15,13-2-4-15,-13 2 2 0,13 0 0 0,-7 2-2 16,-6-2 0-16,12 0 3 0,-12 0 0 16,12 0-1-16,-12 0-1 0,10 0 4 15,-10 0-1-15,10 0-3 0,-10 0-2 16,11 0 3-16,-11 0-1 0,11 0 1 16,-11 0-1-16,10 0 5 0,-10 0-5 0,13-2 0 15,-13 2 3-15,10-2-2 0,-4 0 3 16,-6 2-3-16,12-2 1 0,-12 2 2 0,10-2 0 15,-10 2-1-15,8-2 1 0,-8 2-3 16,6-2 3-16,-6 2-1 0,7-1 6 16,-7 1 6-16,0 0 1 0,9-5 2 15,-9 5 0-15,4-3-1 0,-4 3-4 0,6-6-1 16,-2 4 0-16,-4 2-1 0,4-5 0 16,-4 5-3-16,7-6 1 0,-5 2-3 0,-2 4 5 15,4-4-5-15,-4 4 1 0,4-4-2 16,-4 4 2-16,2-6 3 0,-2 6-7 15,5-3-3-15,-5 3 0 0,4-8 4 16,-4 8-3-16,4-6 2 0,-1 5-1 0,-1-5 1 16,-2 6 1-16,2-7 0 0,0 2 1 15,0 1 0-15,-2-2 3 0,0 6 4 16,2-9 9-16,-2 6 1 0,0 3 3 16,2-10-4-16,0 6-4 0,-2-2 3 0,0 6-5 15,0-7 0-15,2 3-1 0,-2-3-3 16,0 7 0-16,-2-7-1 0,4 2-2 0,-2 5 0 15,0-10-2-15,0 4-1 0,0 6 2 16,0-9 0-16,0 5-1 0,0-1-2 16,0 5 2-16,0-10-3 0,0 7-1 15,0-3 1-15,0 6-1 0,-2-8 2 0,2 8-1 16,0-10 0-16,0 4-2 0,0 6-1 16,-2-9 2-16,2 6 3 0,-2-3-6 0,2 6 0 15,0-10 4-15,-2 4-2 0,2 1 0 16,0-1-1-16,0 6 0 0,-2-10 3 15,2 4-2-15,0 6 1 0,-2-9 0 16,0 6-1-16,2-3 2 0,0 6-1 0,-2-10 2 16,2 10 1-16,-5-5 3 0,5 1-1 15,0 4 0-15,0 0-1 0,-2-10-1 16,2 10 0-16,0-6-2 0,0 6 1 16,-2-5-1-16,2 5 2 0,-2-4-3 0,2 4 2 15,-2-5-1-15,2 5-2 0,-3-6 1 16,3 6 1-16,-2-6 0 0,2 6-2 0,-2-6 0 15,0 0 2-15,2 6-3 0,-2-5 3 16,2 5-3-16,-4-6 2 0,4 6-3 16,-4-6 2-16,4 6 0 0,-3-6-2 15,1 3 4-15,2 3-3 0,-4-6 1 0,4 6-1 16,-4-4-1-16,4 4 3 0,-4-3 2 16,4 3-2-16,-2-6 2 0,2 6-3 0,-4-4 6 15,4 4 3-15,-2-6 5 0,2 6 4 16,-5-4 0-16,5 4 6 0,-5-4-2 15,5 4-3-15,0 0 2 0,-4-7-2 16,4 7-4-16,-2-4 1 0,2 4-2 0,0 0-3 16,-4-4 0-16,4 4-2 0,-4-6-1 15,4 6 0-15,-2-3-3 0,2 3 4 16,0 0-4-16,-6-6 0 0,4 2-2 16,2 4 0-16,-7-6 0 0,7 6 2 0,-7-3-3 15,5-1-2-15,2 4 1 0,-6-4 1 16,2-2-2-16,4 6 2 0,-6-4-1 0,1 1 1 15,5 3-2-15,-6-4 1 0,2 2 0 16,4 2 3-16,-4-6 0 0,4 6-4 16,-7-2 1-16,7 2-1 0,-6-3 0 15,6 3 0-15,-7-6 0 0,5 2-1 0,2 4 0 16,-8-5-1-16,2 4 1 0,6 1 0 16,-11-3 0-16,6-1 1 0,-1 2-2 0,6 2 0 15,-12-4 0-15,3 4 1 16,1-2-1-16,-1 0 0 0,9 2 0 0,-19-2-3 15,9 2 2-15,0 0 4 0,-4-2-2 16,4 2-2-16,-3-1 0 0,2 1 2 0,-1 0-1 16,1-3 1-16,-1 3-1 0,1-2 3 15,0 2-2-15,-1-1 2 0,1 1-2 16,0 0 1-16,11 0-1 0,-19-1 0 0,9 1-1 16,2 0-3-16,8 0 1 0,-18-3 0 15,8 1 0-15,2 2 1 0,8 0-2 16,-18 0 3-16,10-2-3 0,0 2 3 0,8 0 1 15,-17-2 0-15,8 2 0 0,3-2 0 16,6 2 1-16,-19-2-2 0,13 2-1 16,-4-2 2-16,10 2-1 0,-16-2 2 15,10 2 2-15,6 0-2 0,-15-1-1 0,6-1 0 16,9 2 1-16,-12-2 0 0,5 0 0 16,7 2-1-16,-12-2-3 0,12 2 3 0,-11-2 0 15,11 2 3-15,-11 0-2 0,5-1-2 16,6 1 0-16,-12-3 2 0,5 1 0 15,7 2 0-15,-15 0 0 0,7-1 0 16,1-2 0-16,7 3-2 0,-14-1 2 0,5-1-1 16,9 2 0-16,-13 0 3 0,5-2-3 15,8 2 1-15,-12-2 1 0,12 2 2 16,-12-2-2-16,12 2-2 0,-14-2 2 16,8 2-3-16,6 0 2 0,-17-1-2 0,8 1 4 15,0-3-3-15,9 3 0 0,-16 0 0 16,8 0 1-16,-4 0 0 0,12 0-3 15,-16 0 5-15,7 0-1 0,9 0-3 0,-17 0 3 16,17 0 0-16,-13 0-2 0,7-1 2 16,6 1-2-16,-12 0-1 0,12 0 2 15,-11 0 0-15,11 0 2 0,-13 0 0 0,13 0-2 16,-12-2-1-16,12 2 3 0,-13 0-1 16,13 0-2-16,-13 0 0 0,13 0 1 0,-10 2 0 15,10-2-3-15,-13 1 2 0,7-1-1 16,0 3 0-16,6-3 3 15,-14 3-1-15,8-1-1 0,6-2 3 0,-12 2-2 16,5 0-1-16,7-2 1 0,-11 2 2 0,5-1-4 16,0 2 3-16,6-3-1 0,-13 1 2 15,7-1 0-15,6 0-1 0,-11 2 2 16,11-2 2-16,-6 3 1 0,6-3 0 16,0 0 1-16,-13 1-1 0,13-1 0 0,0 0-2 15,-8 0 1-15,8 0-2 0,-6 2 1 16,6-2-1-16,0 0-1 0,0 0 1 0,0 0 0 15,-10 2-1-15,10-2 1 0,0 0-1 16,0 0 0-16,0 0 1 0,0 0-2 16,0 0 1-16,0 0 0 0,0 0-2 15,0 0 0-15,0 0 3 0,0 0-5 0,-10 2-1 16,10-2-12-16,0 0-14 0,0 0-19 16,0 0-22-16,0 0-28 0,0 0-28 15,0 0-22-15,0 0-41 0,0 0-440 0,0 0 213 16,0 0 142-16</inkml:trace>
  <inkml:trace contextRef="#ctx0" brushRef="#br0" timeOffset="210153.19">3555 8786 51 0,'0'0'68'16,"0"0"5"-16,0 0 3 0,0 0-2 0,0 0-4 15,0 0-5-15,0 0-6 0,0 0-2 16,0 0-5-16,0 0-3 0,0 0 5 0,0 0-3 16,0 0 4-16,0 0 8 0,0 0 7 15,0 0 8-15,-8-3 7 0,8 3 9 16,0 0 9-16,0 0 6 0,0 0-1 16,0 0 0-16,0 0-3 0,0 0-3 15,0 0-2-15,0 0-2 0,0 0-4 0,0 0-2 16,0 0-4-16,0 0-7 0,0 0-5 15,0 0-3-15,0 0-2 0,0 0-2 0,0 0 1 16,0 0-5-16,0 0-3 0,0 0-2 16,0 0 2-16,0 0-4 0,0 0 3 15,0 0-4-15,0 0-7 0,0 0-3 16,0 0-8-16,0 0-1 0,0 0-1 0,0 0-5 16,0 0-6-16,0 0-2 0,0 0 3 15,0 0-8-15,0 0 0 0,0 0-1 0,0 0-2 16,0 0-5-16,0 0 0 0,0 0 1 15,0 0-4-15,0 0-2 0,0 0 0 16,0 0 0-16,0 0-2 0,0 0 2 16,0 0 1-16,0 0-7 0,0 0 2 0,0 0-3 15,0 0 3-15,0 0 2 0,0 0 0 16,0 0-4-16,0 0 2 0,15 12-2 0,-15-12 2 16,6 0-1-16,-6 0 2 0,9 2-3 15,-9-2 3-15,6 2-2 0,-6-2-1 16,9 2 0-16,-9-2 3 0,10 0-4 15,-10 0 1-15,14 2 4 0,-14-2-7 0,14 0 4 16,-8 0 2-16,-6 0-3 0,15 0 0 16,-7-2 7-16,1 2-6 0,-9 0-1 0,17-2 6 15,-7 0-6-15,0 0 0 0,2-1 3 16,-2 0-1-16,0 2 0 0,1-4 0 16,0 4-1-16,-1-1-4 0,1 0 1 15,-1 0 2-15,1-2 2 0,-2 4-1 0,1-2 0 16,0 1-1-16,2 1 1 0,-4-2-2 15,2 0 3-15,-1 0-1 0,-1 2 2 0,1-2-5 16,-1 1-1-16,3 1 5 0,-3-3-1 16,0 0-3-16,4 3-2 0,-2 0 10 15,-2-1-5-15,3-1 1 0,-1 0-3 16,1 2-2-16,-2-2 0 0,1 2 4 0,-2-2-5 16,2 2 3-16,0 0 0 0,0 0 1 15,1 0 1-15,-1 0-1 0,-1 2-2 0,1 0 6 16,-1-2-4-16,1 0 0 0,1 0 1 15,-2 2 0-15,3-2 0 0,-2 2-6 16,2-2 2-16,0 0-3 0,3 1 4 0,-3-1 0 16,4 3 0-16,0-3 0 0,2 0 1 15,0 0 0-15,3 0-3 0,1 0 3 16,0-3 1-16,2 2 0 0,4-1 0 0,-3 0 0 16,-1 0-2-16,-4 2-2 0,2-2 7 15,-3 2-3-15,0-1-2 0,-2 1 1 0,-1 0-2 16,0 0 1-16,-2 0 0 0,-1 0-1 15,0 1-4-15,0-1 5 0,-3 0 1 16,0 0-5-16,2 0 3 0,-4 0 3 16,0 2-1-16,-8-2 2 0,15 0 1 15,-9 0-3-15,-6 0 4 0,11 0 1 0,-11 0-3 16,0 0 2-16,13 0 1 0,-13 0 1 16,6 2-3-16,-6-2 1 0,0 0 1 0,8 0-3 15,-8 0 1-15,0 0-1 0,0 0 0 16,11 0-2-16,-11 0 0 0,0 0 1 0,0 0 3 15,7 2-5-15,-7-2-1 0,0 0 2 16,0 0-2-16,0 0-1 0,0 0 3 16,0 0-2-16,0 0-1 0,0 0-3 0,0 0 5 15,10 0 2-15,-10 0-8 0,0 0 1 16,0 0 0-16,4 3 1 0,-4-3 3 16,6 6-2-16,-2-5 0 0,3 3 2 0,0 0 1 15,1-3-1-15,0 3 2 0,1-2-3 16,-1 2 2-16,3-1-1 0,0 2 3 15,-3-4-2-15,2 3 2 0,-1-2-1 0,0 0 0 16,-1 0 2-16,0 0-1 0,1 0 3 16,-3-1-4-16,-6-1 5 0,11 4 3 15,-7-2-6-15,-4-2 3 0,9 0-4 16,-9 0 2-16,8 4 5 0,-8-4-2 0,0 0-2 16,8 2 3-16,-8-2-1 0,0 0 9 15,6 0 7-15,-6 0-5 0,0 0 0 0,0 0 13 16,0 0 7-16,10-3 4 0,-10 3 2 15,0 0 2-15,0 0 7 0,0 0-6 16,0 0-5-16,0 0 1 0,0-6-5 0,0 6-5 16,0 0-3-16,0 0-1 0,0 0-4 15,0 0-4-15,0 0 0 0,0 0-4 0,0 0 3 16,0 0-5-16,0 0 0 0,0 0 1 16,0 0-1-16,0 0 1 0,0 0 1 15,-8-8-3-15,8 8 1 0,0 0 1 0,0 0-3 16,0 0 0-16,0 0-3 0,-4-4-1 15,4 4-2-15,0 0-7 0,0 0-8 16,-4-3-11-16,4 3-35 0,0 0-26 0,-2-4-47 16,0 2-78-16,2 2-92 0,0-6-950 15,0 6 424-15,2-11 281 0</inkml:trace>
  <inkml:trace contextRef="#ctx0" brushRef="#br0" timeOffset="212183.24">2963 11712 81 0,'0'0'132'16,"0"0"-7"-16,0 0-9 0,0 0-8 15,-7-4-8-15,7 4-10 0,0 0-8 16,0 0-7-16,0 0 0 0,0 0-1 16,0 0-1-16,0 0 2 0,0 0 4 0,0 0 5 15,0 0 1-15,0 0 3 0,0 0-5 16,0 0 0-16,0 0-3 0,0 0-5 0,0 0-2 16,0 0-4-16,0 0-8 0,0 0-5 15,0 0-6-15,0 0-4 0,0 0-5 16,0 0-6-16,0 0-2 0,0 0-7 15,0 0-1-15,0 0-4 0,0 0 0 0,0 0-4 16,0 0 0-16,0 0-3 0,0 0-2 16,0 0-2-16,0 0 0 0,0 0-2 15,0 0 1-15,0 0 1 0,0 0 2 0,0 0-5 16,0 0 0-16,22 2-3 0,-16-4 4 16,-6 2-2-16,16 0 0 0,-2 0-1 15,-2 0-1-15,1 0 4 0,2-2-5 0,2 2 2 16,1-2 0-16,4 0-2 0,-3 0 2 15,4 0-1-15,-2-2 0 0,3 3-1 16,-1-3 0-16,2 0 3 16,1 1-3-16,-1-1 2 0,3 1-2 0,-3 0-1 0,3-1 0 15,0 0 2-15,1 2-2 0,0-1 0 16,1 1-1-16,1-1 1 0,4 0 0 16,1 1 2-16,2-3 1 0,4 2 0 0,-1-2 0 15,3-1 1-15,1 0 0 0,7-1 1 16,1-1 0-16,4-5-1 0,1 1-1 0,-1 3 2 15,-1-2-2-15,-3-2-1 0,-5 3 0 16,-11 2-1-16,-5 1 0 0,-4 2 7 16,-3 1 12-16,-4-1 14 0,-2 3 7 15,1-2 11-15,-6 2 5 0,-2-2 0 0,0 4-3 16,-4-2-7-16,0 2-6 0,-8 0-5 16,11-2-3-16,-11 2-2 0,0 0-5 0,10 0-4 15,-10 0-2-15,0 0-2 0,9-2-3 16,-9 2 3-16,0 0-8 0,11-1 3 15,-11 1-1-15,0 0-3 0,0 0 0 16,8 0-7-16,-8 0 4 0,0 0-2 0,0 0 2 16,0 0-3-16,8-2 0 0,-8 2-4 15,0 0-9-15,0 0-35 0,0 0-83 16,0 0-130-16,0 0-792 0,-14 11 357 0,-12-7 235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73425-B696-4FA7-A1D5-00D379B3F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4B8A6-68E7-402E-93CA-506694FF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1CC29-EAC9-4B79-8870-175B1671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F827-FEBA-47D2-86AA-68014637D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8EE3A-EAC8-4592-9AF8-51CFD386B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2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0B419-15C3-439E-A2F3-DA787873C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073D8-40B4-438D-BFDF-CDE30B090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7274F-9143-4D44-95BE-F3960469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DB068-609C-4CF6-B12E-BC389699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135B-7A04-4FE5-899F-04E569BA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8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B59F6-501D-4C27-A7A3-EF3A3E6C3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C95F1-0A04-4953-9D09-140B23F95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DE56E-B8B8-4D2A-90B1-D02E600E0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ECB6C-3DC1-47CF-AF0D-E839F33CA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00EEE-7730-414F-B4CB-42562FCA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2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CB4F7-96F7-40AC-9D68-0566474B8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E7307-3A15-4C16-8B6E-12D38C200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A6116-2E56-478F-B44E-DB8CC7935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390B9-631D-4E8C-8EA3-E94473AF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9BED0-5C03-41A5-A9C4-F86835A5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9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4256C-09FC-413C-A7C3-0CD81DA0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FDB6C-711C-4C67-A976-1ABA8F08E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C0727-2B2F-4C5E-8FC4-42D5AF6CE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B703E-1408-49EE-841C-D1DABAF7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67119-FEB0-40C5-8C1F-FB2B2D08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40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BA9A-964B-4BF9-ABEC-827BABC69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502C5-9528-49D3-BA55-1329114814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4074A-D70A-4A55-B3F3-BE81C5466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7586C-8A82-4C98-AB7E-D7C97B1BB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1944F-A113-4701-8938-06C7C57EC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51435-F241-4B8D-9E1D-E39668D5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8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AC54C-3D12-48DF-957E-C3C4BDF98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66620-ED5D-4227-BE36-147E1200C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F5DE0-4CBA-4B1E-8B83-4BFC230CA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7A7858-A279-4416-B8F2-D6967C6C8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E56AE-A580-48F9-BEDC-5C62E02339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02A6D-C1C3-4FE3-A36C-5EB45624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F23D5-A935-4AC0-AE2D-6F82BBB47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2BA65-55EF-494C-B65F-689B74F6E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C7906-3D5E-461D-8D94-B7E536FB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744704-9522-4A5F-835F-494678524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CFB63-C16D-4FA3-B314-FB3646095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773E0E-BBA8-4CCA-A7C9-01C111E0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9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EA201-A846-4542-8077-DE487A0D8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97F0C-3717-40A0-8EF5-59F5F374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2C7E5-AEA8-4515-BDBB-FB6A0340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6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BE387-0DD7-48FA-80CF-054652E6B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1D404-4405-4B67-B54D-B251AB022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26F56-C118-4D81-818D-8200C5546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AA3A7-27CC-4F44-8C4C-4D945484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CDC28-D9C6-4BF7-9830-A6863DB36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FFBAB-5ED7-47AB-8D9B-3E6FA952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3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F7C28-B455-45EC-8031-EF88402D2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4CA1E-EBE3-40C8-939A-9CB78AE367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7FABB-7DA6-4577-A53B-B4E247ECE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B59AA-9A21-4D30-98D1-E8F4FFA7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A1B21C-461B-44D6-A148-AC026952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29DF1-576D-4314-A02A-B9F8732A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9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827BB2-35CF-495B-8EF7-D47854AB6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1CF60-8AE4-4478-8DAD-DCBD03BB0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8A181-E6F8-426D-BED8-607F4A556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E0751-3EAF-4C1E-8AA5-E388CD33AF7F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B01B-9579-4A83-9E65-7F8111988A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25E19-B43F-4420-8C82-56166EAF6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4A6D1-BF5E-4271-953C-C1246C2B3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8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6C41D-8B49-4BB0-9E6D-7228BF62B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he-IL" dirty="0"/>
              <a:t>ט</a:t>
            </a:r>
            <a:r>
              <a:rPr lang="en-US" dirty="0"/>
              <a:t>    </a:t>
            </a:r>
            <a:r>
              <a:rPr lang="en-US" dirty="0" err="1"/>
              <a:t>Teth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AEF9F8-B0DE-4C82-909C-7FA7076E74BD}"/>
              </a:ext>
            </a:extLst>
          </p:cNvPr>
          <p:cNvSpPr/>
          <p:nvPr/>
        </p:nvSpPr>
        <p:spPr>
          <a:xfrm>
            <a:off x="464598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65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耶和華啊，你向來是照你的話善待僕人。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66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求你將精明和知識賜給我，因我信了你的命令。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我未受苦以先走迷了路，現在卻遵守你的話。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你本為善，所行的也善，求你將你的律例教訓我。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驕傲人編造謊言攻擊我，我卻要一心守你的訓詞。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他們心蒙脂油，我卻喜愛你的律法。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我受苦是與我有益，為要使我學習你的律例。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你口中的訓言*與我有益，勝於千萬的金銀。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E24668-C64D-4CE8-B3A1-3C4A21825469}"/>
              </a:ext>
            </a:extLst>
          </p:cNvPr>
          <p:cNvSpPr/>
          <p:nvPr/>
        </p:nvSpPr>
        <p:spPr>
          <a:xfrm>
            <a:off x="5631402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ֹט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֭וב עָשִׂ֣יתָ עִֽם־עַבְדְּךָ֑ יְ֝הוָ֗ה כִּדְבָרֶֽךָ׃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ט֤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וּב טַ֣עַם וָדַ֣עַת לַמְּדֵ֑נִי כִּ֖י בְמִצְוֹתֶ֣יךָ הֶאֱמָֽנְתִּי׃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טֶ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֣רֶם אֶ֭עֱנֶה אֲנִ֣י שֹׁגֵ֑ג וְ֝עַתָּ֗ה אִמְרָתְךָ֥ שָׁמָֽרְתִּי׃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וֹב־אַתָּ֥ה וּמֵטִ֗יב לַמְּדֵ֥נִי חֻקֶּֽיךָ׃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פְל֬וּ עָלַ֣י שֶׁ֣קֶר זֵדִ֑ים אֲ֝נִ֗י בְּכָל־לֵ֤ב׀ אֱצֹּ֬ר פִּקּוּדֶֽיךָ׃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ָפַ֣שׁ כַּחֵ֣לֶב לִבָּ֑ם אֲ֝נִ֗י תּוֹרָתְךָ֥ שִֽׁעֲשָֽׁעְתִּי׃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טֹ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ֽוב־לִ֥י כִֽי־עֻנֵּ֑יתִי לְ֝מַ֗עַן אֶלְמַ֥ד חֻקֶּֽיךָ׃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טֹֽ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וב־לִ֥י תֹֽורַת־פִּ֑יךָ מֵ֝אַלְפֵ֗י זָהָ֥ב וָכָֽסֶף׃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B3BCB5E-EE4E-46F1-B475-73D93BD715F0}"/>
                  </a:ext>
                </a:extLst>
              </p14:cNvPr>
              <p14:cNvContentPartPr/>
              <p14:nvPr/>
            </p14:nvContentPartPr>
            <p14:xfrm>
              <a:off x="1064160" y="1468440"/>
              <a:ext cx="10412280" cy="30754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B3BCB5E-EE4E-46F1-B475-73D93BD715F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4800" y="1459080"/>
                <a:ext cx="10431000" cy="3094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8449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DB2C-ADEC-4D73-88F6-ECF7A862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</a:t>
            </a:r>
            <a:r>
              <a:rPr lang="en-US" dirty="0"/>
              <a:t>    </a:t>
            </a:r>
            <a:r>
              <a:rPr lang="en-US" dirty="0" err="1"/>
              <a:t>Yod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820E15-CAF5-4588-A292-0D431F9266FF}"/>
              </a:ext>
            </a:extLst>
          </p:cNvPr>
          <p:cNvSpPr/>
          <p:nvPr/>
        </p:nvSpPr>
        <p:spPr>
          <a:xfrm>
            <a:off x="287045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73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你的手製造我，建立我，求你賜我悟性，可以學習你的命令。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74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敬畏你的人見我就要歡喜，因我仰望你的話。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75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耶和華啊，我知道你的判語是公義的，你使我受苦是以誠實待我。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76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求你照著應許僕人的話，以慈愛安慰我。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77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願你的慈悲臨到我，使我存活，因你的律法是我所喜愛的。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78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願驕傲人蒙羞，因為他們無理地傾覆我，但我要思想你的訓詞。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79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願敬畏你的人歸向我，他們就知道你的法度。</a:t>
            </a:r>
            <a:b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80</a:t>
            </a: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願我的心在你的律例上完全，使我不致蒙羞。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3E36CF-0D79-43BE-ABF2-368F5E12AFE0}"/>
              </a:ext>
            </a:extLst>
          </p:cNvPr>
          <p:cNvSpPr/>
          <p:nvPr/>
        </p:nvSpPr>
        <p:spPr>
          <a:xfrm>
            <a:off x="5462726" y="22038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ָדֶ֣יךָ עָ֭שׂוּנִי וַֽיְכוֹנְנ֑וּנִי הֲ֝בִינֵ֗נִי וְאֶלְמְדָ֥ה מִצְוֹתֶֽיךָ׃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יְ֭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רֵאֶיךָ יִרְא֣וּנִי וְיִשְׂמָ֑חוּ כִּ֖י לִדְבָרְךָ֣ יִחָֽלְתִּי׃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ָדַ֣עְתִּי יְ֭הוָה כִּי־צֶ֣דֶק מִשְׁפָּטֶ֑יךָ וֶ֝אֱמוּנָ֗ה עִנִּיתָֽנִי׃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ְהִי־נָ֣א חַסְדְּךָ֣ לְנַחֲמֵ֑נִי כְּאִמְרָתְךָ֥ לְעַבְדֶּֽךָ׃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77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ְבֹא֣וּנִי רַחֲמֶ֣יךָ וְאֶֽחְיֶ֑ה כִּי־תֹֽ֝ורָתְךָ֗ שַֽׁעֲשֻׁעָֽי׃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78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ֵבֹ֣שׁוּ זֵ֭דִים כִּי־שֶׁ֣קֶר עִוְּת֑וּנִי אֲ֝נִ֗י אָשִׂ֥יחַ בְּפִקּוּדֶֽיךָ׃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79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שׁ֣וּבוּ לִ֣י יְרֵאֶ֑יךָ וְ֝יֹדְעֵ֗ו עֵדֹתֶֽיךָ׃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80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יְ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הִֽי־לִבִּ֣י תָמִ֣ים בְּחֻקֶּ֑יךָ לְ֝מַ֗עַן לֹ֣א אֵבֹֽושׁ׃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5548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DD7D7-35F7-4CE5-82E9-F77166358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134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05366-2CBD-4A10-970A-10CC6DDE6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耶和華的僕人，夜間站在耶和華殿中的，你們當稱頌耶和華！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你們當向聖所舉手，稱頌耶和華！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願造天地的耶和華，從錫安賜福給你們！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ECB92C-C515-45E7-A0AF-AF841A4AE142}"/>
              </a:ext>
            </a:extLst>
          </p:cNvPr>
          <p:cNvSpPr txBox="1"/>
          <p:nvPr/>
        </p:nvSpPr>
        <p:spPr>
          <a:xfrm>
            <a:off x="8842159" y="134292"/>
            <a:ext cx="2659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馬晶弟兄帶領分享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94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529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KaiTi</vt:lpstr>
      <vt:lpstr>Arial</vt:lpstr>
      <vt:lpstr>Calibri</vt:lpstr>
      <vt:lpstr>Calibri Light</vt:lpstr>
      <vt:lpstr>Office Theme</vt:lpstr>
      <vt:lpstr> ט    Teth</vt:lpstr>
      <vt:lpstr>י    Yod</vt:lpstr>
      <vt:lpstr>詩篇134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ט    Teth</dc:title>
  <dc:creator>TAIYAN ZHANG</dc:creator>
  <cp:lastModifiedBy>TAIYAN ZHANG</cp:lastModifiedBy>
  <cp:revision>3</cp:revision>
  <dcterms:created xsi:type="dcterms:W3CDTF">2021-01-22T22:22:53Z</dcterms:created>
  <dcterms:modified xsi:type="dcterms:W3CDTF">2021-01-24T20:40:50Z</dcterms:modified>
</cp:coreProperties>
</file>