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8" r:id="rId2"/>
    <p:sldId id="508" r:id="rId3"/>
    <p:sldId id="509" r:id="rId4"/>
    <p:sldId id="510" r:id="rId5"/>
    <p:sldId id="511" r:id="rId6"/>
    <p:sldId id="512" r:id="rId7"/>
    <p:sldId id="503" r:id="rId8"/>
    <p:sldId id="513" r:id="rId9"/>
    <p:sldId id="514" r:id="rId10"/>
    <p:sldId id="516" r:id="rId11"/>
    <p:sldId id="515" r:id="rId12"/>
    <p:sldId id="506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E1EDF"/>
    <a:srgbClr val="150575"/>
    <a:srgbClr val="00467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454" autoAdjust="0"/>
    <p:restoredTop sz="94660"/>
  </p:normalViewPr>
  <p:slideViewPr>
    <p:cSldViewPr snapToGrid="0">
      <p:cViewPr varScale="1">
        <p:scale>
          <a:sx n="77" d="100"/>
          <a:sy n="77" d="100"/>
        </p:scale>
        <p:origin x="428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BC248BC-A7B4-46D6-832B-CA6FB1124999}" type="datetimeFigureOut">
              <a:rPr lang="en-US" smtClean="0"/>
              <a:t>5/6/2018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97E2C5-8E48-47FE-82E1-8A074F3A56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3632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FFD320-BA8F-45F1-978F-228D58686EAB}" type="datetimeFigureOut">
              <a:rPr lang="en-US" smtClean="0"/>
              <a:t>5/6/2018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E5B61-800B-40A3-B7B5-C8FDFAC58B5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71892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FFD320-BA8F-45F1-978F-228D58686EAB}" type="datetimeFigureOut">
              <a:rPr lang="en-US" smtClean="0"/>
              <a:t>5/6/2018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E5B61-800B-40A3-B7B5-C8FDFAC58B5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66424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FFD320-BA8F-45F1-978F-228D58686EAB}" type="datetimeFigureOut">
              <a:rPr lang="en-US" smtClean="0"/>
              <a:t>5/6/2018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E5B61-800B-40A3-B7B5-C8FDFAC58B5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65869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FFD320-BA8F-45F1-978F-228D58686EAB}" type="datetimeFigureOut">
              <a:rPr lang="en-US" smtClean="0"/>
              <a:t>5/6/2018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E5B61-800B-40A3-B7B5-C8FDFAC58B5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64446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FFD320-BA8F-45F1-978F-228D58686EAB}" type="datetimeFigureOut">
              <a:rPr lang="en-US" smtClean="0"/>
              <a:t>5/6/2018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E5B61-800B-40A3-B7B5-C8FDFAC58B5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41435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FFD320-BA8F-45F1-978F-228D58686EAB}" type="datetimeFigureOut">
              <a:rPr lang="en-US" smtClean="0"/>
              <a:t>5/6/2018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E5B61-800B-40A3-B7B5-C8FDFAC58B5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86463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FFD320-BA8F-45F1-978F-228D58686EAB}" type="datetimeFigureOut">
              <a:rPr lang="en-US" smtClean="0"/>
              <a:t>5/6/2018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E5B61-800B-40A3-B7B5-C8FDFAC58B5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18330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FFD320-BA8F-45F1-978F-228D58686EAB}" type="datetimeFigureOut">
              <a:rPr lang="en-US" smtClean="0"/>
              <a:t>5/6/2018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E5B61-800B-40A3-B7B5-C8FDFAC58B5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26055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FFD320-BA8F-45F1-978F-228D58686EAB}" type="datetimeFigureOut">
              <a:rPr lang="en-US" smtClean="0"/>
              <a:t>5/6/2018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E5B61-800B-40A3-B7B5-C8FDFAC58B5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20379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FFD320-BA8F-45F1-978F-228D58686EAB}" type="datetimeFigureOut">
              <a:rPr lang="en-US" smtClean="0"/>
              <a:t>5/6/2018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E5B61-800B-40A3-B7B5-C8FDFAC58B5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65944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FFD320-BA8F-45F1-978F-228D58686EAB}" type="datetimeFigureOut">
              <a:rPr lang="en-US" smtClean="0"/>
              <a:t>5/6/2018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E5B61-800B-40A3-B7B5-C8FDFAC58B5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8277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FFD320-BA8F-45F1-978F-228D58686EAB}" type="datetimeFigureOut">
              <a:rPr lang="en-US" smtClean="0"/>
              <a:t>5/6/2018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DE5B61-800B-40A3-B7B5-C8FDFAC58B5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84826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878889" y="160312"/>
            <a:ext cx="10262587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zh-CN" sz="4000" b="1" dirty="0" smtClean="0">
                <a:latin typeface="Arial" panose="020B0604020202020204" pitchFamily="34" charset="0"/>
                <a:ea typeface="SimHei" panose="02010609060101010101" pitchFamily="49" charset="-122"/>
                <a:cs typeface="Arial" panose="020B0604020202020204" pitchFamily="34" charset="0"/>
              </a:rPr>
              <a:t>《</a:t>
            </a:r>
            <a:r>
              <a:rPr lang="zh-CN" altLang="en-US" sz="4000" b="1" dirty="0" smtClean="0">
                <a:latin typeface="Arial" panose="020B0604020202020204" pitchFamily="34" charset="0"/>
                <a:ea typeface="SimHei" panose="02010609060101010101" pitchFamily="49" charset="-122"/>
                <a:cs typeface="Arial" panose="020B0604020202020204" pitchFamily="34" charset="0"/>
              </a:rPr>
              <a:t>你們當效法我</a:t>
            </a:r>
            <a:r>
              <a:rPr lang="en-US" altLang="zh-CN" sz="4000" b="1" dirty="0" smtClean="0">
                <a:latin typeface="Arial" panose="020B0604020202020204" pitchFamily="34" charset="0"/>
                <a:ea typeface="SimHei" panose="02010609060101010101" pitchFamily="49" charset="-122"/>
                <a:cs typeface="Arial" panose="020B0604020202020204" pitchFamily="34" charset="0"/>
              </a:rPr>
              <a:t>》</a:t>
            </a:r>
            <a:r>
              <a:rPr lang="zh-CN" altLang="en-US" sz="4000" b="1" dirty="0" smtClean="0">
                <a:latin typeface="Arial" panose="020B0604020202020204" pitchFamily="34" charset="0"/>
                <a:ea typeface="SimHei" panose="02010609060101010101" pitchFamily="49" charset="-122"/>
                <a:cs typeface="Arial" panose="020B0604020202020204" pitchFamily="34" charset="0"/>
              </a:rPr>
              <a:t>第</a:t>
            </a:r>
            <a:r>
              <a:rPr lang="en-US" altLang="zh-CN" sz="4000" b="1" dirty="0" smtClean="0">
                <a:latin typeface="Arial" panose="020B0604020202020204" pitchFamily="34" charset="0"/>
                <a:ea typeface="SimHei" panose="02010609060101010101" pitchFamily="49" charset="-122"/>
                <a:cs typeface="Arial" panose="020B0604020202020204" pitchFamily="34" charset="0"/>
              </a:rPr>
              <a:t>15</a:t>
            </a:r>
            <a:r>
              <a:rPr lang="zh-CN" altLang="en-US" sz="4000" b="1" dirty="0" smtClean="0">
                <a:latin typeface="Arial" panose="020B0604020202020204" pitchFamily="34" charset="0"/>
                <a:ea typeface="SimHei" panose="02010609060101010101" pitchFamily="49" charset="-122"/>
                <a:cs typeface="Arial" panose="020B0604020202020204" pitchFamily="34" charset="0"/>
              </a:rPr>
              <a:t>課 </a:t>
            </a:r>
            <a:r>
              <a:rPr lang="en-US" altLang="zh-CN" sz="4000" b="1" dirty="0" smtClean="0">
                <a:latin typeface="Arial" panose="020B0604020202020204" pitchFamily="34" charset="0"/>
                <a:ea typeface="SimHei" panose="02010609060101010101" pitchFamily="49" charset="-122"/>
                <a:cs typeface="Arial" panose="020B0604020202020204" pitchFamily="34" charset="0"/>
              </a:rPr>
              <a:t>- 5</a:t>
            </a:r>
            <a:r>
              <a:rPr lang="zh-CN" altLang="en-US" sz="4000" b="1" dirty="0" smtClean="0">
                <a:latin typeface="Arial" panose="020B0604020202020204" pitchFamily="34" charset="0"/>
                <a:ea typeface="SimHei" panose="02010609060101010101" pitchFamily="49" charset="-122"/>
                <a:cs typeface="Arial" panose="020B0604020202020204" pitchFamily="34" charset="0"/>
              </a:rPr>
              <a:t>月</a:t>
            </a:r>
            <a:r>
              <a:rPr lang="en-US" altLang="zh-CN" sz="4000" b="1" dirty="0" smtClean="0">
                <a:latin typeface="Arial" panose="020B0604020202020204" pitchFamily="34" charset="0"/>
                <a:ea typeface="SimHei" panose="02010609060101010101" pitchFamily="49" charset="-122"/>
                <a:cs typeface="Arial" panose="020B0604020202020204" pitchFamily="34" charset="0"/>
              </a:rPr>
              <a:t>6</a:t>
            </a:r>
            <a:r>
              <a:rPr lang="zh-CN" altLang="en-US" sz="4000" b="1" dirty="0" smtClean="0">
                <a:latin typeface="Arial" panose="020B0604020202020204" pitchFamily="34" charset="0"/>
                <a:ea typeface="SimHei" panose="02010609060101010101" pitchFamily="49" charset="-122"/>
                <a:cs typeface="Arial" panose="020B0604020202020204" pitchFamily="34" charset="0"/>
              </a:rPr>
              <a:t>日</a:t>
            </a:r>
            <a:endParaRPr lang="en-US" altLang="zh-CN" sz="4000" b="1" dirty="0" smtClean="0">
              <a:latin typeface="Arial" panose="020B0604020202020204" pitchFamily="34" charset="0"/>
              <a:ea typeface="SimHei" panose="02010609060101010101" pitchFamily="49" charset="-122"/>
              <a:cs typeface="Arial" panose="020B0604020202020204" pitchFamily="34" charset="0"/>
            </a:endParaRPr>
          </a:p>
          <a:p>
            <a:pPr algn="ctr"/>
            <a:r>
              <a:rPr lang="zh-CN" altLang="en-US" sz="4800" b="1" dirty="0" smtClean="0">
                <a:solidFill>
                  <a:srgbClr val="C00000"/>
                </a:solidFill>
                <a:latin typeface="Arial" panose="020B0604020202020204" pitchFamily="34" charset="0"/>
                <a:ea typeface="SimHei" panose="02010609060101010101" pitchFamily="49" charset="-122"/>
                <a:cs typeface="Arial" panose="020B0604020202020204" pitchFamily="34" charset="0"/>
              </a:rPr>
              <a:t>保羅的基督論簡介</a:t>
            </a:r>
            <a:endParaRPr lang="zh-TW" altLang="en-US" sz="4800" b="1" dirty="0">
              <a:solidFill>
                <a:srgbClr val="C00000"/>
              </a:solidFill>
              <a:latin typeface="Arial" panose="020B0604020202020204" pitchFamily="34" charset="0"/>
              <a:ea typeface="SimHei" panose="02010609060101010101" pitchFamily="49" charset="-122"/>
              <a:cs typeface="Arial" panose="020B0604020202020204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63733" y="1940807"/>
            <a:ext cx="4573688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4000" b="1" dirty="0" smtClean="0">
                <a:latin typeface="Arial" panose="020B0604020202020204" pitchFamily="34" charset="0"/>
                <a:ea typeface="SimHei" panose="02010609060101010101" pitchFamily="49" charset="-122"/>
                <a:cs typeface="Arial" panose="020B0604020202020204" pitchFamily="34" charset="0"/>
              </a:rPr>
              <a:t>課程內容：</a:t>
            </a:r>
            <a:r>
              <a:rPr lang="en-US" altLang="zh-CN" sz="4000" b="1" dirty="0" smtClean="0">
                <a:latin typeface="Arial" panose="020B0604020202020204" pitchFamily="34" charset="0"/>
                <a:ea typeface="SimHei" panose="02010609060101010101" pitchFamily="49" charset="-122"/>
                <a:cs typeface="Arial" panose="020B0604020202020204" pitchFamily="34" charset="0"/>
              </a:rPr>
              <a:t>3</a:t>
            </a:r>
            <a:r>
              <a:rPr lang="zh-CN" altLang="en-US" sz="4000" b="1" dirty="0" smtClean="0">
                <a:latin typeface="Arial" panose="020B0604020202020204" pitchFamily="34" charset="0"/>
                <a:ea typeface="SimHei" panose="02010609060101010101" pitchFamily="49" charset="-122"/>
                <a:cs typeface="Arial" panose="020B0604020202020204" pitchFamily="34" charset="0"/>
              </a:rPr>
              <a:t>個方面</a:t>
            </a:r>
            <a:endParaRPr lang="en-US" sz="4000" dirty="0">
              <a:latin typeface="Arial" panose="020B0604020202020204" pitchFamily="34" charset="0"/>
              <a:ea typeface="SimHei" panose="02010609060101010101" pitchFamily="49" charset="-122"/>
              <a:cs typeface="Arial" panose="020B0604020202020204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0" y="2712649"/>
            <a:ext cx="12111644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zh-TW" altLang="en-US" sz="4000" dirty="0">
                <a:latin typeface="Arial" panose="020B0604020202020204" pitchFamily="34" charset="0"/>
                <a:ea typeface="SimHei" panose="02010609060101010101" pitchFamily="49" charset="-122"/>
                <a:cs typeface="Arial" panose="020B0604020202020204" pitchFamily="34" charset="0"/>
              </a:rPr>
              <a:t>簡</a:t>
            </a:r>
            <a:r>
              <a:rPr lang="zh-TW" altLang="en-US" sz="4000" dirty="0" smtClean="0">
                <a:latin typeface="Arial" panose="020B0604020202020204" pitchFamily="34" charset="0"/>
                <a:ea typeface="SimHei" panose="02010609060101010101" pitchFamily="49" charset="-122"/>
                <a:cs typeface="Arial" panose="020B0604020202020204" pitchFamily="34" charset="0"/>
              </a:rPr>
              <a:t>單</a:t>
            </a:r>
            <a:r>
              <a:rPr lang="zh-CN" altLang="en-US" sz="4000" dirty="0" smtClean="0">
                <a:latin typeface="Arial" panose="020B0604020202020204" pitchFamily="34" charset="0"/>
                <a:ea typeface="SimHei" panose="02010609060101010101" pitchFamily="49" charset="-122"/>
                <a:cs typeface="Arial" panose="020B0604020202020204" pitchFamily="34" charset="0"/>
              </a:rPr>
              <a:t>總結整本新約聖經：</a:t>
            </a:r>
            <a:endParaRPr lang="en-US" altLang="zh-TW" sz="4000" dirty="0" smtClean="0">
              <a:latin typeface="Arial" panose="020B0604020202020204" pitchFamily="34" charset="0"/>
              <a:ea typeface="SimHei" panose="02010609060101010101" pitchFamily="49" charset="-122"/>
              <a:cs typeface="Arial" panose="020B0604020202020204" pitchFamily="34" charset="0"/>
            </a:endParaRPr>
          </a:p>
          <a:p>
            <a:pPr marL="742950" indent="-742950">
              <a:buFont typeface="+mj-lt"/>
              <a:buAutoNum type="arabicPeriod"/>
            </a:pPr>
            <a:r>
              <a:rPr lang="zh-CN" altLang="en-US" sz="4000" dirty="0" smtClean="0">
                <a:latin typeface="Arial" panose="020B0604020202020204" pitchFamily="34" charset="0"/>
                <a:ea typeface="SimHei" panose="02010609060101010101" pitchFamily="49" charset="-122"/>
                <a:cs typeface="Arial" panose="020B0604020202020204" pitchFamily="34" charset="0"/>
              </a:rPr>
              <a:t>保</a:t>
            </a:r>
            <a:r>
              <a:rPr lang="zh-CN" altLang="en-US" sz="4000" dirty="0">
                <a:latin typeface="Arial" panose="020B0604020202020204" pitchFamily="34" charset="0"/>
                <a:ea typeface="SimHei" panose="02010609060101010101" pitchFamily="49" charset="-122"/>
                <a:cs typeface="Arial" panose="020B0604020202020204" pitchFamily="34" charset="0"/>
              </a:rPr>
              <a:t>羅關於“基督” 的觀</a:t>
            </a:r>
            <a:r>
              <a:rPr lang="zh-CN" altLang="en-US" sz="4000" dirty="0" smtClean="0">
                <a:latin typeface="Arial" panose="020B0604020202020204" pitchFamily="34" charset="0"/>
                <a:ea typeface="SimHei" panose="02010609060101010101" pitchFamily="49" charset="-122"/>
                <a:cs typeface="Arial" panose="020B0604020202020204" pitchFamily="34" charset="0"/>
              </a:rPr>
              <a:t>點</a:t>
            </a:r>
            <a:endParaRPr lang="en-US" altLang="zh-CN" sz="4000" dirty="0" smtClean="0">
              <a:latin typeface="Arial" panose="020B0604020202020204" pitchFamily="34" charset="0"/>
              <a:ea typeface="SimHei" panose="02010609060101010101" pitchFamily="49" charset="-122"/>
              <a:cs typeface="Arial" panose="020B0604020202020204" pitchFamily="34" charset="0"/>
            </a:endParaRPr>
          </a:p>
          <a:p>
            <a:pPr marL="742950" indent="-742950">
              <a:buFont typeface="+mj-lt"/>
              <a:buAutoNum type="arabicPeriod"/>
            </a:pPr>
            <a:r>
              <a:rPr lang="zh-TW" altLang="en-US" sz="4000" dirty="0">
                <a:latin typeface="Arial" panose="020B0604020202020204" pitchFamily="34" charset="0"/>
                <a:ea typeface="SimHei" panose="02010609060101010101" pitchFamily="49" charset="-122"/>
                <a:cs typeface="Arial" panose="020B0604020202020204" pitchFamily="34" charset="0"/>
              </a:rPr>
              <a:t>一點討論</a:t>
            </a:r>
            <a:r>
              <a:rPr lang="en-US" altLang="zh-TW" sz="4000" dirty="0">
                <a:latin typeface="Arial" panose="020B0604020202020204" pitchFamily="34" charset="0"/>
                <a:ea typeface="SimHei" panose="02010609060101010101" pitchFamily="49" charset="-122"/>
                <a:cs typeface="Arial" panose="020B0604020202020204" pitchFamily="34" charset="0"/>
              </a:rPr>
              <a:t>:</a:t>
            </a:r>
            <a:endParaRPr lang="zh-TW" altLang="en-US" sz="4000" dirty="0">
              <a:latin typeface="Arial" panose="020B0604020202020204" pitchFamily="34" charset="0"/>
              <a:ea typeface="SimHei" panose="02010609060101010101" pitchFamily="49" charset="-122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945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ChangeArrowheads="1"/>
          </p:cNvSpPr>
          <p:nvPr/>
        </p:nvSpPr>
        <p:spPr bwMode="auto">
          <a:xfrm>
            <a:off x="30481" y="915687"/>
            <a:ext cx="12161519" cy="458587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287338" indent="-287338">
              <a:tabLst>
                <a:tab pos="381000" algn="l"/>
                <a:tab pos="533400" algn="l"/>
                <a:tab pos="609600" algn="l"/>
                <a:tab pos="762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tabLst>
                <a:tab pos="381000" algn="l"/>
                <a:tab pos="533400" algn="l"/>
                <a:tab pos="609600" algn="l"/>
                <a:tab pos="762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tabLst>
                <a:tab pos="381000" algn="l"/>
                <a:tab pos="533400" algn="l"/>
                <a:tab pos="609600" algn="l"/>
                <a:tab pos="762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tabLst>
                <a:tab pos="381000" algn="l"/>
                <a:tab pos="533400" algn="l"/>
                <a:tab pos="609600" algn="l"/>
                <a:tab pos="762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tabLst>
                <a:tab pos="381000" algn="l"/>
                <a:tab pos="533400" algn="l"/>
                <a:tab pos="609600" algn="l"/>
                <a:tab pos="762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381000" algn="l"/>
                <a:tab pos="533400" algn="l"/>
                <a:tab pos="609600" algn="l"/>
                <a:tab pos="762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381000" algn="l"/>
                <a:tab pos="533400" algn="l"/>
                <a:tab pos="609600" algn="l"/>
                <a:tab pos="762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381000" algn="l"/>
                <a:tab pos="533400" algn="l"/>
                <a:tab pos="609600" algn="l"/>
                <a:tab pos="762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381000" algn="l"/>
                <a:tab pos="533400" algn="l"/>
                <a:tab pos="609600" algn="l"/>
                <a:tab pos="762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571500" indent="-5715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zh-CN" altLang="en-US" sz="2800" dirty="0" smtClean="0">
                <a:ea typeface="SimHei" panose="02010609060101010101" pitchFamily="49" charset="-122"/>
              </a:rPr>
              <a:t>保羅論耶穌基督的地位：</a:t>
            </a:r>
            <a:endParaRPr lang="en-US" altLang="zh-CN" sz="2800" dirty="0" smtClean="0">
              <a:ea typeface="SimHei" panose="02010609060101010101" pitchFamily="49" charset="-122"/>
            </a:endParaRPr>
          </a:p>
          <a:p>
            <a:pPr marL="1655762" lvl="3" indent="-571500"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zh-CN" altLang="en-US" sz="2800" dirty="0" smtClean="0">
                <a:ea typeface="SimHei" panose="02010609060101010101" pitchFamily="49" charset="-122"/>
              </a:rPr>
              <a:t>祂是我們敬拜的對象 </a:t>
            </a:r>
            <a:r>
              <a:rPr lang="en-US" altLang="zh-CN" sz="2800" dirty="0" smtClean="0">
                <a:ea typeface="SimHei" panose="02010609060101010101" pitchFamily="49" charset="-122"/>
              </a:rPr>
              <a:t>— </a:t>
            </a:r>
            <a:r>
              <a:rPr lang="zh-CN" altLang="en-US" sz="2800" dirty="0" smtClean="0">
                <a:ea typeface="SimHei" panose="02010609060101010101" pitchFamily="49" charset="-122"/>
              </a:rPr>
              <a:t>神</a:t>
            </a:r>
            <a:endParaRPr lang="en-US" altLang="zh-CN" sz="2800" dirty="0" smtClean="0">
              <a:ea typeface="SimHei" panose="02010609060101010101" pitchFamily="49" charset="-122"/>
            </a:endParaRPr>
          </a:p>
          <a:p>
            <a:pPr marL="1655762" lvl="3" indent="-571500"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zh-CN" altLang="en-US" sz="2800" dirty="0" smtClean="0">
                <a:ea typeface="SimHei" panose="02010609060101010101" pitchFamily="49" charset="-122"/>
              </a:rPr>
              <a:t>祂是我們禱告的對象 </a:t>
            </a:r>
            <a:r>
              <a:rPr lang="en-US" altLang="zh-CN" sz="2800" dirty="0" smtClean="0">
                <a:ea typeface="SimHei" panose="02010609060101010101" pitchFamily="49" charset="-122"/>
              </a:rPr>
              <a:t>— </a:t>
            </a:r>
            <a:r>
              <a:rPr lang="zh-CN" altLang="en-US" sz="2800" dirty="0" smtClean="0">
                <a:ea typeface="SimHei" panose="02010609060101010101" pitchFamily="49" charset="-122"/>
              </a:rPr>
              <a:t>神</a:t>
            </a:r>
            <a:endParaRPr lang="en-US" altLang="zh-CN" sz="2800" dirty="0" smtClean="0">
              <a:ea typeface="SimHei" panose="02010609060101010101" pitchFamily="49" charset="-122"/>
            </a:endParaRPr>
          </a:p>
          <a:p>
            <a:pPr marL="571500" indent="-5715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zh-CN" altLang="en-US" sz="2800" dirty="0" smtClean="0">
                <a:ea typeface="SimHei" panose="02010609060101010101" pitchFamily="49" charset="-122"/>
              </a:rPr>
              <a:t>保羅論耶穌基督的工作：</a:t>
            </a:r>
            <a:endParaRPr lang="en-US" altLang="zh-CN" sz="2800" dirty="0" smtClean="0">
              <a:ea typeface="SimHei" panose="02010609060101010101" pitchFamily="49" charset="-122"/>
            </a:endParaRPr>
          </a:p>
          <a:p>
            <a:pPr marL="1655762" lvl="3" indent="-571500"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zh-CN" altLang="en-US" sz="2800" dirty="0">
                <a:ea typeface="SimHei" panose="02010609060101010101" pitchFamily="49" charset="-122"/>
              </a:rPr>
              <a:t>祂</a:t>
            </a:r>
            <a:r>
              <a:rPr lang="zh-CN" altLang="en-US" sz="2800" dirty="0" smtClean="0">
                <a:ea typeface="SimHei" panose="02010609060101010101" pitchFamily="49" charset="-122"/>
              </a:rPr>
              <a:t>是創造</a:t>
            </a:r>
            <a:r>
              <a:rPr lang="zh-CN" altLang="en-US" sz="2800" dirty="0">
                <a:ea typeface="SimHei" panose="02010609060101010101" pitchFamily="49" charset="-122"/>
              </a:rPr>
              <a:t>宇宙萬有</a:t>
            </a:r>
            <a:r>
              <a:rPr lang="zh-CN" altLang="en-US" sz="2800" dirty="0" smtClean="0">
                <a:ea typeface="SimHei" panose="02010609060101010101" pitchFamily="49" charset="-122"/>
              </a:rPr>
              <a:t>的主 </a:t>
            </a:r>
            <a:r>
              <a:rPr lang="en-US" altLang="zh-CN" sz="2800" dirty="0" smtClean="0">
                <a:ea typeface="SimHei" panose="02010609060101010101" pitchFamily="49" charset="-122"/>
              </a:rPr>
              <a:t>— </a:t>
            </a:r>
            <a:r>
              <a:rPr lang="zh-CN" altLang="en-US" sz="2800" dirty="0">
                <a:ea typeface="SimHei" panose="02010609060101010101" pitchFamily="49" charset="-122"/>
              </a:rPr>
              <a:t>神</a:t>
            </a:r>
            <a:endParaRPr lang="en-US" altLang="zh-CN" sz="2800" dirty="0">
              <a:ea typeface="SimHei" panose="02010609060101010101" pitchFamily="49" charset="-122"/>
            </a:endParaRPr>
          </a:p>
          <a:p>
            <a:pPr marL="1655762" lvl="3" indent="-571500"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zh-CN" altLang="en-US" sz="2800" dirty="0">
                <a:ea typeface="SimHei" panose="02010609060101010101" pitchFamily="49" charset="-122"/>
              </a:rPr>
              <a:t>祂</a:t>
            </a:r>
            <a:r>
              <a:rPr lang="zh-CN" altLang="en-US" sz="2800" dirty="0" smtClean="0">
                <a:ea typeface="SimHei" panose="02010609060101010101" pitchFamily="49" charset="-122"/>
              </a:rPr>
              <a:t>是維持宇宙萬有的主 </a:t>
            </a:r>
            <a:r>
              <a:rPr lang="en-US" altLang="zh-CN" sz="2800" dirty="0" smtClean="0">
                <a:ea typeface="SimHei" panose="02010609060101010101" pitchFamily="49" charset="-122"/>
              </a:rPr>
              <a:t>— </a:t>
            </a:r>
            <a:r>
              <a:rPr lang="zh-CN" altLang="en-US" sz="2800" dirty="0" smtClean="0">
                <a:ea typeface="SimHei" panose="02010609060101010101" pitchFamily="49" charset="-122"/>
              </a:rPr>
              <a:t>神</a:t>
            </a:r>
            <a:endParaRPr lang="en-US" altLang="zh-CN" sz="2800" dirty="0" smtClean="0">
              <a:ea typeface="SimHei" panose="02010609060101010101" pitchFamily="49" charset="-122"/>
            </a:endParaRPr>
          </a:p>
          <a:p>
            <a:pPr marL="1655762" lvl="3" indent="-571500"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zh-CN" altLang="en-US" sz="2800" dirty="0" smtClean="0">
                <a:ea typeface="SimHei" panose="02010609060101010101" pitchFamily="49" charset="-122"/>
              </a:rPr>
              <a:t>祂是審判的主 </a:t>
            </a:r>
            <a:r>
              <a:rPr lang="en-US" altLang="zh-CN" sz="2800" dirty="0" smtClean="0">
                <a:ea typeface="SimHei" panose="02010609060101010101" pitchFamily="49" charset="-122"/>
              </a:rPr>
              <a:t>— </a:t>
            </a:r>
            <a:r>
              <a:rPr lang="zh-CN" altLang="en-US" sz="2800" dirty="0" smtClean="0">
                <a:ea typeface="SimHei" panose="02010609060101010101" pitchFamily="49" charset="-122"/>
              </a:rPr>
              <a:t>神</a:t>
            </a:r>
            <a:endParaRPr lang="en-US" altLang="zh-CN" sz="2800" dirty="0" smtClean="0">
              <a:ea typeface="SimHei" panose="02010609060101010101" pitchFamily="49" charset="-122"/>
            </a:endParaRPr>
          </a:p>
          <a:p>
            <a:pPr marL="1655762" lvl="3" indent="-571500"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zh-CN" altLang="en-US" sz="2800" dirty="0" smtClean="0">
                <a:ea typeface="SimHei" panose="02010609060101010101" pitchFamily="49" charset="-122"/>
              </a:rPr>
              <a:t>祂是拯救的主 </a:t>
            </a:r>
            <a:r>
              <a:rPr lang="en-US" altLang="zh-CN" sz="2800" dirty="0" smtClean="0">
                <a:ea typeface="SimHei" panose="02010609060101010101" pitchFamily="49" charset="-122"/>
              </a:rPr>
              <a:t>— </a:t>
            </a:r>
            <a:r>
              <a:rPr lang="zh-CN" altLang="en-US" sz="2800" dirty="0" smtClean="0">
                <a:ea typeface="SimHei" panose="02010609060101010101" pitchFamily="49" charset="-122"/>
              </a:rPr>
              <a:t>神</a:t>
            </a:r>
            <a:endParaRPr lang="en-US" altLang="zh-CN" sz="2800" dirty="0">
              <a:ea typeface="SimHei" panose="02010609060101010101" pitchFamily="49" charset="-122"/>
            </a:endParaRPr>
          </a:p>
          <a:p>
            <a:pPr marL="571500" indent="-571500"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zh-CN" altLang="en-US" sz="2800" dirty="0" smtClean="0">
              <a:ea typeface="SimHei" panose="02010609060101010101" pitchFamily="49" charset="-122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13799" y="137900"/>
            <a:ext cx="11728153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4000" b="1" dirty="0" smtClean="0"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rPr>
              <a:t>二</a:t>
            </a:r>
            <a:r>
              <a:rPr lang="en-US" altLang="zh-CN" sz="4000" b="1" dirty="0" smtClean="0"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rPr>
              <a:t>.</a:t>
            </a:r>
            <a:r>
              <a:rPr lang="zh-CN" altLang="en-US" sz="4000" b="1" dirty="0" smtClean="0">
                <a:latin typeface="SimHei" panose="02010609060101010101" pitchFamily="49" charset="-122"/>
                <a:ea typeface="SimHei" panose="02010609060101010101" pitchFamily="49" charset="-122"/>
                <a:cs typeface="Microsoft YaHei" panose="020B0503020204020204" pitchFamily="34" charset="-122"/>
              </a:rPr>
              <a:t> 保羅的基督論簡介 </a:t>
            </a:r>
            <a:r>
              <a:rPr lang="en-US" altLang="zh-CN" sz="4000" b="1" dirty="0" smtClean="0">
                <a:latin typeface="SimHei" panose="02010609060101010101" pitchFamily="49" charset="-122"/>
                <a:ea typeface="SimHei" panose="02010609060101010101" pitchFamily="49" charset="-122"/>
                <a:cs typeface="Microsoft YaHei" panose="020B0503020204020204" pitchFamily="34" charset="-122"/>
              </a:rPr>
              <a:t>-— </a:t>
            </a:r>
            <a:r>
              <a:rPr lang="zh-CN" altLang="en-US" sz="4000" b="1" dirty="0" smtClean="0">
                <a:latin typeface="SimHei" panose="02010609060101010101" pitchFamily="49" charset="-122"/>
                <a:ea typeface="SimHei" panose="02010609060101010101" pitchFamily="49" charset="-122"/>
                <a:cs typeface="Microsoft YaHei" panose="020B0503020204020204" pitchFamily="34" charset="-122"/>
              </a:rPr>
              <a:t>續</a:t>
            </a:r>
            <a:r>
              <a:rPr lang="en-US" altLang="zh-CN" sz="4000" b="1" dirty="0" smtClean="0">
                <a:latin typeface="SimHei" panose="02010609060101010101" pitchFamily="49" charset="-122"/>
                <a:ea typeface="SimHei" panose="02010609060101010101" pitchFamily="49" charset="-122"/>
                <a:cs typeface="Microsoft YaHei" panose="020B0503020204020204" pitchFamily="34" charset="-122"/>
              </a:rPr>
              <a:t>2</a:t>
            </a:r>
            <a:endParaRPr lang="en-US" sz="4000" b="1" dirty="0">
              <a:latin typeface="SimHei" panose="02010609060101010101" pitchFamily="49" charset="-122"/>
              <a:ea typeface="SimHei" panose="02010609060101010101" pitchFamily="49" charset="-122"/>
              <a:cs typeface="Microsoft YaHei" panose="020B0503020204020204" pitchFamily="34" charset="-122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782315" y="4999050"/>
            <a:ext cx="8049842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4000" dirty="0">
                <a:latin typeface="Arial" panose="020B0604020202020204" pitchFamily="34" charset="0"/>
                <a:ea typeface="SimHei" panose="02010609060101010101" pitchFamily="49" charset="-122"/>
                <a:cs typeface="Arial" panose="020B0604020202020204" pitchFamily="34" charset="0"/>
              </a:rPr>
              <a:t>基督論 </a:t>
            </a:r>
            <a:r>
              <a:rPr lang="en-US" altLang="zh-CN" sz="4000" dirty="0">
                <a:latin typeface="Arial" panose="020B0604020202020204" pitchFamily="34" charset="0"/>
                <a:ea typeface="SimHei" panose="02010609060101010101" pitchFamily="49" charset="-122"/>
                <a:cs typeface="Arial" panose="020B0604020202020204" pitchFamily="34" charset="0"/>
              </a:rPr>
              <a:t>(2 </a:t>
            </a:r>
            <a:r>
              <a:rPr lang="en-US" sz="4000" dirty="0">
                <a:latin typeface="Arial" panose="020B0604020202020204" pitchFamily="34" charset="0"/>
                <a:ea typeface="SimHei" panose="02010609060101010101" pitchFamily="49" charset="-122"/>
                <a:cs typeface="Arial" panose="020B0604020202020204" pitchFamily="34" charset="0"/>
              </a:rPr>
              <a:t>natures in one person</a:t>
            </a:r>
            <a:r>
              <a:rPr lang="en-US" sz="4000" dirty="0" smtClean="0">
                <a:latin typeface="Arial" panose="020B0604020202020204" pitchFamily="34" charset="0"/>
                <a:ea typeface="SimHei" panose="02010609060101010101" pitchFamily="49" charset="-122"/>
                <a:cs typeface="Arial" panose="020B0604020202020204" pitchFamily="34" charset="0"/>
              </a:rPr>
              <a:t>)</a:t>
            </a:r>
          </a:p>
          <a:p>
            <a:r>
              <a:rPr lang="zh-CN" altLang="en-US" sz="4000" dirty="0">
                <a:latin typeface="Arial" panose="020B0604020202020204" pitchFamily="34" charset="0"/>
                <a:ea typeface="SimHei" panose="02010609060101010101" pitchFamily="49" charset="-122"/>
                <a:cs typeface="Arial" panose="020B0604020202020204" pitchFamily="34" charset="0"/>
              </a:rPr>
              <a:t>耶穌是</a:t>
            </a:r>
            <a:r>
              <a:rPr lang="en-US" altLang="zh-CN" sz="4000" dirty="0">
                <a:solidFill>
                  <a:srgbClr val="C00000"/>
                </a:solidFill>
                <a:latin typeface="Arial" panose="020B0604020202020204" pitchFamily="34" charset="0"/>
                <a:ea typeface="SimHei" panose="02010609060101010101" pitchFamily="49" charset="-122"/>
                <a:cs typeface="Arial" panose="020B0604020202020204" pitchFamily="34" charset="0"/>
              </a:rPr>
              <a:t>100%</a:t>
            </a:r>
            <a:r>
              <a:rPr lang="zh-CN" altLang="en-US" sz="4000" dirty="0">
                <a:latin typeface="Arial" panose="020B0604020202020204" pitchFamily="34" charset="0"/>
                <a:ea typeface="SimHei" panose="02010609060101010101" pitchFamily="49" charset="-122"/>
                <a:cs typeface="Arial" panose="020B0604020202020204" pitchFamily="34" charset="0"/>
              </a:rPr>
              <a:t>的神，也是</a:t>
            </a:r>
            <a:r>
              <a:rPr lang="en-US" altLang="zh-CN" sz="4000" dirty="0">
                <a:solidFill>
                  <a:srgbClr val="C00000"/>
                </a:solidFill>
                <a:latin typeface="Arial" panose="020B0604020202020204" pitchFamily="34" charset="0"/>
                <a:ea typeface="SimHei" panose="02010609060101010101" pitchFamily="49" charset="-122"/>
                <a:cs typeface="Arial" panose="020B0604020202020204" pitchFamily="34" charset="0"/>
              </a:rPr>
              <a:t>100%</a:t>
            </a:r>
            <a:r>
              <a:rPr lang="zh-CN" altLang="en-US" sz="4000" dirty="0">
                <a:latin typeface="Arial" panose="020B0604020202020204" pitchFamily="34" charset="0"/>
                <a:ea typeface="SimHei" panose="02010609060101010101" pitchFamily="49" charset="-122"/>
                <a:cs typeface="Arial" panose="020B0604020202020204" pitchFamily="34" charset="0"/>
              </a:rPr>
              <a:t>的人</a:t>
            </a:r>
            <a:r>
              <a:rPr lang="zh-CN" altLang="en-US" sz="4000" dirty="0" smtClean="0">
                <a:latin typeface="Arial" panose="020B0604020202020204" pitchFamily="34" charset="0"/>
                <a:ea typeface="SimHei" panose="02010609060101010101" pitchFamily="49" charset="-122"/>
                <a:cs typeface="Arial" panose="020B0604020202020204" pitchFamily="34" charset="0"/>
              </a:rPr>
              <a:t>。</a:t>
            </a:r>
            <a:endParaRPr lang="en-US" altLang="zh-CN" sz="4000" dirty="0">
              <a:latin typeface="Arial" panose="020B0604020202020204" pitchFamily="34" charset="0"/>
              <a:ea typeface="SimHei" panose="02010609060101010101" pitchFamily="49" charset="-122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614246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15697" y="111945"/>
            <a:ext cx="10272364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4000" b="1" dirty="0" smtClean="0"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三</a:t>
            </a:r>
            <a:r>
              <a:rPr lang="zh-CN" altLang="en-US" sz="4000" b="1" dirty="0"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位一</a:t>
            </a:r>
            <a:r>
              <a:rPr lang="zh-CN" altLang="en-US" sz="4000" b="1" dirty="0" smtClean="0"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體 </a:t>
            </a:r>
            <a:r>
              <a:rPr lang="en-US" altLang="zh-CN" sz="4000" b="1" dirty="0" smtClean="0"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(3 persons in One Substance)</a:t>
            </a:r>
            <a:r>
              <a:rPr lang="zh-CN" altLang="en-US" sz="4000" b="1" dirty="0" smtClean="0"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：</a:t>
            </a:r>
            <a:endParaRPr lang="en-US" sz="4000" dirty="0"/>
          </a:p>
        </p:txBody>
      </p:sp>
      <p:sp>
        <p:nvSpPr>
          <p:cNvPr id="5" name="Rectangle 4"/>
          <p:cNvSpPr/>
          <p:nvPr/>
        </p:nvSpPr>
        <p:spPr>
          <a:xfrm>
            <a:off x="215697" y="990883"/>
            <a:ext cx="13096542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4000" b="1" dirty="0">
                <a:latin typeface="Arial" panose="020B0604020202020204" pitchFamily="34" charset="0"/>
                <a:ea typeface="SimHei" panose="02010609060101010101" pitchFamily="49" charset="-122"/>
                <a:cs typeface="Arial" panose="020B0604020202020204" pitchFamily="34" charset="0"/>
              </a:rPr>
              <a:t>三位一體：</a:t>
            </a:r>
            <a:r>
              <a:rPr lang="zh-CN" altLang="en-US" sz="4000" dirty="0">
                <a:latin typeface="Arial" panose="020B0604020202020204" pitchFamily="34" charset="0"/>
                <a:ea typeface="SimHei" panose="02010609060101010101" pitchFamily="49" charset="-122"/>
                <a:cs typeface="Arial" panose="020B0604020202020204" pitchFamily="34" charset="0"/>
              </a:rPr>
              <a:t>三</a:t>
            </a:r>
            <a:r>
              <a:rPr lang="zh-CN" altLang="en-US" sz="4000" dirty="0" smtClean="0">
                <a:latin typeface="Arial" panose="020B0604020202020204" pitchFamily="34" charset="0"/>
                <a:ea typeface="SimHei" panose="02010609060101010101" pitchFamily="49" charset="-122"/>
                <a:cs typeface="Arial" panose="020B0604020202020204" pitchFamily="34" charset="0"/>
              </a:rPr>
              <a:t>個位格不相混，一個本體不相分</a:t>
            </a:r>
            <a:endParaRPr lang="en-US" altLang="zh-CN" sz="4000" dirty="0" smtClean="0">
              <a:latin typeface="Arial" panose="020B0604020202020204" pitchFamily="34" charset="0"/>
              <a:ea typeface="SimHei" panose="02010609060101010101" pitchFamily="49" charset="-122"/>
              <a:cs typeface="Arial" panose="020B0604020202020204" pitchFamily="34" charset="0"/>
            </a:endParaRPr>
          </a:p>
          <a:p>
            <a:endParaRPr lang="en-US" altLang="zh-CN" sz="4000" dirty="0">
              <a:latin typeface="Arial" panose="020B0604020202020204" pitchFamily="34" charset="0"/>
              <a:ea typeface="SimHei" panose="02010609060101010101" pitchFamily="49" charset="-122"/>
              <a:cs typeface="Arial" panose="020B0604020202020204" pitchFamily="34" charset="0"/>
            </a:endParaRPr>
          </a:p>
          <a:p>
            <a:pPr marL="742950" indent="-742950">
              <a:buFont typeface="+mj-lt"/>
              <a:buAutoNum type="arabicPeriod"/>
            </a:pPr>
            <a:r>
              <a:rPr lang="zh-CN" altLang="en-US" sz="4000" dirty="0" smtClean="0">
                <a:latin typeface="Arial" panose="020B0604020202020204" pitchFamily="34" charset="0"/>
                <a:ea typeface="SimHei" panose="02010609060101010101" pitchFamily="49" charset="-122"/>
                <a:cs typeface="Arial" panose="020B0604020202020204" pitchFamily="34" charset="0"/>
              </a:rPr>
              <a:t>“似非而是”的無法被證明的奧秘 </a:t>
            </a:r>
            <a:r>
              <a:rPr lang="en-US" altLang="zh-CN" sz="4000" dirty="0" smtClean="0">
                <a:latin typeface="Arial" panose="020B0604020202020204" pitchFamily="34" charset="0"/>
                <a:ea typeface="SimHei" panose="02010609060101010101" pitchFamily="49" charset="-122"/>
                <a:cs typeface="Arial" panose="020B0604020202020204" pitchFamily="34" charset="0"/>
              </a:rPr>
              <a:t>—</a:t>
            </a:r>
            <a:r>
              <a:rPr lang="zh-CN" altLang="en-US" sz="4000" dirty="0" smtClean="0">
                <a:latin typeface="Arial" panose="020B0604020202020204" pitchFamily="34" charset="0"/>
                <a:ea typeface="SimHei" panose="02010609060101010101" pitchFamily="49" charset="-122"/>
                <a:cs typeface="Arial" panose="020B0604020202020204" pitchFamily="34" charset="0"/>
              </a:rPr>
              <a:t> </a:t>
            </a:r>
            <a:r>
              <a:rPr lang="en-US" altLang="zh-CN" sz="4000" dirty="0" smtClean="0">
                <a:latin typeface="Arial" panose="020B0604020202020204" pitchFamily="34" charset="0"/>
                <a:ea typeface="SimHei" panose="02010609060101010101" pitchFamily="49" charset="-122"/>
                <a:cs typeface="Arial" panose="020B0604020202020204" pitchFamily="34" charset="0"/>
              </a:rPr>
              <a:t>[</a:t>
            </a:r>
            <a:r>
              <a:rPr lang="zh-CN" altLang="en-US" sz="4000" dirty="0" smtClean="0">
                <a:latin typeface="Arial" panose="020B0604020202020204" pitchFamily="34" charset="0"/>
                <a:ea typeface="SimHei" panose="02010609060101010101" pitchFamily="49" charset="-122"/>
                <a:cs typeface="Arial" panose="020B0604020202020204" pitchFamily="34" charset="0"/>
              </a:rPr>
              <a:t>反合性</a:t>
            </a:r>
            <a:r>
              <a:rPr lang="en-US" altLang="zh-CN" sz="4000" dirty="0" smtClean="0">
                <a:latin typeface="Arial" panose="020B0604020202020204" pitchFamily="34" charset="0"/>
                <a:ea typeface="SimHei" panose="02010609060101010101" pitchFamily="49" charset="-122"/>
                <a:cs typeface="Arial" panose="020B0604020202020204" pitchFamily="34" charset="0"/>
              </a:rPr>
              <a:t>]</a:t>
            </a:r>
            <a:endParaRPr lang="en-US" altLang="zh-CN" sz="4000" dirty="0">
              <a:latin typeface="Arial" panose="020B0604020202020204" pitchFamily="34" charset="0"/>
              <a:ea typeface="SimHei" panose="02010609060101010101" pitchFamily="49" charset="-122"/>
              <a:cs typeface="Arial" panose="020B0604020202020204" pitchFamily="34" charset="0"/>
            </a:endParaRPr>
          </a:p>
          <a:p>
            <a:pPr marL="742950" indent="-742950">
              <a:buFont typeface="+mj-lt"/>
              <a:buAutoNum type="arabicPeriod"/>
            </a:pPr>
            <a:r>
              <a:rPr lang="zh-CN" altLang="en-US" sz="4000" dirty="0">
                <a:latin typeface="Arial" panose="020B0604020202020204" pitchFamily="34" charset="0"/>
                <a:ea typeface="SimHei" panose="02010609060101010101" pitchFamily="49" charset="-122"/>
                <a:cs typeface="Arial" panose="020B0604020202020204" pitchFamily="34" charset="0"/>
              </a:rPr>
              <a:t>比</a:t>
            </a:r>
            <a:r>
              <a:rPr lang="zh-CN" altLang="en-US" sz="4000" dirty="0" smtClean="0">
                <a:latin typeface="Arial" panose="020B0604020202020204" pitchFamily="34" charset="0"/>
                <a:ea typeface="SimHei" panose="02010609060101010101" pitchFamily="49" charset="-122"/>
                <a:cs typeface="Arial" panose="020B0604020202020204" pitchFamily="34" charset="0"/>
              </a:rPr>
              <a:t>較好的類比</a:t>
            </a:r>
            <a:r>
              <a:rPr lang="en-US" altLang="zh-CN" sz="4000" dirty="0" smtClean="0">
                <a:latin typeface="Arial" panose="020B0604020202020204" pitchFamily="34" charset="0"/>
                <a:ea typeface="SimHei" panose="02010609060101010101" pitchFamily="49" charset="-122"/>
                <a:cs typeface="Arial" panose="020B0604020202020204" pitchFamily="34" charset="0"/>
              </a:rPr>
              <a:t>: </a:t>
            </a:r>
            <a:r>
              <a:rPr lang="zh-CN" altLang="en-US" sz="4000" dirty="0">
                <a:latin typeface="Arial" panose="020B0604020202020204" pitchFamily="34" charset="0"/>
                <a:ea typeface="SimHei" panose="02010609060101010101" pitchFamily="49" charset="-122"/>
                <a:cs typeface="Arial" panose="020B0604020202020204" pitchFamily="34" charset="0"/>
              </a:rPr>
              <a:t>記憶</a:t>
            </a:r>
            <a:r>
              <a:rPr lang="zh-CN" altLang="en-US" sz="4000" dirty="0" smtClean="0">
                <a:latin typeface="Arial" panose="020B0604020202020204" pitchFamily="34" charset="0"/>
                <a:ea typeface="SimHei" panose="02010609060101010101" pitchFamily="49" charset="-122"/>
                <a:cs typeface="Arial" panose="020B0604020202020204" pitchFamily="34" charset="0"/>
              </a:rPr>
              <a:t>力</a:t>
            </a:r>
            <a:r>
              <a:rPr lang="en-US" altLang="zh-CN" sz="4000" dirty="0" smtClean="0">
                <a:latin typeface="Arial" panose="020B0604020202020204" pitchFamily="34" charset="0"/>
                <a:ea typeface="SimHei" panose="02010609060101010101" pitchFamily="49" charset="-122"/>
                <a:cs typeface="Arial" panose="020B0604020202020204" pitchFamily="34" charset="0"/>
              </a:rPr>
              <a:t>(Memory) + </a:t>
            </a:r>
            <a:r>
              <a:rPr lang="zh-CN" altLang="en-US" sz="4000" dirty="0" smtClean="0">
                <a:latin typeface="Arial" panose="020B0604020202020204" pitchFamily="34" charset="0"/>
                <a:ea typeface="SimHei" panose="02010609060101010101" pitchFamily="49" charset="-122"/>
                <a:cs typeface="Arial" panose="020B0604020202020204" pitchFamily="34" charset="0"/>
              </a:rPr>
              <a:t>理解力</a:t>
            </a:r>
            <a:r>
              <a:rPr lang="en-US" altLang="zh-CN" sz="4000" dirty="0" smtClean="0">
                <a:latin typeface="Arial" panose="020B0604020202020204" pitchFamily="34" charset="0"/>
                <a:ea typeface="SimHei" panose="02010609060101010101" pitchFamily="49" charset="-122"/>
                <a:cs typeface="Arial" panose="020B0604020202020204" pitchFamily="34" charset="0"/>
              </a:rPr>
              <a:t>(Understanding) + </a:t>
            </a:r>
            <a:r>
              <a:rPr lang="zh-CN" altLang="en-US" sz="4000" dirty="0" smtClean="0">
                <a:latin typeface="Arial" panose="020B0604020202020204" pitchFamily="34" charset="0"/>
                <a:ea typeface="SimHei" panose="02010609060101010101" pitchFamily="49" charset="-122"/>
                <a:cs typeface="Arial" panose="020B0604020202020204" pitchFamily="34" charset="0"/>
              </a:rPr>
              <a:t>意志</a:t>
            </a:r>
            <a:r>
              <a:rPr lang="en-US" altLang="zh-CN" sz="4000" dirty="0" smtClean="0">
                <a:latin typeface="Arial" panose="020B0604020202020204" pitchFamily="34" charset="0"/>
                <a:ea typeface="SimHei" panose="02010609060101010101" pitchFamily="49" charset="-122"/>
                <a:cs typeface="Arial" panose="020B0604020202020204" pitchFamily="34" charset="0"/>
              </a:rPr>
              <a:t>(Will)</a:t>
            </a:r>
          </a:p>
          <a:p>
            <a:pPr marL="742950" indent="-742950">
              <a:buFont typeface="+mj-lt"/>
              <a:buAutoNum type="arabicPeriod"/>
            </a:pPr>
            <a:r>
              <a:rPr lang="en-US" altLang="zh-CN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∞ + ∞ + ∞ =  ∞</a:t>
            </a:r>
            <a:endParaRPr lang="en-US" altLang="zh-CN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63142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3775393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4000" b="1" dirty="0" smtClean="0"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rPr>
              <a:t>四、一點討論：</a:t>
            </a:r>
            <a:endParaRPr lang="zh-TW" altLang="en-US" sz="4000" b="1" dirty="0">
              <a:latin typeface="SimHei" panose="02010609060101010101" pitchFamily="49" charset="-122"/>
              <a:ea typeface="SimHei" panose="02010609060101010101" pitchFamily="49" charset="-122"/>
              <a:cs typeface="Arial" panose="020B0604020202020204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29798" y="707886"/>
            <a:ext cx="11798966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zh-CN" altLang="en-US" sz="3200" dirty="0" smtClean="0"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  <a:sym typeface="Wingdings" panose="05000000000000000000" pitchFamily="2" charset="2"/>
              </a:rPr>
              <a:t>關於基督的“神人二性”或“三位一體”你是否有什麼困惑</a:t>
            </a:r>
            <a:r>
              <a:rPr lang="zh-CN" altLang="en-US" sz="3200" dirty="0" smtClean="0"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  <a:sym typeface="Wingdings" panose="05000000000000000000" pitchFamily="2" charset="2"/>
              </a:rPr>
              <a:t>？</a:t>
            </a:r>
            <a:endParaRPr lang="en-US" altLang="zh-CN" sz="3200" dirty="0" smtClean="0">
              <a:latin typeface="SimHei" panose="02010609060101010101" pitchFamily="49" charset="-122"/>
              <a:ea typeface="SimHei" panose="02010609060101010101" pitchFamily="49" charset="-122"/>
              <a:cs typeface="Arial" panose="020B0604020202020204" pitchFamily="34" charset="0"/>
              <a:sym typeface="Wingdings" panose="05000000000000000000" pitchFamily="2" charset="2"/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zh-CN" altLang="en-US" sz="3200" u="sng" dirty="0" smtClean="0"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  <a:sym typeface="Wingdings" panose="05000000000000000000" pitchFamily="2" charset="2"/>
              </a:rPr>
              <a:t>奉主耶穌的名</a:t>
            </a:r>
            <a:r>
              <a:rPr lang="zh-CN" altLang="en-US" sz="3200" dirty="0" smtClean="0"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  <a:sym typeface="Wingdings" panose="05000000000000000000" pitchFamily="2" charset="2"/>
              </a:rPr>
              <a:t>向</a:t>
            </a:r>
            <a:r>
              <a:rPr lang="zh-CN" altLang="en-US" sz="3200" u="sng" dirty="0" smtClean="0"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  <a:sym typeface="Wingdings" panose="05000000000000000000" pitchFamily="2" charset="2"/>
              </a:rPr>
              <a:t>主耶穌</a:t>
            </a:r>
            <a:r>
              <a:rPr lang="zh-CN" altLang="en-US" sz="3200" dirty="0" smtClean="0"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  <a:sym typeface="Wingdings" panose="05000000000000000000" pitchFamily="2" charset="2"/>
              </a:rPr>
              <a:t>禱告，有必要嗎？</a:t>
            </a:r>
            <a:endParaRPr lang="en-US" altLang="zh-CN" sz="3200" dirty="0" smtClean="0">
              <a:latin typeface="SimHei" panose="02010609060101010101" pitchFamily="49" charset="-122"/>
              <a:ea typeface="SimHei" panose="02010609060101010101" pitchFamily="49" charset="-122"/>
              <a:cs typeface="Arial" panose="020B0604020202020204" pitchFamily="34" charset="0"/>
              <a:sym typeface="Wingdings" panose="05000000000000000000" pitchFamily="2" charset="2"/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altLang="zh-CN" sz="3200" dirty="0" smtClean="0">
                <a:latin typeface="Arial" panose="020B0604020202020204" pitchFamily="34" charset="0"/>
                <a:ea typeface="SimHei" panose="02010609060101010101" pitchFamily="49" charset="-122"/>
                <a:cs typeface="Arial" panose="020B0604020202020204" pitchFamily="34" charset="0"/>
                <a:sym typeface="Wingdings" panose="05000000000000000000" pitchFamily="2" charset="2"/>
              </a:rPr>
              <a:t>? ? ? ?</a:t>
            </a:r>
            <a:endParaRPr lang="en-US" altLang="zh-CN" sz="3200" dirty="0" smtClean="0">
              <a:latin typeface="Arial" panose="020B0604020202020204" pitchFamily="34" charset="0"/>
              <a:ea typeface="SimHei" panose="02010609060101010101" pitchFamily="49" charset="-122"/>
              <a:cs typeface="Arial" panose="020B0604020202020204" pitchFamily="34" charset="0"/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27082724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90759" y="78694"/>
            <a:ext cx="8534709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4000" b="1" dirty="0" smtClean="0"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一、</a:t>
            </a:r>
            <a:r>
              <a:rPr lang="zh-TW" altLang="en-US" sz="4000" b="1" dirty="0" smtClean="0"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新</a:t>
            </a:r>
            <a:r>
              <a:rPr lang="zh-TW" altLang="en-US" sz="4000" b="1" dirty="0"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約聖</a:t>
            </a:r>
            <a:r>
              <a:rPr lang="zh-TW" altLang="en-US" sz="4000" b="1" dirty="0" smtClean="0"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經</a:t>
            </a:r>
            <a:r>
              <a:rPr lang="zh-CN" altLang="en-US" sz="4000" b="1" dirty="0" smtClean="0"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鳥瞰： </a:t>
            </a:r>
            <a:r>
              <a:rPr lang="zh-CN" altLang="en-US" sz="4000" b="1" dirty="0">
                <a:solidFill>
                  <a:srgbClr val="FFC000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基督和他的教會</a:t>
            </a:r>
            <a:endParaRPr lang="en-US" sz="4000" b="1" dirty="0">
              <a:solidFill>
                <a:srgbClr val="FFC000"/>
              </a:solidFill>
              <a:latin typeface="Arial" panose="020B0604020202020204" pitchFamily="34" charset="0"/>
              <a:ea typeface="Microsoft YaHei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90759" y="878020"/>
            <a:ext cx="12001241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4000" b="1" dirty="0" smtClean="0"/>
              <a:t>1</a:t>
            </a:r>
            <a:r>
              <a:rPr lang="zh-CN" altLang="en-US" sz="4000" b="1" dirty="0" smtClean="0"/>
              <a:t>、四福音：“道成肉身的</a:t>
            </a:r>
            <a:r>
              <a:rPr lang="zh-CN" altLang="en-US" sz="4000" b="1" dirty="0"/>
              <a:t>基督</a:t>
            </a:r>
            <a:r>
              <a:rPr lang="zh-CN" altLang="en-US" sz="4000" b="1" dirty="0" smtClean="0"/>
              <a:t>”</a:t>
            </a:r>
            <a:r>
              <a:rPr lang="en-US" altLang="zh-CN" sz="4000" b="1" dirty="0" smtClean="0"/>
              <a:t>4</a:t>
            </a:r>
          </a:p>
          <a:p>
            <a:r>
              <a:rPr lang="en-US" altLang="zh-TW" sz="4000" b="1" dirty="0"/>
              <a:t>2</a:t>
            </a:r>
            <a:r>
              <a:rPr lang="zh-CN" altLang="en-US" sz="4000" b="1" dirty="0"/>
              <a:t>、使徒行轉：復活升天的基</a:t>
            </a:r>
            <a:r>
              <a:rPr lang="zh-CN" altLang="en-US" sz="4000" b="1" dirty="0" smtClean="0"/>
              <a:t>督      </a:t>
            </a:r>
            <a:r>
              <a:rPr lang="en-US" altLang="zh-CN" sz="4000" b="1" dirty="0" smtClean="0"/>
              <a:t>1</a:t>
            </a:r>
            <a:endParaRPr lang="en-US" altLang="zh-CN" sz="4000" b="1" dirty="0"/>
          </a:p>
          <a:p>
            <a:r>
              <a:rPr lang="en-US" altLang="zh-CN" sz="4000" b="1" dirty="0"/>
              <a:t>3</a:t>
            </a:r>
            <a:r>
              <a:rPr lang="zh-CN" altLang="en-US" sz="4000" b="1" dirty="0"/>
              <a:t>、保羅書信  </a:t>
            </a:r>
            <a:r>
              <a:rPr lang="en-US" altLang="zh-CN" sz="4000" b="1" dirty="0"/>
              <a:t>13 = </a:t>
            </a:r>
            <a:r>
              <a:rPr lang="en-US" altLang="zh-CN" sz="4000" b="1" dirty="0" smtClean="0"/>
              <a:t>9 + </a:t>
            </a:r>
            <a:r>
              <a:rPr lang="en-US" altLang="zh-CN" sz="4000" b="1" dirty="0"/>
              <a:t>4</a:t>
            </a:r>
          </a:p>
          <a:p>
            <a:r>
              <a:rPr lang="en-US" altLang="zh-CN" sz="4000" b="1" dirty="0"/>
              <a:t>4</a:t>
            </a:r>
            <a:r>
              <a:rPr lang="zh-CN" altLang="en-US" sz="4000" b="1" dirty="0"/>
              <a:t>、一般書信</a:t>
            </a:r>
            <a:r>
              <a:rPr lang="zh-CN" altLang="en-US" sz="4000" b="1" dirty="0" smtClean="0"/>
              <a:t>：</a:t>
            </a:r>
            <a:r>
              <a:rPr lang="en-US" altLang="zh-CN" sz="4000" b="1" dirty="0" smtClean="0"/>
              <a:t>9</a:t>
            </a:r>
            <a:endParaRPr lang="en-US" altLang="zh-CN" sz="4000" b="1" dirty="0"/>
          </a:p>
          <a:p>
            <a:r>
              <a:rPr lang="zh-CN" altLang="en-US" sz="4000" b="1" dirty="0" smtClean="0"/>
              <a:t>提</a:t>
            </a:r>
            <a:r>
              <a:rPr lang="zh-CN" altLang="en-US" sz="4000" b="1" dirty="0"/>
              <a:t>摩太前</a:t>
            </a:r>
            <a:r>
              <a:rPr lang="zh-CN" altLang="en-US" sz="4000" b="1" dirty="0" smtClean="0"/>
              <a:t>書 </a:t>
            </a:r>
            <a:r>
              <a:rPr lang="en-US" altLang="zh-CN" sz="4000" b="1" dirty="0" smtClean="0"/>
              <a:t>3:16</a:t>
            </a:r>
            <a:endParaRPr lang="en-US" altLang="zh-CN" sz="4000" b="1" dirty="0"/>
          </a:p>
          <a:p>
            <a:r>
              <a:rPr lang="zh-TW" altLang="en-US" sz="4000" b="1" dirty="0"/>
              <a:t>大哉</a:t>
            </a:r>
            <a:r>
              <a:rPr lang="zh-CN" altLang="en-US" sz="4000" b="1" dirty="0"/>
              <a:t>，</a:t>
            </a:r>
            <a:r>
              <a:rPr lang="zh-TW" altLang="en-US" sz="4000" b="1" dirty="0"/>
              <a:t>敬虔的奧秘</a:t>
            </a:r>
            <a:r>
              <a:rPr lang="zh-CN" altLang="en-US" sz="4000" b="1" dirty="0"/>
              <a:t>，</a:t>
            </a:r>
            <a:r>
              <a:rPr lang="zh-TW" altLang="en-US" sz="4000" b="1" dirty="0"/>
              <a:t>無人不以為然</a:t>
            </a:r>
            <a:r>
              <a:rPr lang="zh-CN" altLang="en-US" sz="4000" b="1" dirty="0"/>
              <a:t>。</a:t>
            </a:r>
            <a:r>
              <a:rPr lang="zh-TW" altLang="en-US" sz="4000" b="1" dirty="0"/>
              <a:t>就是　神在肉身顯現</a:t>
            </a:r>
            <a:r>
              <a:rPr lang="zh-CN" altLang="en-US" sz="4000" b="1" dirty="0"/>
              <a:t>，</a:t>
            </a:r>
            <a:r>
              <a:rPr lang="zh-TW" altLang="en-US" sz="4000" b="1" dirty="0"/>
              <a:t>被聖靈稱義</a:t>
            </a:r>
            <a:r>
              <a:rPr lang="zh-CN" altLang="en-US" sz="4000" b="1" dirty="0"/>
              <a:t>（</a:t>
            </a:r>
            <a:r>
              <a:rPr lang="zh-TW" altLang="en-US" sz="4000" b="1" dirty="0"/>
              <a:t>或作在靈性稱義</a:t>
            </a:r>
            <a:r>
              <a:rPr lang="zh-CN" altLang="en-US" sz="4000" b="1" dirty="0"/>
              <a:t>），</a:t>
            </a:r>
            <a:r>
              <a:rPr lang="zh-TW" altLang="en-US" sz="4000" b="1" dirty="0"/>
              <a:t>被天使看見</a:t>
            </a:r>
            <a:r>
              <a:rPr lang="zh-CN" altLang="en-US" sz="4000" b="1" dirty="0"/>
              <a:t>，</a:t>
            </a:r>
            <a:r>
              <a:rPr lang="zh-TW" altLang="en-US" sz="4000" b="1" dirty="0"/>
              <a:t>被傳於外邦</a:t>
            </a:r>
            <a:r>
              <a:rPr lang="zh-CN" altLang="en-US" sz="4000" b="1" dirty="0"/>
              <a:t>，</a:t>
            </a:r>
            <a:r>
              <a:rPr lang="zh-TW" altLang="en-US" sz="4000" b="1" dirty="0"/>
              <a:t>被世人信服</a:t>
            </a:r>
            <a:r>
              <a:rPr lang="zh-CN" altLang="en-US" sz="4000" b="1" dirty="0"/>
              <a:t>，</a:t>
            </a:r>
            <a:r>
              <a:rPr lang="zh-TW" altLang="en-US" sz="4000" b="1" dirty="0"/>
              <a:t>被接在榮耀裡</a:t>
            </a:r>
            <a:r>
              <a:rPr lang="zh-CN" altLang="en-US" sz="4000" b="1" dirty="0" smtClean="0"/>
              <a:t>。</a:t>
            </a: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33463499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44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15697" y="111945"/>
            <a:ext cx="6409127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4000" b="1" dirty="0" smtClean="0"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1. </a:t>
            </a:r>
            <a:r>
              <a:rPr lang="zh-CN" altLang="en-US" sz="4000" b="1" dirty="0" smtClean="0"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四福音：</a:t>
            </a:r>
            <a:r>
              <a:rPr lang="zh-CN" altLang="en-US" sz="4000" b="1" dirty="0"/>
              <a:t>道成肉身的基</a:t>
            </a:r>
            <a:r>
              <a:rPr lang="zh-CN" altLang="en-US" sz="4000" b="1" dirty="0" smtClean="0"/>
              <a:t>督</a:t>
            </a:r>
            <a:endParaRPr lang="en-US" sz="4000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7701938"/>
              </p:ext>
            </p:extLst>
          </p:nvPr>
        </p:nvGraphicFramePr>
        <p:xfrm>
          <a:off x="288098" y="864176"/>
          <a:ext cx="11786991" cy="370118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74991"/>
                <a:gridCol w="2528216"/>
                <a:gridCol w="2285609"/>
                <a:gridCol w="2205704"/>
                <a:gridCol w="2392471"/>
              </a:tblGrid>
              <a:tr h="0">
                <a:tc>
                  <a:txBody>
                    <a:bodyPr/>
                    <a:lstStyle/>
                    <a:p>
                      <a:endParaRPr lang="en-US" sz="4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4000" dirty="0" smtClean="0">
                          <a:solidFill>
                            <a:schemeClr val="tx1"/>
                          </a:solidFill>
                        </a:rPr>
                        <a:t>馬太</a:t>
                      </a:r>
                      <a:endParaRPr lang="en-US" sz="4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4000" dirty="0" smtClean="0">
                          <a:solidFill>
                            <a:schemeClr val="tx1"/>
                          </a:solidFill>
                        </a:rPr>
                        <a:t>馬可</a:t>
                      </a:r>
                      <a:endParaRPr lang="en-US" sz="4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4000" dirty="0" smtClean="0">
                          <a:solidFill>
                            <a:schemeClr val="tx1"/>
                          </a:solidFill>
                        </a:rPr>
                        <a:t>路加</a:t>
                      </a:r>
                      <a:endParaRPr lang="en-US" sz="4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4000" dirty="0" smtClean="0">
                          <a:solidFill>
                            <a:schemeClr val="tx1"/>
                          </a:solidFill>
                        </a:rPr>
                        <a:t>約翰</a:t>
                      </a:r>
                      <a:endParaRPr lang="en-US" sz="4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zh-CN" altLang="en-US" sz="40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主的身份</a:t>
                      </a:r>
                      <a:endParaRPr lang="en-US" sz="40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40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君王</a:t>
                      </a:r>
                      <a:endParaRPr lang="en-US" sz="40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40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僕人</a:t>
                      </a:r>
                      <a:endParaRPr lang="en-US" sz="40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40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人子</a:t>
                      </a:r>
                      <a:endParaRPr lang="en-US" sz="40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40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神子</a:t>
                      </a:r>
                      <a:endParaRPr lang="en-US" sz="40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</a:tr>
              <a:tr h="897027">
                <a:tc>
                  <a:txBody>
                    <a:bodyPr/>
                    <a:lstStyle/>
                    <a:p>
                      <a:r>
                        <a:rPr lang="zh-CN" altLang="en-US" sz="40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四活物</a:t>
                      </a:r>
                      <a:endParaRPr lang="en-US" sz="40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40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獅子</a:t>
                      </a:r>
                      <a:endParaRPr lang="en-US" sz="40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40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牛</a:t>
                      </a:r>
                      <a:endParaRPr lang="en-US" sz="40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40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人</a:t>
                      </a:r>
                      <a:endParaRPr lang="en-US" sz="40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40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鷹</a:t>
                      </a:r>
                      <a:endParaRPr lang="en-US" sz="40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zh-CN" altLang="en-US" sz="40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寫作對象</a:t>
                      </a:r>
                      <a:endParaRPr lang="en-US" sz="40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40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猶太人</a:t>
                      </a:r>
                      <a:endParaRPr lang="en-US" sz="40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40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外邦</a:t>
                      </a:r>
                      <a:endParaRPr lang="en-US" sz="40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40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普世</a:t>
                      </a:r>
                      <a:endParaRPr lang="en-US" sz="40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40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教會</a:t>
                      </a:r>
                      <a:endParaRPr lang="en-US" sz="40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en-US" sz="40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40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40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40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40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noFill/>
                  </a:tcPr>
                </a:tc>
              </a:tr>
            </a:tbl>
          </a:graphicData>
        </a:graphic>
      </p:graphicFrame>
      <p:sp>
        <p:nvSpPr>
          <p:cNvPr id="2" name="Rectangle 1"/>
          <p:cNvSpPr/>
          <p:nvPr/>
        </p:nvSpPr>
        <p:spPr>
          <a:xfrm>
            <a:off x="130856" y="4211420"/>
            <a:ext cx="7133684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TW" sz="4000" b="1" dirty="0"/>
              <a:t>2</a:t>
            </a:r>
            <a:r>
              <a:rPr lang="zh-CN" altLang="en-US" sz="4000" b="1" dirty="0"/>
              <a:t>、</a:t>
            </a:r>
            <a:r>
              <a:rPr lang="zh-CN" altLang="en-US" sz="4000" b="1" dirty="0"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使徒行轉</a:t>
            </a:r>
            <a:r>
              <a:rPr lang="zh-CN" altLang="en-US" sz="4000" b="1" dirty="0"/>
              <a:t>：復活升天的基督</a:t>
            </a:r>
            <a:endParaRPr lang="en-US" altLang="zh-CN" sz="4000" b="1" dirty="0"/>
          </a:p>
        </p:txBody>
      </p:sp>
    </p:spTree>
    <p:extLst>
      <p:ext uri="{BB962C8B-B14F-4D97-AF65-F5344CB8AC3E}">
        <p14:creationId xmlns:p14="http://schemas.microsoft.com/office/powerpoint/2010/main" val="7953917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90759" y="226857"/>
            <a:ext cx="12001241" cy="62478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4000" b="1" dirty="0" smtClean="0"/>
              <a:t>保羅書信：</a:t>
            </a:r>
            <a:endParaRPr lang="en-US" altLang="zh-TW" sz="4000" b="1" dirty="0" smtClean="0"/>
          </a:p>
          <a:p>
            <a:r>
              <a:rPr lang="en-US" altLang="zh-TW" sz="4000" b="1" dirty="0" smtClean="0"/>
              <a:t>1</a:t>
            </a:r>
            <a:r>
              <a:rPr lang="zh-CN" altLang="en-US" sz="4000" b="1" dirty="0" smtClean="0"/>
              <a:t>、</a:t>
            </a:r>
            <a:r>
              <a:rPr lang="zh-TW" altLang="en-US" sz="4000" b="1" dirty="0" smtClean="0"/>
              <a:t>羅</a:t>
            </a:r>
            <a:r>
              <a:rPr lang="zh-TW" altLang="en-US" sz="4000" b="1" dirty="0"/>
              <a:t>馬</a:t>
            </a:r>
            <a:r>
              <a:rPr lang="zh-TW" altLang="en-US" sz="4000" b="1" dirty="0" smtClean="0"/>
              <a:t>書：</a:t>
            </a:r>
            <a:r>
              <a:rPr lang="zh-TW" altLang="en-US" sz="4000" b="1" dirty="0">
                <a:solidFill>
                  <a:schemeClr val="accent2">
                    <a:lumMod val="75000"/>
                  </a:schemeClr>
                </a:solidFill>
              </a:rPr>
              <a:t>神的福</a:t>
            </a:r>
            <a:r>
              <a:rPr lang="zh-TW" altLang="en-US" sz="4000" b="1" dirty="0" smtClean="0">
                <a:solidFill>
                  <a:schemeClr val="accent2">
                    <a:lumMod val="75000"/>
                  </a:schemeClr>
                </a:solidFill>
              </a:rPr>
              <a:t>音</a:t>
            </a:r>
            <a:endParaRPr lang="en-US" altLang="zh-TW" sz="4000" b="1" dirty="0" smtClean="0">
              <a:solidFill>
                <a:schemeClr val="accent2">
                  <a:lumMod val="75000"/>
                </a:schemeClr>
              </a:solidFill>
            </a:endParaRPr>
          </a:p>
          <a:p>
            <a:r>
              <a:rPr lang="en-US" altLang="zh-CN" sz="4000" b="1" dirty="0" smtClean="0"/>
              <a:t>2</a:t>
            </a:r>
            <a:r>
              <a:rPr lang="zh-CN" altLang="en-US" sz="4000" b="1" dirty="0" smtClean="0"/>
              <a:t>、哥</a:t>
            </a:r>
            <a:r>
              <a:rPr lang="zh-CN" altLang="en-US" sz="4000" b="1" dirty="0"/>
              <a:t>林多</a:t>
            </a:r>
            <a:r>
              <a:rPr lang="zh-CN" altLang="en-US" sz="4000" b="1" dirty="0" smtClean="0"/>
              <a:t>前書：</a:t>
            </a:r>
            <a:r>
              <a:rPr lang="zh-CN" altLang="en-US" sz="4000" b="1" dirty="0">
                <a:solidFill>
                  <a:schemeClr val="accent2">
                    <a:lumMod val="75000"/>
                  </a:schemeClr>
                </a:solidFill>
              </a:rPr>
              <a:t>成長中教會問題</a:t>
            </a:r>
            <a:r>
              <a:rPr lang="en-US" altLang="zh-CN" sz="4000" b="1" dirty="0">
                <a:solidFill>
                  <a:schemeClr val="accent2">
                    <a:lumMod val="75000"/>
                  </a:schemeClr>
                </a:solidFill>
              </a:rPr>
              <a:t>—</a:t>
            </a:r>
            <a:r>
              <a:rPr lang="zh-CN" altLang="en-US" sz="4000" b="1" dirty="0">
                <a:solidFill>
                  <a:schemeClr val="accent2">
                    <a:lumMod val="75000"/>
                  </a:schemeClr>
                </a:solidFill>
              </a:rPr>
              <a:t>榮耀的十字架</a:t>
            </a:r>
            <a:endParaRPr lang="en-US" altLang="zh-CN" sz="4000" b="1" dirty="0">
              <a:solidFill>
                <a:schemeClr val="accent2">
                  <a:lumMod val="75000"/>
                </a:schemeClr>
              </a:solidFill>
            </a:endParaRPr>
          </a:p>
          <a:p>
            <a:r>
              <a:rPr lang="en-US" altLang="zh-CN" sz="4000" b="1" dirty="0" smtClean="0"/>
              <a:t>3</a:t>
            </a:r>
            <a:r>
              <a:rPr lang="zh-CN" altLang="en-US" sz="4000" b="1" dirty="0" smtClean="0"/>
              <a:t>、哥</a:t>
            </a:r>
            <a:r>
              <a:rPr lang="zh-CN" altLang="en-US" sz="4000" b="1" dirty="0"/>
              <a:t>林多後</a:t>
            </a:r>
            <a:r>
              <a:rPr lang="zh-CN" altLang="en-US" sz="4000" b="1" dirty="0" smtClean="0"/>
              <a:t>書</a:t>
            </a:r>
            <a:r>
              <a:rPr lang="en-US" altLang="zh-CN" sz="4000" b="1" dirty="0" smtClean="0"/>
              <a:t>: </a:t>
            </a:r>
            <a:r>
              <a:rPr lang="zh-CN" altLang="en-US" sz="4000" b="1" dirty="0">
                <a:solidFill>
                  <a:schemeClr val="accent2">
                    <a:lumMod val="75000"/>
                  </a:schemeClr>
                </a:solidFill>
              </a:rPr>
              <a:t>成長中教會的主工人</a:t>
            </a:r>
            <a:r>
              <a:rPr lang="en-US" altLang="zh-CN" sz="4000" b="1" dirty="0">
                <a:solidFill>
                  <a:schemeClr val="accent2">
                    <a:lumMod val="75000"/>
                  </a:schemeClr>
                </a:solidFill>
              </a:rPr>
              <a:t>—</a:t>
            </a:r>
            <a:r>
              <a:rPr lang="zh-CN" altLang="en-US" sz="4000" b="1" dirty="0">
                <a:solidFill>
                  <a:schemeClr val="accent2">
                    <a:lumMod val="75000"/>
                  </a:schemeClr>
                </a:solidFill>
              </a:rPr>
              <a:t>十字架的榮耀</a:t>
            </a:r>
            <a:endParaRPr lang="en-US" altLang="zh-CN" sz="4000" b="1" dirty="0">
              <a:solidFill>
                <a:schemeClr val="accent2">
                  <a:lumMod val="75000"/>
                </a:schemeClr>
              </a:solidFill>
            </a:endParaRPr>
          </a:p>
          <a:p>
            <a:r>
              <a:rPr lang="en-US" altLang="zh-TW" sz="4000" b="1" dirty="0" smtClean="0"/>
              <a:t>4</a:t>
            </a:r>
            <a:r>
              <a:rPr lang="zh-CN" altLang="en-US" sz="4000" b="1" dirty="0" smtClean="0"/>
              <a:t>、</a:t>
            </a:r>
            <a:r>
              <a:rPr lang="zh-TW" altLang="en-US" sz="4000" b="1" dirty="0" smtClean="0"/>
              <a:t>加</a:t>
            </a:r>
            <a:r>
              <a:rPr lang="zh-TW" altLang="en-US" sz="4000" b="1" dirty="0"/>
              <a:t>拉</a:t>
            </a:r>
            <a:r>
              <a:rPr lang="zh-TW" altLang="en-US" sz="4000" b="1" dirty="0" smtClean="0"/>
              <a:t>太：</a:t>
            </a:r>
            <a:r>
              <a:rPr lang="zh-TW" altLang="en-US" sz="4000" b="1" dirty="0">
                <a:solidFill>
                  <a:schemeClr val="accent2">
                    <a:lumMod val="75000"/>
                  </a:schemeClr>
                </a:solidFill>
              </a:rPr>
              <a:t>因信而得的真的自由</a:t>
            </a:r>
          </a:p>
          <a:p>
            <a:r>
              <a:rPr lang="en-US" altLang="zh-CN" sz="4000" b="1" dirty="0" smtClean="0"/>
              <a:t>5</a:t>
            </a:r>
            <a:r>
              <a:rPr lang="zh-CN" altLang="en-US" sz="4000" b="1" dirty="0" smtClean="0"/>
              <a:t>、以</a:t>
            </a:r>
            <a:r>
              <a:rPr lang="zh-CN" altLang="en-US" sz="4000" b="1" dirty="0"/>
              <a:t>弗所</a:t>
            </a:r>
            <a:r>
              <a:rPr lang="zh-CN" altLang="en-US" sz="4000" b="1" dirty="0" smtClean="0"/>
              <a:t>書</a:t>
            </a:r>
            <a:r>
              <a:rPr lang="en-US" altLang="zh-CN" sz="4000" b="1" dirty="0" smtClean="0"/>
              <a:t>:</a:t>
            </a:r>
            <a:r>
              <a:rPr lang="zh-CN" altLang="en-US" sz="4000" b="1" dirty="0">
                <a:solidFill>
                  <a:schemeClr val="accent2">
                    <a:lumMod val="75000"/>
                  </a:schemeClr>
                </a:solidFill>
              </a:rPr>
              <a:t>教會是基督的身體</a:t>
            </a:r>
            <a:endParaRPr lang="en-US" altLang="zh-CN" sz="4000" b="1" dirty="0">
              <a:solidFill>
                <a:schemeClr val="accent2">
                  <a:lumMod val="75000"/>
                </a:schemeClr>
              </a:solidFill>
            </a:endParaRPr>
          </a:p>
          <a:p>
            <a:r>
              <a:rPr lang="en-US" altLang="zh-CN" sz="4000" dirty="0" smtClean="0"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6</a:t>
            </a:r>
            <a:r>
              <a:rPr lang="zh-CN" altLang="en-US" sz="4000" dirty="0" smtClean="0"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、腓</a:t>
            </a:r>
            <a:r>
              <a:rPr lang="zh-CN" altLang="en-US" sz="4000" dirty="0"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立比</a:t>
            </a:r>
            <a:r>
              <a:rPr lang="zh-CN" altLang="en-US" sz="4000" dirty="0" smtClean="0"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書</a:t>
            </a:r>
            <a:r>
              <a:rPr lang="en-US" altLang="zh-CN" sz="4000" dirty="0" smtClean="0"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: </a:t>
            </a:r>
            <a:r>
              <a:rPr lang="zh-CN" altLang="en-US" sz="4000" b="1" dirty="0">
                <a:solidFill>
                  <a:schemeClr val="accent2">
                    <a:lumMod val="75000"/>
                  </a:schemeClr>
                </a:solidFill>
              </a:rPr>
              <a:t>基督在教會的實際</a:t>
            </a:r>
            <a:endParaRPr lang="en-US" altLang="zh-CN" sz="4000" b="1" dirty="0">
              <a:solidFill>
                <a:schemeClr val="accent2">
                  <a:lumMod val="75000"/>
                </a:schemeClr>
              </a:solidFill>
            </a:endParaRPr>
          </a:p>
          <a:p>
            <a:r>
              <a:rPr lang="en-US" altLang="zh-CN" sz="4000" dirty="0" smtClean="0"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7</a:t>
            </a:r>
            <a:r>
              <a:rPr lang="zh-CN" altLang="en-US" sz="4000" dirty="0" smtClean="0"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、</a:t>
            </a:r>
            <a:r>
              <a:rPr lang="zh-CN" altLang="en-US" sz="4000" dirty="0"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歌羅西</a:t>
            </a:r>
            <a:r>
              <a:rPr lang="zh-CN" altLang="en-US" sz="4000" dirty="0" smtClean="0"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書</a:t>
            </a:r>
            <a:r>
              <a:rPr lang="en-US" altLang="zh-CN" sz="4000" dirty="0" smtClean="0"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: </a:t>
            </a:r>
            <a:r>
              <a:rPr lang="zh-CN" altLang="en-US" sz="4000" b="1" dirty="0">
                <a:solidFill>
                  <a:schemeClr val="accent2">
                    <a:lumMod val="75000"/>
                  </a:schemeClr>
                </a:solidFill>
              </a:rPr>
              <a:t>基督是教會的頭</a:t>
            </a:r>
            <a:endParaRPr lang="en-US" altLang="zh-CN" sz="4000" b="1" dirty="0">
              <a:solidFill>
                <a:schemeClr val="accent2">
                  <a:lumMod val="75000"/>
                </a:schemeClr>
              </a:solidFill>
            </a:endParaRPr>
          </a:p>
          <a:p>
            <a:r>
              <a:rPr lang="en-US" altLang="zh-CN" sz="4000" dirty="0" smtClean="0"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8</a:t>
            </a:r>
            <a:r>
              <a:rPr lang="zh-CN" altLang="en-US" sz="4000" dirty="0" smtClean="0"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、</a:t>
            </a:r>
            <a:r>
              <a:rPr lang="zh-CN" altLang="en-US" sz="4000" dirty="0"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帖撒羅尼迦前書</a:t>
            </a:r>
            <a:r>
              <a:rPr lang="zh-CN" altLang="en-US" sz="4000" dirty="0" smtClean="0"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：</a:t>
            </a:r>
            <a:r>
              <a:rPr lang="zh-CN" altLang="en-US" sz="4000" b="1" dirty="0">
                <a:solidFill>
                  <a:schemeClr val="accent2">
                    <a:lumMod val="75000"/>
                  </a:schemeClr>
                </a:solidFill>
              </a:rPr>
              <a:t>歡歡喜喜地盼望主的再來</a:t>
            </a:r>
            <a:endParaRPr lang="en-US" altLang="zh-CN" sz="4000" b="1" dirty="0">
              <a:solidFill>
                <a:schemeClr val="accent2">
                  <a:lumMod val="75000"/>
                </a:schemeClr>
              </a:solidFill>
            </a:endParaRPr>
          </a:p>
          <a:p>
            <a:r>
              <a:rPr lang="en-US" altLang="zh-TW" sz="4000" dirty="0" smtClean="0"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9</a:t>
            </a:r>
            <a:r>
              <a:rPr lang="zh-CN" altLang="en-US" sz="4000" dirty="0" smtClean="0"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、</a:t>
            </a:r>
            <a:r>
              <a:rPr lang="zh-TW" altLang="en-US" sz="4000" dirty="0" smtClean="0"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帖</a:t>
            </a:r>
            <a:r>
              <a:rPr lang="zh-TW" altLang="en-US" sz="4000" dirty="0"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撒羅尼迦後</a:t>
            </a:r>
            <a:r>
              <a:rPr lang="zh-TW" altLang="en-US" sz="4000" dirty="0" smtClean="0"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書：</a:t>
            </a:r>
            <a:r>
              <a:rPr lang="zh-TW" altLang="en-US" sz="4000" b="1" dirty="0">
                <a:solidFill>
                  <a:schemeClr val="accent2">
                    <a:lumMod val="75000"/>
                  </a:schemeClr>
                </a:solidFill>
              </a:rPr>
              <a:t>勤勤懇懇地盼望主的再來</a:t>
            </a:r>
            <a:endParaRPr lang="en-US" altLang="zh-TW" sz="4000" b="1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981022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90759" y="226857"/>
            <a:ext cx="12001241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4000" dirty="0" smtClean="0"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10</a:t>
            </a:r>
            <a:r>
              <a:rPr lang="zh-CN" altLang="en-US" sz="4000" dirty="0" smtClean="0"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、</a:t>
            </a:r>
            <a:r>
              <a:rPr lang="zh-CN" altLang="en-US" sz="4000" dirty="0"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提摩太前</a:t>
            </a:r>
            <a:r>
              <a:rPr lang="zh-CN" altLang="en-US" sz="4000" dirty="0" smtClean="0"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書</a:t>
            </a:r>
            <a:r>
              <a:rPr lang="en-US" altLang="zh-CN" sz="4000" dirty="0" smtClean="0"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: </a:t>
            </a:r>
            <a:r>
              <a:rPr lang="zh-CN" altLang="en-US" sz="4000" b="1" dirty="0">
                <a:solidFill>
                  <a:schemeClr val="accent2">
                    <a:lumMod val="75000"/>
                  </a:schemeClr>
                </a:solidFill>
              </a:rPr>
              <a:t>在神</a:t>
            </a:r>
            <a:r>
              <a:rPr lang="zh-CN" altLang="en-US" sz="4000" b="1" dirty="0" smtClean="0">
                <a:solidFill>
                  <a:schemeClr val="accent2">
                    <a:lumMod val="75000"/>
                  </a:schemeClr>
                </a:solidFill>
              </a:rPr>
              <a:t>家中應</a:t>
            </a:r>
            <a:r>
              <a:rPr lang="zh-CN" altLang="en-US" sz="4000" b="1" dirty="0">
                <a:solidFill>
                  <a:schemeClr val="accent2">
                    <a:lumMod val="75000"/>
                  </a:schemeClr>
                </a:solidFill>
              </a:rPr>
              <a:t>當怎樣行</a:t>
            </a:r>
            <a:r>
              <a:rPr lang="en-US" altLang="zh-CN" sz="4000" b="1" dirty="0">
                <a:solidFill>
                  <a:schemeClr val="accent2">
                    <a:lumMod val="75000"/>
                  </a:schemeClr>
                </a:solidFill>
              </a:rPr>
              <a:t>-</a:t>
            </a:r>
            <a:r>
              <a:rPr lang="zh-CN" altLang="en-US" sz="4000" b="1" dirty="0">
                <a:solidFill>
                  <a:schemeClr val="accent2">
                    <a:lumMod val="75000"/>
                  </a:schemeClr>
                </a:solidFill>
              </a:rPr>
              <a:t>保守神所交托</a:t>
            </a:r>
            <a:endParaRPr lang="en-US" altLang="zh-CN" sz="4000" b="1" dirty="0">
              <a:solidFill>
                <a:schemeClr val="accent2">
                  <a:lumMod val="75000"/>
                </a:schemeClr>
              </a:solidFill>
            </a:endParaRPr>
          </a:p>
          <a:p>
            <a:r>
              <a:rPr lang="en-US" altLang="zh-CN" sz="4000" dirty="0" smtClean="0"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11</a:t>
            </a:r>
            <a:r>
              <a:rPr lang="zh-CN" altLang="en-US" sz="4000" dirty="0" smtClean="0"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、提</a:t>
            </a:r>
            <a:r>
              <a:rPr lang="zh-CN" altLang="en-US" sz="4000" dirty="0"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摩太後</a:t>
            </a:r>
            <a:r>
              <a:rPr lang="zh-CN" altLang="en-US" sz="4000" dirty="0" smtClean="0"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書</a:t>
            </a:r>
            <a:r>
              <a:rPr lang="en-US" altLang="zh-CN" sz="4000" dirty="0" smtClean="0"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:</a:t>
            </a:r>
            <a:r>
              <a:rPr lang="zh-CN" altLang="en-US" sz="4000" b="1" dirty="0">
                <a:solidFill>
                  <a:schemeClr val="accent2">
                    <a:lumMod val="75000"/>
                  </a:schemeClr>
                </a:solidFill>
              </a:rPr>
              <a:t>在神家中應當怎樣行</a:t>
            </a:r>
            <a:r>
              <a:rPr lang="en-US" altLang="zh-CN" sz="4000" b="1" dirty="0">
                <a:solidFill>
                  <a:schemeClr val="accent2">
                    <a:lumMod val="75000"/>
                  </a:schemeClr>
                </a:solidFill>
              </a:rPr>
              <a:t>-</a:t>
            </a:r>
            <a:r>
              <a:rPr lang="zh-CN" altLang="en-US" sz="4000" b="1" dirty="0">
                <a:solidFill>
                  <a:schemeClr val="accent2">
                    <a:lumMod val="75000"/>
                  </a:schemeClr>
                </a:solidFill>
              </a:rPr>
              <a:t>常做準備</a:t>
            </a:r>
            <a:endParaRPr lang="zh-TW" altLang="en-US" sz="4000" b="1" dirty="0">
              <a:solidFill>
                <a:schemeClr val="accent2">
                  <a:lumMod val="75000"/>
                </a:schemeClr>
              </a:solidFill>
            </a:endParaRPr>
          </a:p>
          <a:p>
            <a:r>
              <a:rPr lang="en-US" altLang="zh-CN" sz="4000" dirty="0" smtClean="0"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12</a:t>
            </a:r>
            <a:r>
              <a:rPr lang="zh-CN" altLang="en-US" sz="4000" dirty="0" smtClean="0"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、提多書</a:t>
            </a:r>
            <a:r>
              <a:rPr lang="en-US" altLang="zh-CN" sz="4000" dirty="0" smtClean="0"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: </a:t>
            </a:r>
            <a:r>
              <a:rPr lang="zh-CN" altLang="en-US" sz="4000" b="1" dirty="0">
                <a:solidFill>
                  <a:schemeClr val="accent2">
                    <a:lumMod val="75000"/>
                  </a:schemeClr>
                </a:solidFill>
              </a:rPr>
              <a:t>在神家中應當怎樣行</a:t>
            </a:r>
            <a:r>
              <a:rPr lang="en-US" altLang="zh-CN" sz="4000" b="1" dirty="0">
                <a:solidFill>
                  <a:schemeClr val="accent2">
                    <a:lumMod val="75000"/>
                  </a:schemeClr>
                </a:solidFill>
              </a:rPr>
              <a:t>-</a:t>
            </a:r>
            <a:r>
              <a:rPr lang="zh-CN" altLang="en-US" sz="4000" b="1" dirty="0">
                <a:solidFill>
                  <a:schemeClr val="accent2">
                    <a:lumMod val="75000"/>
                  </a:schemeClr>
                </a:solidFill>
              </a:rPr>
              <a:t>留心行善</a:t>
            </a:r>
            <a:endParaRPr lang="zh-TW" altLang="en-US" sz="4000" b="1" dirty="0">
              <a:solidFill>
                <a:schemeClr val="accent2">
                  <a:lumMod val="75000"/>
                </a:schemeClr>
              </a:solidFill>
            </a:endParaRPr>
          </a:p>
          <a:p>
            <a:r>
              <a:rPr lang="en-US" altLang="zh-CN" sz="4000" dirty="0" smtClean="0"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13</a:t>
            </a:r>
            <a:r>
              <a:rPr lang="zh-CN" altLang="en-US" sz="4000" dirty="0" smtClean="0"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、腓</a:t>
            </a:r>
            <a:r>
              <a:rPr lang="zh-CN" altLang="en-US" sz="4000" dirty="0"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利門</a:t>
            </a:r>
            <a:r>
              <a:rPr lang="zh-CN" altLang="en-US" sz="4000" dirty="0" smtClean="0"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書</a:t>
            </a:r>
            <a:r>
              <a:rPr lang="en-US" altLang="zh-CN" sz="4000" dirty="0" smtClean="0"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:</a:t>
            </a:r>
            <a:r>
              <a:rPr lang="zh-CN" altLang="en-US" sz="4000" b="1" dirty="0">
                <a:solidFill>
                  <a:schemeClr val="accent2">
                    <a:lumMod val="75000"/>
                  </a:schemeClr>
                </a:solidFill>
              </a:rPr>
              <a:t>在神</a:t>
            </a:r>
            <a:r>
              <a:rPr lang="zh-CN" altLang="en-US" sz="4000" b="1" dirty="0" smtClean="0">
                <a:solidFill>
                  <a:schemeClr val="accent2">
                    <a:lumMod val="75000"/>
                  </a:schemeClr>
                </a:solidFill>
              </a:rPr>
              <a:t>家應</a:t>
            </a:r>
            <a:r>
              <a:rPr lang="zh-CN" altLang="en-US" sz="4000" b="1" dirty="0">
                <a:solidFill>
                  <a:schemeClr val="accent2">
                    <a:lumMod val="75000"/>
                  </a:schemeClr>
                </a:solidFill>
              </a:rPr>
              <a:t>當怎樣</a:t>
            </a:r>
            <a:r>
              <a:rPr lang="zh-CN" altLang="en-US" sz="4000" b="1" dirty="0" smtClean="0">
                <a:solidFill>
                  <a:schemeClr val="accent2">
                    <a:lumMod val="75000"/>
                  </a:schemeClr>
                </a:solidFill>
              </a:rPr>
              <a:t>行</a:t>
            </a:r>
            <a:r>
              <a:rPr lang="en-US" altLang="zh-CN" sz="4000" b="1" dirty="0" smtClean="0">
                <a:solidFill>
                  <a:schemeClr val="accent2">
                    <a:lumMod val="75000"/>
                  </a:schemeClr>
                </a:solidFill>
              </a:rPr>
              <a:t>-</a:t>
            </a:r>
            <a:r>
              <a:rPr lang="zh-CN" altLang="en-US" sz="4000" b="1" dirty="0" smtClean="0">
                <a:solidFill>
                  <a:schemeClr val="accent2">
                    <a:lumMod val="75000"/>
                  </a:schemeClr>
                </a:solidFill>
              </a:rPr>
              <a:t>我</a:t>
            </a:r>
            <a:r>
              <a:rPr lang="zh-CN" altLang="en-US" sz="4000" b="1" dirty="0">
                <a:solidFill>
                  <a:schemeClr val="accent2">
                    <a:lumMod val="75000"/>
                  </a:schemeClr>
                </a:solidFill>
              </a:rPr>
              <a:t>是主的阿尼西母</a:t>
            </a:r>
            <a:endParaRPr lang="en-US" altLang="zh-CN" sz="4000" b="1" dirty="0">
              <a:solidFill>
                <a:schemeClr val="accent2">
                  <a:lumMod val="75000"/>
                </a:schemeClr>
              </a:solidFill>
            </a:endParaRPr>
          </a:p>
          <a:p>
            <a:endParaRPr lang="en-US" altLang="zh-CN" sz="4000" b="1" dirty="0"/>
          </a:p>
        </p:txBody>
      </p:sp>
    </p:spTree>
    <p:extLst>
      <p:ext uri="{BB962C8B-B14F-4D97-AF65-F5344CB8AC3E}">
        <p14:creationId xmlns:p14="http://schemas.microsoft.com/office/powerpoint/2010/main" val="5345171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90759" y="226857"/>
            <a:ext cx="12001241" cy="62478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4000" dirty="0" smtClean="0"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一般書信：</a:t>
            </a:r>
            <a:endParaRPr lang="en-US" altLang="zh-TW" sz="4000" dirty="0" smtClean="0">
              <a:latin typeface="Arial" panose="020B0604020202020204" pitchFamily="34" charset="0"/>
              <a:ea typeface="Microsoft YaHei" panose="020B0503020204020204" pitchFamily="34" charset="-122"/>
              <a:cs typeface="Arial" panose="020B0604020202020204" pitchFamily="34" charset="0"/>
            </a:endParaRPr>
          </a:p>
          <a:p>
            <a:r>
              <a:rPr lang="en-US" altLang="zh-TW" sz="4000" dirty="0" smtClean="0"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1</a:t>
            </a:r>
            <a:r>
              <a:rPr lang="zh-CN" altLang="en-US" sz="4000" dirty="0" smtClean="0"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、</a:t>
            </a:r>
            <a:r>
              <a:rPr lang="zh-TW" altLang="en-US" sz="4000" dirty="0"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希伯來</a:t>
            </a:r>
            <a:r>
              <a:rPr lang="zh-CN" altLang="en-US" sz="4000" dirty="0"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書概論：</a:t>
            </a:r>
            <a:r>
              <a:rPr lang="zh-CN" altLang="en-US" sz="4000" b="1" dirty="0">
                <a:solidFill>
                  <a:schemeClr val="accent2">
                    <a:lumMod val="75000"/>
                  </a:schemeClr>
                </a:solidFill>
              </a:rPr>
              <a:t>基督的超越，“耶穌更好”</a:t>
            </a:r>
            <a:endParaRPr lang="zh-TW" altLang="en-US" sz="4000" b="1" dirty="0">
              <a:solidFill>
                <a:schemeClr val="accent2">
                  <a:lumMod val="75000"/>
                </a:schemeClr>
              </a:solidFill>
            </a:endParaRPr>
          </a:p>
          <a:p>
            <a:r>
              <a:rPr lang="en-US" altLang="zh-CN" sz="4000" dirty="0" smtClean="0"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2</a:t>
            </a:r>
            <a:r>
              <a:rPr lang="zh-CN" altLang="en-US" sz="4000" dirty="0" smtClean="0"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、雅</a:t>
            </a:r>
            <a:r>
              <a:rPr lang="zh-CN" altLang="en-US" sz="4000" dirty="0"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各</a:t>
            </a:r>
            <a:r>
              <a:rPr lang="zh-CN" altLang="en-US" sz="4000" dirty="0" smtClean="0"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書</a:t>
            </a:r>
            <a:r>
              <a:rPr lang="en-US" altLang="zh-CN" sz="4000" dirty="0" smtClean="0"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: </a:t>
            </a:r>
            <a:r>
              <a:rPr lang="zh-CN" altLang="en-US" sz="4000" b="1" dirty="0">
                <a:solidFill>
                  <a:schemeClr val="accent2">
                    <a:lumMod val="75000"/>
                  </a:schemeClr>
                </a:solidFill>
              </a:rPr>
              <a:t>真信心不能光說不練</a:t>
            </a:r>
            <a:endParaRPr lang="en-US" altLang="zh-CN" sz="4000" b="1" dirty="0">
              <a:solidFill>
                <a:schemeClr val="accent2">
                  <a:lumMod val="75000"/>
                </a:schemeClr>
              </a:solidFill>
            </a:endParaRPr>
          </a:p>
          <a:p>
            <a:r>
              <a:rPr lang="en-US" altLang="zh-CN" sz="4000" dirty="0" smtClean="0"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3</a:t>
            </a:r>
            <a:r>
              <a:rPr lang="zh-CN" altLang="en-US" sz="4000" dirty="0" smtClean="0"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、彼</a:t>
            </a:r>
            <a:r>
              <a:rPr lang="zh-CN" altLang="en-US" sz="4000" dirty="0"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得前</a:t>
            </a:r>
            <a:r>
              <a:rPr lang="zh-CN" altLang="en-US" sz="4000" dirty="0" smtClean="0"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書</a:t>
            </a:r>
            <a:r>
              <a:rPr lang="en-US" altLang="zh-CN" sz="4000" dirty="0" smtClean="0"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: </a:t>
            </a:r>
            <a:r>
              <a:rPr lang="zh-TW" altLang="en-US" sz="4000" b="1" dirty="0">
                <a:solidFill>
                  <a:schemeClr val="accent2">
                    <a:lumMod val="75000"/>
                  </a:schemeClr>
                </a:solidFill>
              </a:rPr>
              <a:t>苦難中活潑的盼望</a:t>
            </a:r>
            <a:endParaRPr lang="en-US" altLang="zh-CN" sz="4000" b="1" dirty="0">
              <a:solidFill>
                <a:schemeClr val="accent2">
                  <a:lumMod val="75000"/>
                </a:schemeClr>
              </a:solidFill>
            </a:endParaRPr>
          </a:p>
          <a:p>
            <a:r>
              <a:rPr lang="en-US" altLang="zh-CN" sz="4000" dirty="0" smtClean="0"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4</a:t>
            </a:r>
            <a:r>
              <a:rPr lang="zh-CN" altLang="en-US" sz="4000" dirty="0" smtClean="0"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、彼</a:t>
            </a:r>
            <a:r>
              <a:rPr lang="zh-CN" altLang="en-US" sz="4000" dirty="0"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得後</a:t>
            </a:r>
            <a:r>
              <a:rPr lang="zh-CN" altLang="en-US" sz="4000" dirty="0" smtClean="0"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書</a:t>
            </a:r>
            <a:r>
              <a:rPr lang="en-US" altLang="zh-CN" sz="4000" dirty="0" smtClean="0"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: </a:t>
            </a:r>
            <a:r>
              <a:rPr lang="zh-TW" altLang="en-US" sz="4000" b="1" dirty="0">
                <a:solidFill>
                  <a:schemeClr val="accent2">
                    <a:lumMod val="75000"/>
                  </a:schemeClr>
                </a:solidFill>
              </a:rPr>
              <a:t>在真道上長進</a:t>
            </a:r>
            <a:endParaRPr lang="en-US" altLang="zh-CN" sz="4000" b="1" dirty="0">
              <a:solidFill>
                <a:schemeClr val="accent2">
                  <a:lumMod val="75000"/>
                </a:schemeClr>
              </a:solidFill>
            </a:endParaRPr>
          </a:p>
          <a:p>
            <a:r>
              <a:rPr lang="en-US" altLang="zh-CN" sz="4000" dirty="0" smtClean="0"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5</a:t>
            </a:r>
            <a:r>
              <a:rPr lang="zh-CN" altLang="en-US" sz="4000" dirty="0" smtClean="0"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、約</a:t>
            </a:r>
            <a:r>
              <a:rPr lang="zh-CN" altLang="en-US" sz="4000" dirty="0"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翰一</a:t>
            </a:r>
            <a:r>
              <a:rPr lang="zh-CN" altLang="en-US" sz="4000" dirty="0" smtClean="0"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書</a:t>
            </a:r>
            <a:r>
              <a:rPr lang="en-US" altLang="zh-CN" sz="4000" dirty="0" smtClean="0"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: </a:t>
            </a:r>
            <a:r>
              <a:rPr lang="zh-CN" altLang="en-US" sz="4000" b="1" dirty="0">
                <a:solidFill>
                  <a:schemeClr val="accent2">
                    <a:lumMod val="75000"/>
                  </a:schemeClr>
                </a:solidFill>
              </a:rPr>
              <a:t>唯有耶穌是一切，又在一切之內</a:t>
            </a:r>
            <a:endParaRPr lang="en-US" altLang="zh-TW" sz="4000" b="1" dirty="0">
              <a:solidFill>
                <a:schemeClr val="accent2">
                  <a:lumMod val="75000"/>
                </a:schemeClr>
              </a:solidFill>
            </a:endParaRPr>
          </a:p>
          <a:p>
            <a:r>
              <a:rPr lang="en-US" altLang="zh-CN" sz="4000" dirty="0" smtClean="0"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6</a:t>
            </a:r>
            <a:r>
              <a:rPr lang="zh-CN" altLang="en-US" sz="4000" dirty="0" smtClean="0"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、約</a:t>
            </a:r>
            <a:r>
              <a:rPr lang="zh-CN" altLang="en-US" sz="4000" dirty="0"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翰</a:t>
            </a:r>
            <a:r>
              <a:rPr lang="zh-CN" altLang="en-US" sz="4000" dirty="0" smtClean="0"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二書</a:t>
            </a:r>
            <a:r>
              <a:rPr lang="en-US" altLang="zh-CN" sz="4000" dirty="0" smtClean="0"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: </a:t>
            </a:r>
            <a:r>
              <a:rPr lang="zh-CN" altLang="en-US" sz="4000" b="1" dirty="0">
                <a:solidFill>
                  <a:schemeClr val="accent2">
                    <a:lumMod val="75000"/>
                  </a:schemeClr>
                </a:solidFill>
              </a:rPr>
              <a:t>在真理中彼此相愛</a:t>
            </a:r>
            <a:r>
              <a:rPr lang="en-US" altLang="zh-CN" sz="4000" b="1" dirty="0">
                <a:solidFill>
                  <a:schemeClr val="accent2">
                    <a:lumMod val="75000"/>
                  </a:schemeClr>
                </a:solidFill>
              </a:rPr>
              <a:t>—</a:t>
            </a:r>
            <a:r>
              <a:rPr lang="zh-CN" altLang="en-US" sz="4000" b="1" dirty="0">
                <a:solidFill>
                  <a:schemeClr val="accent2">
                    <a:lumMod val="75000"/>
                  </a:schemeClr>
                </a:solidFill>
              </a:rPr>
              <a:t>真理的界限</a:t>
            </a:r>
            <a:endParaRPr lang="en-US" altLang="zh-CN" sz="4000" b="1" dirty="0">
              <a:solidFill>
                <a:schemeClr val="accent2">
                  <a:lumMod val="75000"/>
                </a:schemeClr>
              </a:solidFill>
            </a:endParaRPr>
          </a:p>
          <a:p>
            <a:r>
              <a:rPr lang="en-US" altLang="zh-CN" sz="4000" dirty="0" smtClean="0"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7</a:t>
            </a:r>
            <a:r>
              <a:rPr lang="zh-CN" altLang="en-US" sz="4000" dirty="0" smtClean="0"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、約翰三書</a:t>
            </a:r>
            <a:r>
              <a:rPr lang="en-US" altLang="zh-CN" sz="4000" dirty="0" smtClean="0"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: </a:t>
            </a:r>
            <a:r>
              <a:rPr lang="zh-CN" altLang="en-US" sz="4000" b="1" dirty="0">
                <a:solidFill>
                  <a:schemeClr val="accent2">
                    <a:lumMod val="75000"/>
                  </a:schemeClr>
                </a:solidFill>
              </a:rPr>
              <a:t>在真理中彼此相愛</a:t>
            </a:r>
            <a:r>
              <a:rPr lang="en-US" altLang="zh-CN" sz="4000" b="1" dirty="0">
                <a:solidFill>
                  <a:schemeClr val="accent2">
                    <a:lumMod val="75000"/>
                  </a:schemeClr>
                </a:solidFill>
              </a:rPr>
              <a:t>—</a:t>
            </a:r>
            <a:r>
              <a:rPr lang="zh-CN" altLang="en-US" sz="4000" b="1" dirty="0">
                <a:solidFill>
                  <a:schemeClr val="accent2">
                    <a:lumMod val="75000"/>
                  </a:schemeClr>
                </a:solidFill>
              </a:rPr>
              <a:t>擴展愛的胸懷</a:t>
            </a:r>
            <a:endParaRPr lang="en-US" altLang="zh-CN" sz="4000" b="1" dirty="0">
              <a:solidFill>
                <a:schemeClr val="accent2">
                  <a:lumMod val="75000"/>
                </a:schemeClr>
              </a:solidFill>
            </a:endParaRPr>
          </a:p>
          <a:p>
            <a:r>
              <a:rPr lang="en-US" altLang="zh-CN" sz="4000" dirty="0" smtClean="0"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8</a:t>
            </a:r>
            <a:r>
              <a:rPr lang="zh-CN" altLang="en-US" sz="4000" dirty="0" smtClean="0"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、</a:t>
            </a:r>
            <a:r>
              <a:rPr lang="zh-CN" altLang="en-US" sz="4000" dirty="0"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猶大</a:t>
            </a:r>
            <a:r>
              <a:rPr lang="zh-CN" altLang="en-US" sz="4000" dirty="0" smtClean="0"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書</a:t>
            </a:r>
            <a:r>
              <a:rPr lang="en-US" altLang="zh-CN" sz="4000" dirty="0" smtClean="0"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: </a:t>
            </a:r>
            <a:r>
              <a:rPr lang="zh-CN" altLang="en-US" sz="4000" b="1" dirty="0">
                <a:solidFill>
                  <a:schemeClr val="accent2">
                    <a:lumMod val="75000"/>
                  </a:schemeClr>
                </a:solidFill>
              </a:rPr>
              <a:t>為</a:t>
            </a:r>
            <a:r>
              <a:rPr lang="zh-TW" altLang="en-US" sz="4000" b="1" dirty="0">
                <a:solidFill>
                  <a:schemeClr val="accent2">
                    <a:lumMod val="75000"/>
                  </a:schemeClr>
                </a:solidFill>
              </a:rPr>
              <a:t>真道</a:t>
            </a:r>
            <a:r>
              <a:rPr lang="zh-CN" altLang="en-US" sz="4000" b="1" dirty="0">
                <a:solidFill>
                  <a:schemeClr val="accent2">
                    <a:lumMod val="75000"/>
                  </a:schemeClr>
                </a:solidFill>
              </a:rPr>
              <a:t>竭力爭辯</a:t>
            </a:r>
            <a:endParaRPr lang="en-US" altLang="zh-CN" sz="4000" b="1" dirty="0">
              <a:solidFill>
                <a:schemeClr val="accent2">
                  <a:lumMod val="75000"/>
                </a:schemeClr>
              </a:solidFill>
            </a:endParaRPr>
          </a:p>
          <a:p>
            <a:r>
              <a:rPr lang="en-US" altLang="zh-CN" sz="4000" dirty="0" smtClean="0"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9</a:t>
            </a:r>
            <a:r>
              <a:rPr lang="zh-CN" altLang="en-US" sz="4000" dirty="0" smtClean="0"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、啟</a:t>
            </a:r>
            <a:r>
              <a:rPr lang="zh-CN" altLang="en-US" sz="4000" dirty="0"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示</a:t>
            </a:r>
            <a:r>
              <a:rPr lang="zh-CN" altLang="en-US" sz="4000" dirty="0" smtClean="0"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錄</a:t>
            </a:r>
            <a:r>
              <a:rPr lang="en-US" altLang="zh-CN" sz="4000" dirty="0" smtClean="0"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: </a:t>
            </a:r>
            <a:r>
              <a:rPr lang="zh-CN" altLang="en-US" sz="4000" b="1" dirty="0">
                <a:solidFill>
                  <a:schemeClr val="accent2">
                    <a:lumMod val="75000"/>
                  </a:schemeClr>
                </a:solidFill>
              </a:rPr>
              <a:t>羔羊已經得勝</a:t>
            </a:r>
            <a:endParaRPr lang="en-US" altLang="zh-CN" sz="4000" b="1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55160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ChangeArrowheads="1"/>
          </p:cNvSpPr>
          <p:nvPr/>
        </p:nvSpPr>
        <p:spPr bwMode="auto">
          <a:xfrm>
            <a:off x="30481" y="764859"/>
            <a:ext cx="12161519" cy="56938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287338" indent="-287338">
              <a:tabLst>
                <a:tab pos="381000" algn="l"/>
                <a:tab pos="533400" algn="l"/>
                <a:tab pos="609600" algn="l"/>
                <a:tab pos="762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tabLst>
                <a:tab pos="381000" algn="l"/>
                <a:tab pos="533400" algn="l"/>
                <a:tab pos="609600" algn="l"/>
                <a:tab pos="762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tabLst>
                <a:tab pos="381000" algn="l"/>
                <a:tab pos="533400" algn="l"/>
                <a:tab pos="609600" algn="l"/>
                <a:tab pos="762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tabLst>
                <a:tab pos="381000" algn="l"/>
                <a:tab pos="533400" algn="l"/>
                <a:tab pos="609600" algn="l"/>
                <a:tab pos="762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tabLst>
                <a:tab pos="381000" algn="l"/>
                <a:tab pos="533400" algn="l"/>
                <a:tab pos="609600" algn="l"/>
                <a:tab pos="762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381000" algn="l"/>
                <a:tab pos="533400" algn="l"/>
                <a:tab pos="609600" algn="l"/>
                <a:tab pos="762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381000" algn="l"/>
                <a:tab pos="533400" algn="l"/>
                <a:tab pos="609600" algn="l"/>
                <a:tab pos="762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381000" algn="l"/>
                <a:tab pos="533400" algn="l"/>
                <a:tab pos="609600" algn="l"/>
                <a:tab pos="762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381000" algn="l"/>
                <a:tab pos="533400" algn="l"/>
                <a:tab pos="609600" algn="l"/>
                <a:tab pos="762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indent="0" algn="ctr">
              <a:spcAft>
                <a:spcPts val="600"/>
              </a:spcAft>
            </a:pPr>
            <a:r>
              <a:rPr lang="zh-CN" altLang="en-US" sz="7200" dirty="0" smtClean="0">
                <a:latin typeface="SimHei" panose="02010609060101010101" pitchFamily="49" charset="-122"/>
                <a:ea typeface="SimHei" panose="02010609060101010101" pitchFamily="49" charset="-122"/>
              </a:rPr>
              <a:t>耶穌基督是主</a:t>
            </a:r>
            <a:endParaRPr lang="en-US" altLang="zh-TW" sz="7200" dirty="0">
              <a:latin typeface="SimHei" panose="02010609060101010101" pitchFamily="49" charset="-122"/>
              <a:ea typeface="SimHei" panose="02010609060101010101" pitchFamily="49" charset="-122"/>
            </a:endParaRPr>
          </a:p>
          <a:p>
            <a:pPr marL="571500" indent="-5715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zh-CN" altLang="en-US" sz="2800" dirty="0" smtClean="0">
                <a:latin typeface="SimHei" panose="02010609060101010101" pitchFamily="49" charset="-122"/>
                <a:ea typeface="SimHei" panose="02010609060101010101" pitchFamily="49" charset="-122"/>
              </a:rPr>
              <a:t>三個名詞：耶穌、基督 、主</a:t>
            </a:r>
            <a:endParaRPr lang="en-US" altLang="zh-CN" sz="2800" dirty="0" smtClean="0">
              <a:latin typeface="SimHei" panose="02010609060101010101" pitchFamily="49" charset="-122"/>
              <a:ea typeface="SimHei" panose="02010609060101010101" pitchFamily="49" charset="-122"/>
            </a:endParaRPr>
          </a:p>
          <a:p>
            <a:pPr marL="571500" indent="-5715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zh-CN" altLang="en-US" sz="2800" dirty="0" smtClean="0">
                <a:latin typeface="SimHei" panose="02010609060101010101" pitchFamily="49" charset="-122"/>
                <a:ea typeface="SimHei" panose="02010609060101010101" pitchFamily="49" charset="-122"/>
              </a:rPr>
              <a:t>保羅基本上把耶穌和基督兩個名詞基本同義並行使用！</a:t>
            </a:r>
            <a:endParaRPr lang="en-US" altLang="zh-CN" sz="2800" dirty="0" smtClean="0">
              <a:latin typeface="SimHei" panose="02010609060101010101" pitchFamily="49" charset="-122"/>
              <a:ea typeface="SimHei" panose="02010609060101010101" pitchFamily="49" charset="-122"/>
            </a:endParaRPr>
          </a:p>
          <a:p>
            <a:pPr marL="571500" indent="-5715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zh-CN" altLang="en-US" sz="2800" dirty="0">
                <a:latin typeface="SimHei" panose="02010609060101010101" pitchFamily="49" charset="-122"/>
                <a:ea typeface="SimHei" panose="02010609060101010101" pitchFamily="49" charset="-122"/>
              </a:rPr>
              <a:t>保</a:t>
            </a:r>
            <a:r>
              <a:rPr lang="zh-CN" altLang="en-US" sz="2800" dirty="0" smtClean="0">
                <a:latin typeface="SimHei" panose="02010609060101010101" pitchFamily="49" charset="-122"/>
                <a:ea typeface="SimHei" panose="02010609060101010101" pitchFamily="49" charset="-122"/>
              </a:rPr>
              <a:t>羅書信中稱耶穌基督為主，大約使用了</a:t>
            </a:r>
            <a:r>
              <a:rPr lang="en-US" altLang="zh-CN" sz="2800" dirty="0" smtClean="0">
                <a:latin typeface="SimHei" panose="02010609060101010101" pitchFamily="49" charset="-122"/>
                <a:ea typeface="SimHei" panose="02010609060101010101" pitchFamily="49" charset="-122"/>
              </a:rPr>
              <a:t>232</a:t>
            </a:r>
            <a:r>
              <a:rPr lang="zh-CN" altLang="en-US" sz="2800" dirty="0" smtClean="0">
                <a:latin typeface="SimHei" panose="02010609060101010101" pitchFamily="49" charset="-122"/>
                <a:ea typeface="SimHei" panose="02010609060101010101" pitchFamily="49" charset="-122"/>
              </a:rPr>
              <a:t>次。</a:t>
            </a:r>
            <a:endParaRPr lang="en-US" altLang="zh-CN" sz="2800" dirty="0" smtClean="0">
              <a:latin typeface="SimHei" panose="02010609060101010101" pitchFamily="49" charset="-122"/>
              <a:ea typeface="SimHei" panose="02010609060101010101" pitchFamily="49" charset="-122"/>
            </a:endParaRPr>
          </a:p>
          <a:p>
            <a:pPr marL="571500" indent="-5715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zh-CN" altLang="en-US" sz="2800" dirty="0" smtClean="0">
                <a:latin typeface="SimHei" panose="02010609060101010101" pitchFamily="49" charset="-122"/>
                <a:ea typeface="SimHei" panose="02010609060101010101" pitchFamily="49" charset="-122"/>
              </a:rPr>
              <a:t>在保羅的使用中，如對照新舊約，“</a:t>
            </a:r>
            <a:r>
              <a:rPr lang="zh-CN" altLang="en-US" sz="2800" dirty="0">
                <a:latin typeface="SimHei" panose="02010609060101010101" pitchFamily="49" charset="-122"/>
                <a:ea typeface="SimHei" panose="02010609060101010101" pitchFamily="49" charset="-122"/>
              </a:rPr>
              <a:t>主</a:t>
            </a:r>
            <a:r>
              <a:rPr lang="zh-CN" altLang="en-US" sz="2800" dirty="0" smtClean="0">
                <a:latin typeface="SimHei" panose="02010609060101010101" pitchFamily="49" charset="-122"/>
                <a:ea typeface="SimHei" panose="02010609060101010101" pitchFamily="49" charset="-122"/>
              </a:rPr>
              <a:t>”</a:t>
            </a:r>
            <a:r>
              <a:rPr lang="en-US" altLang="zh-CN" sz="2800" dirty="0" smtClean="0">
                <a:latin typeface="SimHei" panose="02010609060101010101" pitchFamily="49" charset="-122"/>
                <a:ea typeface="SimHei" panose="02010609060101010101" pitchFamily="49" charset="-122"/>
              </a:rPr>
              <a:t>=</a:t>
            </a:r>
            <a:r>
              <a:rPr lang="zh-CN" altLang="en-US" sz="2800" dirty="0" smtClean="0">
                <a:latin typeface="SimHei" panose="02010609060101010101" pitchFamily="49" charset="-122"/>
                <a:ea typeface="SimHei" panose="02010609060101010101" pitchFamily="49" charset="-122"/>
              </a:rPr>
              <a:t>“神”</a:t>
            </a:r>
            <a:endParaRPr lang="en-US" altLang="zh-CN" sz="2800" dirty="0" smtClean="0">
              <a:latin typeface="SimHei" panose="02010609060101010101" pitchFamily="49" charset="-122"/>
              <a:ea typeface="SimHei" panose="02010609060101010101" pitchFamily="49" charset="-122"/>
            </a:endParaRPr>
          </a:p>
          <a:p>
            <a:pPr marL="0" indent="0">
              <a:spcAft>
                <a:spcPts val="600"/>
              </a:spcAft>
            </a:pPr>
            <a:r>
              <a:rPr lang="zh-CN" altLang="en-US" sz="2800" dirty="0">
                <a:latin typeface="SimHei" panose="02010609060101010101" pitchFamily="49" charset="-122"/>
                <a:ea typeface="SimHei" panose="02010609060101010101" pitchFamily="49" charset="-122"/>
              </a:rPr>
              <a:t>經</a:t>
            </a:r>
            <a:r>
              <a:rPr lang="zh-CN" altLang="en-US" sz="2800" dirty="0" smtClean="0">
                <a:latin typeface="SimHei" panose="02010609060101010101" pitchFamily="49" charset="-122"/>
                <a:ea typeface="SimHei" panose="02010609060101010101" pitchFamily="49" charset="-122"/>
              </a:rPr>
              <a:t>文如下：</a:t>
            </a:r>
            <a:endParaRPr lang="en-US" altLang="zh-CN" sz="2800" dirty="0" smtClean="0">
              <a:latin typeface="SimHei" panose="02010609060101010101" pitchFamily="49" charset="-122"/>
              <a:ea typeface="SimHei" panose="02010609060101010101" pitchFamily="49" charset="-122"/>
            </a:endParaRPr>
          </a:p>
          <a:p>
            <a:pPr marL="457200" indent="-4572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zh-CN" altLang="en-US" sz="2800" dirty="0" smtClean="0">
                <a:latin typeface="SimHei" panose="02010609060101010101" pitchFamily="49" charset="-122"/>
                <a:ea typeface="SimHei" panose="02010609060101010101" pitchFamily="49" charset="-122"/>
              </a:rPr>
              <a:t>羅馬書</a:t>
            </a:r>
            <a:r>
              <a:rPr lang="en-US" altLang="zh-CN" sz="2800" dirty="0" smtClean="0">
                <a:latin typeface="SimHei" panose="02010609060101010101" pitchFamily="49" charset="-122"/>
                <a:ea typeface="SimHei" panose="02010609060101010101" pitchFamily="49" charset="-122"/>
              </a:rPr>
              <a:t>10:13 </a:t>
            </a:r>
            <a:r>
              <a:rPr lang="zh-CN" altLang="en-US" sz="2800" dirty="0" smtClean="0">
                <a:latin typeface="SimHei" panose="02010609060101010101" pitchFamily="49" charset="-122"/>
                <a:ea typeface="SimHei" panose="02010609060101010101" pitchFamily="49" charset="-122"/>
              </a:rPr>
              <a:t>對應</a:t>
            </a:r>
            <a:r>
              <a:rPr lang="en-US" altLang="zh-CN" sz="2800" dirty="0" smtClean="0">
                <a:latin typeface="SimHei" panose="02010609060101010101" pitchFamily="49" charset="-122"/>
                <a:ea typeface="SimHei" panose="02010609060101010101" pitchFamily="49" charset="-122"/>
              </a:rPr>
              <a:t> </a:t>
            </a:r>
            <a:r>
              <a:rPr lang="zh-CN" altLang="en-US" sz="2800" dirty="0" smtClean="0">
                <a:latin typeface="SimHei" panose="02010609060101010101" pitchFamily="49" charset="-122"/>
                <a:ea typeface="SimHei" panose="02010609060101010101" pitchFamily="49" charset="-122"/>
              </a:rPr>
              <a:t>約珥書</a:t>
            </a:r>
            <a:r>
              <a:rPr lang="en-US" altLang="zh-CN" sz="2800" dirty="0" smtClean="0">
                <a:latin typeface="SimHei" panose="02010609060101010101" pitchFamily="49" charset="-122"/>
                <a:ea typeface="SimHei" panose="02010609060101010101" pitchFamily="49" charset="-122"/>
              </a:rPr>
              <a:t>2:32</a:t>
            </a:r>
          </a:p>
          <a:p>
            <a:pPr marL="0" indent="0">
              <a:spcAft>
                <a:spcPts val="600"/>
              </a:spcAft>
            </a:pPr>
            <a:r>
              <a:rPr lang="zh-TW" altLang="en-US" sz="2800" dirty="0">
                <a:latin typeface="SimHei" panose="02010609060101010101" pitchFamily="49" charset="-122"/>
                <a:ea typeface="SimHei" panose="02010609060101010101" pitchFamily="49" charset="-122"/>
              </a:rPr>
              <a:t>因為</a:t>
            </a:r>
            <a:r>
              <a:rPr lang="en-US" altLang="zh-TW" sz="2800" dirty="0">
                <a:latin typeface="SimHei" panose="02010609060101010101" pitchFamily="49" charset="-122"/>
                <a:ea typeface="SimHei" panose="02010609060101010101" pitchFamily="49" charset="-122"/>
              </a:rPr>
              <a:t>『</a:t>
            </a:r>
            <a:r>
              <a:rPr lang="zh-TW" altLang="en-US" sz="2800" dirty="0">
                <a:latin typeface="SimHei" panose="02010609060101010101" pitchFamily="49" charset="-122"/>
                <a:ea typeface="SimHei" panose="02010609060101010101" pitchFamily="49" charset="-122"/>
              </a:rPr>
              <a:t>凡求告</a:t>
            </a:r>
            <a:r>
              <a:rPr lang="zh-TW" altLang="en-US" sz="2800" dirty="0">
                <a:solidFill>
                  <a:schemeClr val="accent2">
                    <a:lumMod val="75000"/>
                  </a:schemeClr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主</a:t>
            </a:r>
            <a:r>
              <a:rPr lang="zh-TW" altLang="en-US" sz="2800" dirty="0">
                <a:latin typeface="SimHei" panose="02010609060101010101" pitchFamily="49" charset="-122"/>
                <a:ea typeface="SimHei" panose="02010609060101010101" pitchFamily="49" charset="-122"/>
              </a:rPr>
              <a:t>名</a:t>
            </a:r>
            <a:r>
              <a:rPr lang="zh-TW" altLang="en-US" sz="2800" dirty="0" smtClean="0">
                <a:latin typeface="SimHei" panose="02010609060101010101" pitchFamily="49" charset="-122"/>
                <a:ea typeface="SimHei" panose="02010609060101010101" pitchFamily="49" charset="-122"/>
              </a:rPr>
              <a:t>的</a:t>
            </a:r>
            <a:r>
              <a:rPr lang="zh-CN" altLang="en-US" sz="2800" dirty="0" smtClean="0">
                <a:latin typeface="SimHei" panose="02010609060101010101" pitchFamily="49" charset="-122"/>
                <a:ea typeface="SimHei" panose="02010609060101010101" pitchFamily="49" charset="-122"/>
              </a:rPr>
              <a:t>，</a:t>
            </a:r>
            <a:r>
              <a:rPr lang="zh-TW" altLang="en-US" sz="2800" dirty="0" smtClean="0">
                <a:latin typeface="SimHei" panose="02010609060101010101" pitchFamily="49" charset="-122"/>
                <a:ea typeface="SimHei" panose="02010609060101010101" pitchFamily="49" charset="-122"/>
              </a:rPr>
              <a:t>就</a:t>
            </a:r>
            <a:r>
              <a:rPr lang="zh-TW" altLang="en-US" sz="2800" dirty="0">
                <a:latin typeface="SimHei" panose="02010609060101010101" pitchFamily="49" charset="-122"/>
                <a:ea typeface="SimHei" panose="02010609060101010101" pitchFamily="49" charset="-122"/>
              </a:rPr>
              <a:t>必得救。</a:t>
            </a:r>
            <a:r>
              <a:rPr lang="en-US" altLang="zh-TW" sz="2800" dirty="0" smtClean="0">
                <a:latin typeface="SimHei" panose="02010609060101010101" pitchFamily="49" charset="-122"/>
                <a:ea typeface="SimHei" panose="02010609060101010101" pitchFamily="49" charset="-122"/>
              </a:rPr>
              <a:t>』 (</a:t>
            </a:r>
            <a:r>
              <a:rPr lang="zh-CN" altLang="en-US" sz="2800" dirty="0" smtClean="0">
                <a:latin typeface="SimHei" panose="02010609060101010101" pitchFamily="49" charset="-122"/>
                <a:ea typeface="SimHei" panose="02010609060101010101" pitchFamily="49" charset="-122"/>
              </a:rPr>
              <a:t>羅</a:t>
            </a:r>
            <a:r>
              <a:rPr lang="zh-CN" altLang="en-US" sz="2800" dirty="0">
                <a:latin typeface="SimHei" panose="02010609060101010101" pitchFamily="49" charset="-122"/>
                <a:ea typeface="SimHei" panose="02010609060101010101" pitchFamily="49" charset="-122"/>
              </a:rPr>
              <a:t>馬書</a:t>
            </a:r>
            <a:r>
              <a:rPr lang="en-US" altLang="zh-CN" sz="2800" dirty="0" smtClean="0">
                <a:latin typeface="SimHei" panose="02010609060101010101" pitchFamily="49" charset="-122"/>
                <a:ea typeface="SimHei" panose="02010609060101010101" pitchFamily="49" charset="-122"/>
              </a:rPr>
              <a:t>10:13) </a:t>
            </a:r>
            <a:endParaRPr lang="en-US" altLang="zh-TW" sz="2800" dirty="0" smtClean="0">
              <a:latin typeface="SimHei" panose="02010609060101010101" pitchFamily="49" charset="-122"/>
              <a:ea typeface="SimHei" panose="02010609060101010101" pitchFamily="49" charset="-122"/>
            </a:endParaRPr>
          </a:p>
          <a:p>
            <a:pPr marL="0" indent="0">
              <a:spcAft>
                <a:spcPts val="600"/>
              </a:spcAft>
            </a:pPr>
            <a:r>
              <a:rPr lang="zh-TW" altLang="en-US" sz="2800" dirty="0" smtClean="0">
                <a:latin typeface="SimHei" panose="02010609060101010101" pitchFamily="49" charset="-122"/>
                <a:ea typeface="SimHei" panose="02010609060101010101" pitchFamily="49" charset="-122"/>
              </a:rPr>
              <a:t>到</a:t>
            </a:r>
            <a:r>
              <a:rPr lang="zh-TW" altLang="en-US" sz="2800" dirty="0">
                <a:latin typeface="SimHei" panose="02010609060101010101" pitchFamily="49" charset="-122"/>
                <a:ea typeface="SimHei" panose="02010609060101010101" pitchFamily="49" charset="-122"/>
              </a:rPr>
              <a:t>那時</a:t>
            </a:r>
            <a:r>
              <a:rPr lang="zh-TW" altLang="en-US" sz="2800" dirty="0" smtClean="0">
                <a:latin typeface="SimHei" panose="02010609060101010101" pitchFamily="49" charset="-122"/>
                <a:ea typeface="SimHei" panose="02010609060101010101" pitchFamily="49" charset="-122"/>
              </a:rPr>
              <a:t>候</a:t>
            </a:r>
            <a:r>
              <a:rPr lang="zh-CN" altLang="en-US" sz="2800" dirty="0" smtClean="0">
                <a:latin typeface="SimHei" panose="02010609060101010101" pitchFamily="49" charset="-122"/>
                <a:ea typeface="SimHei" panose="02010609060101010101" pitchFamily="49" charset="-122"/>
              </a:rPr>
              <a:t>，</a:t>
            </a:r>
            <a:r>
              <a:rPr lang="zh-TW" altLang="en-US" sz="2800" dirty="0" smtClean="0">
                <a:latin typeface="SimHei" panose="02010609060101010101" pitchFamily="49" charset="-122"/>
                <a:ea typeface="SimHei" panose="02010609060101010101" pitchFamily="49" charset="-122"/>
              </a:rPr>
              <a:t>凡</a:t>
            </a:r>
            <a:r>
              <a:rPr lang="zh-TW" altLang="en-US" sz="2800" dirty="0">
                <a:latin typeface="SimHei" panose="02010609060101010101" pitchFamily="49" charset="-122"/>
                <a:ea typeface="SimHei" panose="02010609060101010101" pitchFamily="49" charset="-122"/>
              </a:rPr>
              <a:t>求告</a:t>
            </a:r>
            <a:r>
              <a:rPr lang="zh-TW" altLang="en-US" sz="2800" dirty="0">
                <a:solidFill>
                  <a:schemeClr val="accent2">
                    <a:lumMod val="75000"/>
                  </a:schemeClr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耶和華</a:t>
            </a:r>
            <a:r>
              <a:rPr lang="zh-TW" altLang="en-US" sz="2800" dirty="0">
                <a:latin typeface="SimHei" panose="02010609060101010101" pitchFamily="49" charset="-122"/>
                <a:ea typeface="SimHei" panose="02010609060101010101" pitchFamily="49" charset="-122"/>
              </a:rPr>
              <a:t>名的就必得</a:t>
            </a:r>
            <a:r>
              <a:rPr lang="zh-TW" altLang="en-US" sz="2800" dirty="0" smtClean="0">
                <a:latin typeface="SimHei" panose="02010609060101010101" pitchFamily="49" charset="-122"/>
                <a:ea typeface="SimHei" panose="02010609060101010101" pitchFamily="49" charset="-122"/>
              </a:rPr>
              <a:t>救</a:t>
            </a:r>
            <a:r>
              <a:rPr lang="zh-CN" altLang="en-US" sz="2800" dirty="0" smtClean="0">
                <a:latin typeface="SimHei" panose="02010609060101010101" pitchFamily="49" charset="-122"/>
                <a:ea typeface="SimHei" panose="02010609060101010101" pitchFamily="49" charset="-122"/>
              </a:rPr>
              <a:t>。</a:t>
            </a:r>
            <a:r>
              <a:rPr lang="zh-TW" altLang="en-US" sz="2800" dirty="0" smtClean="0">
                <a:latin typeface="SimHei" panose="02010609060101010101" pitchFamily="49" charset="-122"/>
                <a:ea typeface="SimHei" panose="02010609060101010101" pitchFamily="49" charset="-122"/>
              </a:rPr>
              <a:t>因</a:t>
            </a:r>
            <a:r>
              <a:rPr lang="zh-TW" altLang="en-US" sz="2800" dirty="0">
                <a:latin typeface="SimHei" panose="02010609060101010101" pitchFamily="49" charset="-122"/>
                <a:ea typeface="SimHei" panose="02010609060101010101" pitchFamily="49" charset="-122"/>
              </a:rPr>
              <a:t>為照耶和華所說</a:t>
            </a:r>
            <a:r>
              <a:rPr lang="zh-TW" altLang="en-US" sz="2800" dirty="0" smtClean="0">
                <a:latin typeface="SimHei" panose="02010609060101010101" pitchFamily="49" charset="-122"/>
                <a:ea typeface="SimHei" panose="02010609060101010101" pitchFamily="49" charset="-122"/>
              </a:rPr>
              <a:t>的</a:t>
            </a:r>
            <a:r>
              <a:rPr lang="zh-CN" altLang="en-US" sz="2800" dirty="0">
                <a:latin typeface="SimHei" panose="02010609060101010101" pitchFamily="49" charset="-122"/>
                <a:ea typeface="SimHei" panose="02010609060101010101" pitchFamily="49" charset="-122"/>
              </a:rPr>
              <a:t>，</a:t>
            </a:r>
            <a:r>
              <a:rPr lang="zh-TW" altLang="en-US" sz="2800" dirty="0" smtClean="0">
                <a:latin typeface="SimHei" panose="02010609060101010101" pitchFamily="49" charset="-122"/>
                <a:ea typeface="SimHei" panose="02010609060101010101" pitchFamily="49" charset="-122"/>
              </a:rPr>
              <a:t>在</a:t>
            </a:r>
            <a:r>
              <a:rPr lang="zh-TW" altLang="en-US" sz="2800" dirty="0">
                <a:latin typeface="SimHei" panose="02010609060101010101" pitchFamily="49" charset="-122"/>
                <a:ea typeface="SimHei" panose="02010609060101010101" pitchFamily="49" charset="-122"/>
              </a:rPr>
              <a:t>錫安山耶路撒冷必有逃脫的</a:t>
            </a:r>
            <a:r>
              <a:rPr lang="zh-TW" altLang="en-US" sz="2800" dirty="0" smtClean="0">
                <a:latin typeface="SimHei" panose="02010609060101010101" pitchFamily="49" charset="-122"/>
                <a:ea typeface="SimHei" panose="02010609060101010101" pitchFamily="49" charset="-122"/>
              </a:rPr>
              <a:t>人</a:t>
            </a:r>
            <a:r>
              <a:rPr lang="zh-CN" altLang="en-US" sz="2800" dirty="0" smtClean="0">
                <a:latin typeface="SimHei" panose="02010609060101010101" pitchFamily="49" charset="-122"/>
                <a:ea typeface="SimHei" panose="02010609060101010101" pitchFamily="49" charset="-122"/>
              </a:rPr>
              <a:t>，</a:t>
            </a:r>
            <a:r>
              <a:rPr lang="zh-TW" altLang="en-US" sz="2800" dirty="0" smtClean="0">
                <a:latin typeface="SimHei" panose="02010609060101010101" pitchFamily="49" charset="-122"/>
                <a:ea typeface="SimHei" panose="02010609060101010101" pitchFamily="49" charset="-122"/>
              </a:rPr>
              <a:t>在</a:t>
            </a:r>
            <a:r>
              <a:rPr lang="zh-TW" altLang="en-US" sz="2800" dirty="0">
                <a:latin typeface="SimHei" panose="02010609060101010101" pitchFamily="49" charset="-122"/>
                <a:ea typeface="SimHei" panose="02010609060101010101" pitchFamily="49" charset="-122"/>
              </a:rPr>
              <a:t>剩下的人中必有耶和華所召的</a:t>
            </a:r>
            <a:r>
              <a:rPr lang="zh-TW" altLang="en-US" sz="2800" dirty="0" smtClean="0">
                <a:latin typeface="SimHei" panose="02010609060101010101" pitchFamily="49" charset="-122"/>
                <a:ea typeface="SimHei" panose="02010609060101010101" pitchFamily="49" charset="-122"/>
              </a:rPr>
              <a:t>。</a:t>
            </a:r>
            <a:r>
              <a:rPr lang="en-US" altLang="zh-CN" sz="2800" dirty="0">
                <a:latin typeface="SimHei" panose="02010609060101010101" pitchFamily="49" charset="-122"/>
                <a:ea typeface="SimHei" panose="02010609060101010101" pitchFamily="49" charset="-122"/>
              </a:rPr>
              <a:t> (</a:t>
            </a:r>
            <a:r>
              <a:rPr lang="zh-CN" altLang="en-US" sz="2800" dirty="0">
                <a:latin typeface="SimHei" panose="02010609060101010101" pitchFamily="49" charset="-122"/>
                <a:ea typeface="SimHei" panose="02010609060101010101" pitchFamily="49" charset="-122"/>
              </a:rPr>
              <a:t>約珥書</a:t>
            </a:r>
            <a:r>
              <a:rPr lang="en-US" altLang="zh-CN" sz="2800" dirty="0">
                <a:latin typeface="SimHei" panose="02010609060101010101" pitchFamily="49" charset="-122"/>
                <a:ea typeface="SimHei" panose="02010609060101010101" pitchFamily="49" charset="-122"/>
              </a:rPr>
              <a:t>2:32)</a:t>
            </a:r>
            <a:r>
              <a:rPr lang="zh-TW" altLang="en-US" sz="2800" dirty="0" smtClean="0">
                <a:latin typeface="SimHei" panose="02010609060101010101" pitchFamily="49" charset="-122"/>
                <a:ea typeface="SimHei" panose="02010609060101010101" pitchFamily="49" charset="-122"/>
              </a:rPr>
              <a:t> </a:t>
            </a:r>
            <a:endParaRPr lang="en-US" altLang="zh-TW" sz="2800" dirty="0">
              <a:latin typeface="SimHei" panose="02010609060101010101" pitchFamily="49" charset="-122"/>
              <a:ea typeface="SimHei" panose="02010609060101010101" pitchFamily="49" charset="-122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13799" y="137900"/>
            <a:ext cx="11728153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4000" b="1" dirty="0" smtClean="0"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rPr>
              <a:t>二</a:t>
            </a:r>
            <a:r>
              <a:rPr lang="en-US" altLang="zh-CN" sz="4000" b="1" dirty="0" smtClean="0"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rPr>
              <a:t>.</a:t>
            </a:r>
            <a:r>
              <a:rPr lang="zh-CN" altLang="en-US" sz="4000" b="1" dirty="0" smtClean="0">
                <a:latin typeface="SimHei" panose="02010609060101010101" pitchFamily="49" charset="-122"/>
                <a:ea typeface="SimHei" panose="02010609060101010101" pitchFamily="49" charset="-122"/>
                <a:cs typeface="Microsoft YaHei" panose="020B0503020204020204" pitchFamily="34" charset="-122"/>
              </a:rPr>
              <a:t> 保羅的基督論簡介</a:t>
            </a:r>
            <a:endParaRPr lang="en-US" sz="4000" b="1" dirty="0">
              <a:latin typeface="SimHei" panose="02010609060101010101" pitchFamily="49" charset="-122"/>
              <a:ea typeface="SimHei" panose="02010609060101010101" pitchFamily="49" charset="-122"/>
              <a:cs typeface="Microsoft YaHei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1775157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ChangeArrowheads="1"/>
          </p:cNvSpPr>
          <p:nvPr/>
        </p:nvSpPr>
        <p:spPr bwMode="auto">
          <a:xfrm>
            <a:off x="171883" y="387787"/>
            <a:ext cx="12161519" cy="65402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287338" indent="-287338">
              <a:tabLst>
                <a:tab pos="381000" algn="l"/>
                <a:tab pos="533400" algn="l"/>
                <a:tab pos="609600" algn="l"/>
                <a:tab pos="762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tabLst>
                <a:tab pos="381000" algn="l"/>
                <a:tab pos="533400" algn="l"/>
                <a:tab pos="609600" algn="l"/>
                <a:tab pos="762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tabLst>
                <a:tab pos="381000" algn="l"/>
                <a:tab pos="533400" algn="l"/>
                <a:tab pos="609600" algn="l"/>
                <a:tab pos="762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tabLst>
                <a:tab pos="381000" algn="l"/>
                <a:tab pos="533400" algn="l"/>
                <a:tab pos="609600" algn="l"/>
                <a:tab pos="762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tabLst>
                <a:tab pos="381000" algn="l"/>
                <a:tab pos="533400" algn="l"/>
                <a:tab pos="609600" algn="l"/>
                <a:tab pos="762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381000" algn="l"/>
                <a:tab pos="533400" algn="l"/>
                <a:tab pos="609600" algn="l"/>
                <a:tab pos="762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381000" algn="l"/>
                <a:tab pos="533400" algn="l"/>
                <a:tab pos="609600" algn="l"/>
                <a:tab pos="762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381000" algn="l"/>
                <a:tab pos="533400" algn="l"/>
                <a:tab pos="609600" algn="l"/>
                <a:tab pos="762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381000" algn="l"/>
                <a:tab pos="533400" algn="l"/>
                <a:tab pos="609600" algn="l"/>
                <a:tab pos="762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571500" indent="-5715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zh-CN" altLang="en-US" sz="2800" dirty="0" smtClean="0">
                <a:latin typeface="SimHei" panose="02010609060101010101" pitchFamily="49" charset="-122"/>
                <a:ea typeface="SimHei" panose="02010609060101010101" pitchFamily="49" charset="-122"/>
              </a:rPr>
              <a:t>在保羅的使用中，“</a:t>
            </a:r>
            <a:r>
              <a:rPr lang="zh-CN" altLang="en-US" sz="2800" dirty="0">
                <a:latin typeface="SimHei" panose="02010609060101010101" pitchFamily="49" charset="-122"/>
                <a:ea typeface="SimHei" panose="02010609060101010101" pitchFamily="49" charset="-122"/>
              </a:rPr>
              <a:t>主</a:t>
            </a:r>
            <a:r>
              <a:rPr lang="zh-CN" altLang="en-US" sz="2800" dirty="0" smtClean="0">
                <a:latin typeface="SimHei" panose="02010609060101010101" pitchFamily="49" charset="-122"/>
                <a:ea typeface="SimHei" panose="02010609060101010101" pitchFamily="49" charset="-122"/>
              </a:rPr>
              <a:t>”基本就是“神”的意思。</a:t>
            </a:r>
            <a:endParaRPr lang="en-US" altLang="zh-CN" sz="2800" dirty="0" smtClean="0">
              <a:latin typeface="SimHei" panose="02010609060101010101" pitchFamily="49" charset="-122"/>
              <a:ea typeface="SimHei" panose="02010609060101010101" pitchFamily="49" charset="-122"/>
            </a:endParaRPr>
          </a:p>
          <a:p>
            <a:pPr marL="0" indent="0">
              <a:spcAft>
                <a:spcPts val="600"/>
              </a:spcAft>
            </a:pPr>
            <a:r>
              <a:rPr lang="zh-CN" altLang="en-US" sz="2800" dirty="0">
                <a:latin typeface="SimHei" panose="02010609060101010101" pitchFamily="49" charset="-122"/>
                <a:ea typeface="SimHei" panose="02010609060101010101" pitchFamily="49" charset="-122"/>
              </a:rPr>
              <a:t>經</a:t>
            </a:r>
            <a:r>
              <a:rPr lang="zh-CN" altLang="en-US" sz="2800" dirty="0" smtClean="0">
                <a:latin typeface="SimHei" panose="02010609060101010101" pitchFamily="49" charset="-122"/>
                <a:ea typeface="SimHei" panose="02010609060101010101" pitchFamily="49" charset="-122"/>
              </a:rPr>
              <a:t>文如下：</a:t>
            </a:r>
            <a:endParaRPr lang="en-US" altLang="zh-CN" sz="2800" dirty="0" smtClean="0">
              <a:latin typeface="SimHei" panose="02010609060101010101" pitchFamily="49" charset="-122"/>
              <a:ea typeface="SimHei" panose="02010609060101010101" pitchFamily="49" charset="-122"/>
            </a:endParaRPr>
          </a:p>
          <a:p>
            <a:pPr marL="457200" indent="-4572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zh-CN" altLang="en-US" sz="2800" dirty="0" smtClean="0">
                <a:latin typeface="SimHei" panose="02010609060101010101" pitchFamily="49" charset="-122"/>
                <a:ea typeface="SimHei" panose="02010609060101010101" pitchFamily="49" charset="-122"/>
              </a:rPr>
              <a:t>羅馬書</a:t>
            </a:r>
            <a:r>
              <a:rPr lang="en-US" altLang="zh-CN" sz="2800" dirty="0" smtClean="0">
                <a:latin typeface="SimHei" panose="02010609060101010101" pitchFamily="49" charset="-122"/>
                <a:ea typeface="SimHei" panose="02010609060101010101" pitchFamily="49" charset="-122"/>
              </a:rPr>
              <a:t>10:13 </a:t>
            </a:r>
            <a:r>
              <a:rPr lang="zh-CN" altLang="en-US" sz="2800" dirty="0" smtClean="0">
                <a:latin typeface="SimHei" panose="02010609060101010101" pitchFamily="49" charset="-122"/>
                <a:ea typeface="SimHei" panose="02010609060101010101" pitchFamily="49" charset="-122"/>
              </a:rPr>
              <a:t>對應</a:t>
            </a:r>
            <a:r>
              <a:rPr lang="en-US" altLang="zh-CN" sz="2800" dirty="0" smtClean="0">
                <a:latin typeface="SimHei" panose="02010609060101010101" pitchFamily="49" charset="-122"/>
                <a:ea typeface="SimHei" panose="02010609060101010101" pitchFamily="49" charset="-122"/>
              </a:rPr>
              <a:t> </a:t>
            </a:r>
            <a:r>
              <a:rPr lang="zh-CN" altLang="en-US" sz="2800" dirty="0" smtClean="0">
                <a:latin typeface="SimHei" panose="02010609060101010101" pitchFamily="49" charset="-122"/>
                <a:ea typeface="SimHei" panose="02010609060101010101" pitchFamily="49" charset="-122"/>
              </a:rPr>
              <a:t>約珥書</a:t>
            </a:r>
            <a:r>
              <a:rPr lang="en-US" altLang="zh-CN" sz="2800" dirty="0" smtClean="0">
                <a:latin typeface="SimHei" panose="02010609060101010101" pitchFamily="49" charset="-122"/>
                <a:ea typeface="SimHei" panose="02010609060101010101" pitchFamily="49" charset="-122"/>
              </a:rPr>
              <a:t>2:32</a:t>
            </a:r>
          </a:p>
          <a:p>
            <a:pPr marL="457200" indent="-4572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zh-CN" altLang="en-US" sz="2800" dirty="0">
                <a:latin typeface="SimHei" panose="02010609060101010101" pitchFamily="49" charset="-122"/>
                <a:ea typeface="SimHei" panose="02010609060101010101" pitchFamily="49" charset="-122"/>
              </a:rPr>
              <a:t>羅馬</a:t>
            </a:r>
            <a:r>
              <a:rPr lang="zh-CN" altLang="en-US" sz="2800" dirty="0" smtClean="0">
                <a:latin typeface="SimHei" panose="02010609060101010101" pitchFamily="49" charset="-122"/>
                <a:ea typeface="SimHei" panose="02010609060101010101" pitchFamily="49" charset="-122"/>
              </a:rPr>
              <a:t>書</a:t>
            </a:r>
            <a:r>
              <a:rPr lang="en-US" altLang="zh-CN" sz="2800" dirty="0" smtClean="0">
                <a:latin typeface="SimHei" panose="02010609060101010101" pitchFamily="49" charset="-122"/>
                <a:ea typeface="SimHei" panose="02010609060101010101" pitchFamily="49" charset="-122"/>
              </a:rPr>
              <a:t>10:11 </a:t>
            </a:r>
            <a:r>
              <a:rPr lang="zh-CN" altLang="en-US" sz="2800" dirty="0" smtClean="0">
                <a:latin typeface="SimHei" panose="02010609060101010101" pitchFamily="49" charset="-122"/>
                <a:ea typeface="SimHei" panose="02010609060101010101" pitchFamily="49" charset="-122"/>
              </a:rPr>
              <a:t>對應 以賽亞書</a:t>
            </a:r>
            <a:r>
              <a:rPr lang="en-US" altLang="zh-CN" sz="2800" dirty="0" smtClean="0">
                <a:latin typeface="SimHei" panose="02010609060101010101" pitchFamily="49" charset="-122"/>
                <a:ea typeface="SimHei" panose="02010609060101010101" pitchFamily="49" charset="-122"/>
              </a:rPr>
              <a:t>28:16</a:t>
            </a:r>
          </a:p>
          <a:p>
            <a:pPr marL="0" indent="0">
              <a:spcAft>
                <a:spcPts val="600"/>
              </a:spcAft>
            </a:pPr>
            <a:r>
              <a:rPr lang="zh-TW" altLang="en-US" sz="2800" dirty="0">
                <a:latin typeface="SimHei" panose="02010609060101010101" pitchFamily="49" charset="-122"/>
                <a:ea typeface="SimHei" panose="02010609060101010101" pitchFamily="49" charset="-122"/>
              </a:rPr>
              <a:t>經上說、</a:t>
            </a:r>
            <a:r>
              <a:rPr lang="en-US" altLang="zh-TW" sz="2800" dirty="0">
                <a:latin typeface="SimHei" panose="02010609060101010101" pitchFamily="49" charset="-122"/>
                <a:ea typeface="SimHei" panose="02010609060101010101" pitchFamily="49" charset="-122"/>
              </a:rPr>
              <a:t>『</a:t>
            </a:r>
            <a:r>
              <a:rPr lang="zh-TW" altLang="en-US" sz="2800" dirty="0">
                <a:latin typeface="SimHei" panose="02010609060101010101" pitchFamily="49" charset="-122"/>
                <a:ea typeface="SimHei" panose="02010609060101010101" pitchFamily="49" charset="-122"/>
              </a:rPr>
              <a:t>凡信他的</a:t>
            </a:r>
            <a:r>
              <a:rPr lang="zh-TW" altLang="en-US" sz="2800" dirty="0" smtClean="0">
                <a:latin typeface="SimHei" panose="02010609060101010101" pitchFamily="49" charset="-122"/>
                <a:ea typeface="SimHei" panose="02010609060101010101" pitchFamily="49" charset="-122"/>
              </a:rPr>
              <a:t>人</a:t>
            </a:r>
            <a:r>
              <a:rPr lang="en-US" altLang="zh-TW" sz="2800" dirty="0" smtClean="0">
                <a:latin typeface="SimHei" panose="02010609060101010101" pitchFamily="49" charset="-122"/>
                <a:ea typeface="SimHei" panose="02010609060101010101" pitchFamily="49" charset="-122"/>
              </a:rPr>
              <a:t>,</a:t>
            </a:r>
            <a:r>
              <a:rPr lang="zh-TW" altLang="en-US" sz="2800" dirty="0" smtClean="0">
                <a:latin typeface="SimHei" panose="02010609060101010101" pitchFamily="49" charset="-122"/>
                <a:ea typeface="SimHei" panose="02010609060101010101" pitchFamily="49" charset="-122"/>
              </a:rPr>
              <a:t>必</a:t>
            </a:r>
            <a:r>
              <a:rPr lang="zh-TW" altLang="en-US" sz="2800" dirty="0">
                <a:latin typeface="SimHei" panose="02010609060101010101" pitchFamily="49" charset="-122"/>
                <a:ea typeface="SimHei" panose="02010609060101010101" pitchFamily="49" charset="-122"/>
              </a:rPr>
              <a:t>不至於羞愧。</a:t>
            </a:r>
            <a:r>
              <a:rPr lang="en-US" altLang="zh-TW" sz="2800" dirty="0">
                <a:latin typeface="SimHei" panose="02010609060101010101" pitchFamily="49" charset="-122"/>
                <a:ea typeface="SimHei" panose="02010609060101010101" pitchFamily="49" charset="-122"/>
              </a:rPr>
              <a:t>』 (</a:t>
            </a:r>
            <a:r>
              <a:rPr lang="zh-CN" altLang="en-US" sz="2800" dirty="0" smtClean="0">
                <a:latin typeface="SimHei" panose="02010609060101010101" pitchFamily="49" charset="-122"/>
                <a:ea typeface="SimHei" panose="02010609060101010101" pitchFamily="49" charset="-122"/>
              </a:rPr>
              <a:t>羅</a:t>
            </a:r>
            <a:r>
              <a:rPr lang="zh-CN" altLang="en-US" sz="2800" dirty="0">
                <a:latin typeface="SimHei" panose="02010609060101010101" pitchFamily="49" charset="-122"/>
                <a:ea typeface="SimHei" panose="02010609060101010101" pitchFamily="49" charset="-122"/>
              </a:rPr>
              <a:t>馬書</a:t>
            </a:r>
            <a:r>
              <a:rPr lang="en-US" altLang="zh-CN" sz="2800" dirty="0" smtClean="0">
                <a:latin typeface="SimHei" panose="02010609060101010101" pitchFamily="49" charset="-122"/>
                <a:ea typeface="SimHei" panose="02010609060101010101" pitchFamily="49" charset="-122"/>
              </a:rPr>
              <a:t>10:11) </a:t>
            </a:r>
            <a:endParaRPr lang="en-US" altLang="zh-TW" sz="2800" dirty="0" smtClean="0">
              <a:latin typeface="SimHei" panose="02010609060101010101" pitchFamily="49" charset="-122"/>
              <a:ea typeface="SimHei" panose="02010609060101010101" pitchFamily="49" charset="-122"/>
            </a:endParaRPr>
          </a:p>
          <a:p>
            <a:pPr marL="0" indent="0">
              <a:spcAft>
                <a:spcPts val="600"/>
              </a:spcAft>
            </a:pPr>
            <a:r>
              <a:rPr lang="zh-TW" altLang="en-US" sz="2800" dirty="0">
                <a:latin typeface="SimHei" panose="02010609060101010101" pitchFamily="49" charset="-122"/>
                <a:ea typeface="SimHei" panose="02010609060101010101" pitchFamily="49" charset="-122"/>
              </a:rPr>
              <a:t>所以主耶和華如此</a:t>
            </a:r>
            <a:r>
              <a:rPr lang="zh-TW" altLang="en-US" sz="2800" dirty="0" smtClean="0">
                <a:latin typeface="SimHei" panose="02010609060101010101" pitchFamily="49" charset="-122"/>
                <a:ea typeface="SimHei" panose="02010609060101010101" pitchFamily="49" charset="-122"/>
              </a:rPr>
              <a:t>說</a:t>
            </a:r>
            <a:r>
              <a:rPr lang="en-US" altLang="zh-TW" sz="2800" dirty="0" smtClean="0">
                <a:latin typeface="SimHei" panose="02010609060101010101" pitchFamily="49" charset="-122"/>
                <a:ea typeface="SimHei" panose="02010609060101010101" pitchFamily="49" charset="-122"/>
              </a:rPr>
              <a:t>,</a:t>
            </a:r>
            <a:r>
              <a:rPr lang="zh-TW" altLang="en-US" sz="2800" dirty="0" smtClean="0">
                <a:latin typeface="SimHei" panose="02010609060101010101" pitchFamily="49" charset="-122"/>
                <a:ea typeface="SimHei" panose="02010609060101010101" pitchFamily="49" charset="-122"/>
              </a:rPr>
              <a:t>看哪</a:t>
            </a:r>
            <a:r>
              <a:rPr lang="en-US" altLang="zh-TW" sz="2800" dirty="0" smtClean="0">
                <a:latin typeface="SimHei" panose="02010609060101010101" pitchFamily="49" charset="-122"/>
                <a:ea typeface="SimHei" panose="02010609060101010101" pitchFamily="49" charset="-122"/>
              </a:rPr>
              <a:t>,</a:t>
            </a:r>
            <a:r>
              <a:rPr lang="zh-TW" altLang="en-US" sz="2800" dirty="0" smtClean="0">
                <a:latin typeface="SimHei" panose="02010609060101010101" pitchFamily="49" charset="-122"/>
                <a:ea typeface="SimHei" panose="02010609060101010101" pitchFamily="49" charset="-122"/>
              </a:rPr>
              <a:t>我</a:t>
            </a:r>
            <a:r>
              <a:rPr lang="zh-TW" altLang="en-US" sz="2800" dirty="0">
                <a:latin typeface="SimHei" panose="02010609060101010101" pitchFamily="49" charset="-122"/>
                <a:ea typeface="SimHei" panose="02010609060101010101" pitchFamily="49" charset="-122"/>
              </a:rPr>
              <a:t>在錫安放一塊石</a:t>
            </a:r>
            <a:r>
              <a:rPr lang="zh-TW" altLang="en-US" sz="2800" dirty="0" smtClean="0">
                <a:latin typeface="SimHei" panose="02010609060101010101" pitchFamily="49" charset="-122"/>
                <a:ea typeface="SimHei" panose="02010609060101010101" pitchFamily="49" charset="-122"/>
              </a:rPr>
              <a:t>頭</a:t>
            </a:r>
            <a:r>
              <a:rPr lang="en-US" altLang="zh-TW" sz="2800" dirty="0" smtClean="0">
                <a:latin typeface="SimHei" panose="02010609060101010101" pitchFamily="49" charset="-122"/>
                <a:ea typeface="SimHei" panose="02010609060101010101" pitchFamily="49" charset="-122"/>
              </a:rPr>
              <a:t>,</a:t>
            </a:r>
            <a:r>
              <a:rPr lang="zh-TW" altLang="en-US" sz="2800" dirty="0" smtClean="0">
                <a:latin typeface="SimHei" panose="02010609060101010101" pitchFamily="49" charset="-122"/>
                <a:ea typeface="SimHei" panose="02010609060101010101" pitchFamily="49" charset="-122"/>
              </a:rPr>
              <a:t>作</a:t>
            </a:r>
            <a:r>
              <a:rPr lang="zh-TW" altLang="en-US" sz="2800" dirty="0">
                <a:latin typeface="SimHei" panose="02010609060101010101" pitchFamily="49" charset="-122"/>
                <a:ea typeface="SimHei" panose="02010609060101010101" pitchFamily="49" charset="-122"/>
              </a:rPr>
              <a:t>為根</a:t>
            </a:r>
            <a:r>
              <a:rPr lang="zh-TW" altLang="en-US" sz="2800" dirty="0" smtClean="0">
                <a:latin typeface="SimHei" panose="02010609060101010101" pitchFamily="49" charset="-122"/>
                <a:ea typeface="SimHei" panose="02010609060101010101" pitchFamily="49" charset="-122"/>
              </a:rPr>
              <a:t>基</a:t>
            </a:r>
            <a:r>
              <a:rPr lang="en-US" altLang="zh-TW" sz="2800" dirty="0" smtClean="0">
                <a:latin typeface="SimHei" panose="02010609060101010101" pitchFamily="49" charset="-122"/>
                <a:ea typeface="SimHei" panose="02010609060101010101" pitchFamily="49" charset="-122"/>
              </a:rPr>
              <a:t>,</a:t>
            </a:r>
            <a:r>
              <a:rPr lang="zh-TW" altLang="en-US" sz="2800" dirty="0" smtClean="0">
                <a:latin typeface="SimHei" panose="02010609060101010101" pitchFamily="49" charset="-122"/>
                <a:ea typeface="SimHei" panose="02010609060101010101" pitchFamily="49" charset="-122"/>
              </a:rPr>
              <a:t>是</a:t>
            </a:r>
            <a:r>
              <a:rPr lang="zh-TW" altLang="en-US" sz="2800" dirty="0">
                <a:latin typeface="SimHei" panose="02010609060101010101" pitchFamily="49" charset="-122"/>
                <a:ea typeface="SimHei" panose="02010609060101010101" pitchFamily="49" charset="-122"/>
              </a:rPr>
              <a:t>試驗過的石頭、是穩固根</a:t>
            </a:r>
            <a:r>
              <a:rPr lang="zh-TW" altLang="en-US" sz="2800" dirty="0" smtClean="0">
                <a:latin typeface="SimHei" panose="02010609060101010101" pitchFamily="49" charset="-122"/>
                <a:ea typeface="SimHei" panose="02010609060101010101" pitchFamily="49" charset="-122"/>
              </a:rPr>
              <a:t>基</a:t>
            </a:r>
            <a:r>
              <a:rPr lang="en-US" altLang="zh-TW" sz="2800" dirty="0" smtClean="0">
                <a:latin typeface="SimHei" panose="02010609060101010101" pitchFamily="49" charset="-122"/>
                <a:ea typeface="SimHei" panose="02010609060101010101" pitchFamily="49" charset="-122"/>
              </a:rPr>
              <a:t>,</a:t>
            </a:r>
            <a:r>
              <a:rPr lang="zh-TW" altLang="en-US" sz="2800" dirty="0" smtClean="0">
                <a:latin typeface="SimHei" panose="02010609060101010101" pitchFamily="49" charset="-122"/>
                <a:ea typeface="SimHei" panose="02010609060101010101" pitchFamily="49" charset="-122"/>
              </a:rPr>
              <a:t>寶</a:t>
            </a:r>
            <a:r>
              <a:rPr lang="zh-TW" altLang="en-US" sz="2800" dirty="0">
                <a:latin typeface="SimHei" panose="02010609060101010101" pitchFamily="49" charset="-122"/>
                <a:ea typeface="SimHei" panose="02010609060101010101" pitchFamily="49" charset="-122"/>
              </a:rPr>
              <a:t>貴的房角</a:t>
            </a:r>
            <a:r>
              <a:rPr lang="zh-TW" altLang="en-US" sz="2800" dirty="0" smtClean="0">
                <a:latin typeface="SimHei" panose="02010609060101010101" pitchFamily="49" charset="-122"/>
                <a:ea typeface="SimHei" panose="02010609060101010101" pitchFamily="49" charset="-122"/>
              </a:rPr>
              <a:t>石</a:t>
            </a:r>
            <a:r>
              <a:rPr lang="en-US" altLang="zh-TW" sz="2800" dirty="0" smtClean="0">
                <a:latin typeface="SimHei" panose="02010609060101010101" pitchFamily="49" charset="-122"/>
                <a:ea typeface="SimHei" panose="02010609060101010101" pitchFamily="49" charset="-122"/>
              </a:rPr>
              <a:t>,</a:t>
            </a:r>
            <a:r>
              <a:rPr lang="zh-TW" altLang="en-US" sz="2800" dirty="0" smtClean="0">
                <a:solidFill>
                  <a:schemeClr val="accent2">
                    <a:lumMod val="75000"/>
                  </a:schemeClr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信</a:t>
            </a:r>
            <a:r>
              <a:rPr lang="zh-TW" altLang="en-US" sz="2800" dirty="0">
                <a:solidFill>
                  <a:schemeClr val="accent2">
                    <a:lumMod val="75000"/>
                  </a:schemeClr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靠的人必不著急</a:t>
            </a:r>
            <a:r>
              <a:rPr lang="zh-TW" altLang="en-US" sz="2800" dirty="0">
                <a:latin typeface="SimHei" panose="02010609060101010101" pitchFamily="49" charset="-122"/>
                <a:ea typeface="SimHei" panose="02010609060101010101" pitchFamily="49" charset="-122"/>
              </a:rPr>
              <a:t>。</a:t>
            </a:r>
            <a:r>
              <a:rPr lang="en-US" altLang="zh-CN" sz="2800" dirty="0" smtClean="0">
                <a:latin typeface="SimHei" panose="02010609060101010101" pitchFamily="49" charset="-122"/>
                <a:ea typeface="SimHei" panose="02010609060101010101" pitchFamily="49" charset="-122"/>
              </a:rPr>
              <a:t> (</a:t>
            </a:r>
            <a:r>
              <a:rPr lang="zh-CN" altLang="en-US" sz="2800" dirty="0">
                <a:latin typeface="SimHei" panose="02010609060101010101" pitchFamily="49" charset="-122"/>
                <a:ea typeface="SimHei" panose="02010609060101010101" pitchFamily="49" charset="-122"/>
              </a:rPr>
              <a:t>以賽亞書</a:t>
            </a:r>
            <a:r>
              <a:rPr lang="en-US" altLang="zh-CN" sz="2800" dirty="0" smtClean="0">
                <a:latin typeface="SimHei" panose="02010609060101010101" pitchFamily="49" charset="-122"/>
                <a:ea typeface="SimHei" panose="02010609060101010101" pitchFamily="49" charset="-122"/>
              </a:rPr>
              <a:t>28:16)</a:t>
            </a:r>
          </a:p>
          <a:p>
            <a:pPr marL="457200" indent="-4572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zh-CN" altLang="en-US" sz="2800" dirty="0" smtClean="0">
                <a:latin typeface="SimHei" panose="02010609060101010101" pitchFamily="49" charset="-122"/>
                <a:ea typeface="SimHei" panose="02010609060101010101" pitchFamily="49" charset="-122"/>
              </a:rPr>
              <a:t>帖前</a:t>
            </a:r>
            <a:r>
              <a:rPr lang="en-US" altLang="zh-CN" sz="2800" dirty="0" smtClean="0">
                <a:latin typeface="SimHei" panose="02010609060101010101" pitchFamily="49" charset="-122"/>
                <a:ea typeface="SimHei" panose="02010609060101010101" pitchFamily="49" charset="-122"/>
              </a:rPr>
              <a:t>5:2 </a:t>
            </a:r>
            <a:r>
              <a:rPr lang="zh-CN" altLang="en-US" sz="2800" dirty="0">
                <a:latin typeface="SimHei" panose="02010609060101010101" pitchFamily="49" charset="-122"/>
                <a:ea typeface="SimHei" panose="02010609060101010101" pitchFamily="49" charset="-122"/>
              </a:rPr>
              <a:t>對</a:t>
            </a:r>
            <a:r>
              <a:rPr lang="zh-CN" altLang="en-US" sz="2800" dirty="0" smtClean="0">
                <a:latin typeface="SimHei" panose="02010609060101010101" pitchFamily="49" charset="-122"/>
                <a:ea typeface="SimHei" panose="02010609060101010101" pitchFamily="49" charset="-122"/>
              </a:rPr>
              <a:t>應   珥</a:t>
            </a:r>
            <a:r>
              <a:rPr lang="en-US" altLang="zh-CN" sz="2800" dirty="0" smtClean="0">
                <a:latin typeface="SimHei" panose="02010609060101010101" pitchFamily="49" charset="-122"/>
                <a:ea typeface="SimHei" panose="02010609060101010101" pitchFamily="49" charset="-122"/>
              </a:rPr>
              <a:t>2:1</a:t>
            </a:r>
          </a:p>
          <a:p>
            <a:pPr marL="0" indent="0">
              <a:spcAft>
                <a:spcPts val="600"/>
              </a:spcAft>
            </a:pPr>
            <a:r>
              <a:rPr lang="zh-TW" altLang="en-US" sz="2800" dirty="0">
                <a:latin typeface="SimHei" panose="02010609060101010101" pitchFamily="49" charset="-122"/>
                <a:ea typeface="SimHei" panose="02010609060101010101" pitchFamily="49" charset="-122"/>
              </a:rPr>
              <a:t>因為你們自己明明曉</a:t>
            </a:r>
            <a:r>
              <a:rPr lang="zh-TW" altLang="en-US" sz="2800" dirty="0" smtClean="0">
                <a:latin typeface="SimHei" panose="02010609060101010101" pitchFamily="49" charset="-122"/>
                <a:ea typeface="SimHei" panose="02010609060101010101" pitchFamily="49" charset="-122"/>
              </a:rPr>
              <a:t>得</a:t>
            </a:r>
            <a:r>
              <a:rPr lang="zh-CN" altLang="en-US" sz="2800" dirty="0" smtClean="0">
                <a:latin typeface="SimHei" panose="02010609060101010101" pitchFamily="49" charset="-122"/>
                <a:ea typeface="SimHei" panose="02010609060101010101" pitchFamily="49" charset="-122"/>
              </a:rPr>
              <a:t>，</a:t>
            </a:r>
            <a:r>
              <a:rPr lang="zh-TW" altLang="en-US" sz="2800" dirty="0" smtClean="0">
                <a:latin typeface="SimHei" panose="02010609060101010101" pitchFamily="49" charset="-122"/>
                <a:ea typeface="SimHei" panose="02010609060101010101" pitchFamily="49" charset="-122"/>
              </a:rPr>
              <a:t>主</a:t>
            </a:r>
            <a:r>
              <a:rPr lang="zh-TW" altLang="en-US" sz="2800" dirty="0">
                <a:latin typeface="SimHei" panose="02010609060101010101" pitchFamily="49" charset="-122"/>
                <a:ea typeface="SimHei" panose="02010609060101010101" pitchFamily="49" charset="-122"/>
              </a:rPr>
              <a:t>的日子來</a:t>
            </a:r>
            <a:r>
              <a:rPr lang="zh-TW" altLang="en-US" sz="2800" dirty="0" smtClean="0">
                <a:latin typeface="SimHei" panose="02010609060101010101" pitchFamily="49" charset="-122"/>
                <a:ea typeface="SimHei" panose="02010609060101010101" pitchFamily="49" charset="-122"/>
              </a:rPr>
              <a:t>到好</a:t>
            </a:r>
            <a:r>
              <a:rPr lang="zh-TW" altLang="en-US" sz="2800" dirty="0">
                <a:latin typeface="SimHei" panose="02010609060101010101" pitchFamily="49" charset="-122"/>
                <a:ea typeface="SimHei" panose="02010609060101010101" pitchFamily="49" charset="-122"/>
              </a:rPr>
              <a:t>像夜間的賊一樣。 </a:t>
            </a:r>
            <a:r>
              <a:rPr lang="en-US" altLang="zh-TW" sz="2800" dirty="0" smtClean="0">
                <a:latin typeface="SimHei" panose="02010609060101010101" pitchFamily="49" charset="-122"/>
                <a:ea typeface="SimHei" panose="02010609060101010101" pitchFamily="49" charset="-122"/>
              </a:rPr>
              <a:t> (</a:t>
            </a:r>
            <a:r>
              <a:rPr lang="zh-CN" altLang="en-US" sz="2800" dirty="0">
                <a:latin typeface="SimHei" panose="02010609060101010101" pitchFamily="49" charset="-122"/>
                <a:ea typeface="SimHei" panose="02010609060101010101" pitchFamily="49" charset="-122"/>
              </a:rPr>
              <a:t>帖前</a:t>
            </a:r>
            <a:r>
              <a:rPr lang="en-US" altLang="zh-CN" sz="2800" dirty="0">
                <a:latin typeface="SimHei" panose="02010609060101010101" pitchFamily="49" charset="-122"/>
                <a:ea typeface="SimHei" panose="02010609060101010101" pitchFamily="49" charset="-122"/>
              </a:rPr>
              <a:t>5:2 </a:t>
            </a:r>
            <a:r>
              <a:rPr lang="en-US" altLang="zh-CN" sz="2800" dirty="0" smtClean="0">
                <a:latin typeface="SimHei" panose="02010609060101010101" pitchFamily="49" charset="-122"/>
                <a:ea typeface="SimHei" panose="02010609060101010101" pitchFamily="49" charset="-122"/>
              </a:rPr>
              <a:t>) </a:t>
            </a:r>
            <a:endParaRPr lang="en-US" altLang="zh-TW" sz="2800" dirty="0">
              <a:latin typeface="SimHei" panose="02010609060101010101" pitchFamily="49" charset="-122"/>
              <a:ea typeface="SimHei" panose="02010609060101010101" pitchFamily="49" charset="-122"/>
            </a:endParaRPr>
          </a:p>
          <a:p>
            <a:pPr marL="0" indent="0">
              <a:spcAft>
                <a:spcPts val="600"/>
              </a:spcAft>
            </a:pPr>
            <a:r>
              <a:rPr lang="en-US" altLang="zh-TW" sz="2800" dirty="0" smtClean="0">
                <a:latin typeface="SimHei" panose="02010609060101010101" pitchFamily="49" charset="-122"/>
                <a:ea typeface="SimHei" panose="02010609060101010101" pitchFamily="49" charset="-122"/>
              </a:rPr>
              <a:t>…</a:t>
            </a:r>
            <a:r>
              <a:rPr lang="zh-TW" altLang="en-US" sz="2800" dirty="0" smtClean="0">
                <a:latin typeface="SimHei" panose="02010609060101010101" pitchFamily="49" charset="-122"/>
                <a:ea typeface="SimHei" panose="02010609060101010101" pitchFamily="49" charset="-122"/>
              </a:rPr>
              <a:t>因</a:t>
            </a:r>
            <a:r>
              <a:rPr lang="zh-TW" altLang="en-US" sz="2800" dirty="0">
                <a:latin typeface="SimHei" panose="02010609060101010101" pitchFamily="49" charset="-122"/>
                <a:ea typeface="SimHei" panose="02010609060101010101" pitchFamily="49" charset="-122"/>
              </a:rPr>
              <a:t>為耶和華的日子將</a:t>
            </a:r>
            <a:r>
              <a:rPr lang="zh-TW" altLang="en-US" sz="2800" dirty="0" smtClean="0">
                <a:latin typeface="SimHei" panose="02010609060101010101" pitchFamily="49" charset="-122"/>
                <a:ea typeface="SimHei" panose="02010609060101010101" pitchFamily="49" charset="-122"/>
              </a:rPr>
              <a:t>到</a:t>
            </a:r>
            <a:r>
              <a:rPr lang="zh-CN" altLang="en-US" sz="2800" dirty="0" smtClean="0">
                <a:latin typeface="SimHei" panose="02010609060101010101" pitchFamily="49" charset="-122"/>
                <a:ea typeface="SimHei" panose="02010609060101010101" pitchFamily="49" charset="-122"/>
              </a:rPr>
              <a:t>，</a:t>
            </a:r>
            <a:r>
              <a:rPr lang="zh-TW" altLang="en-US" sz="2800" dirty="0" smtClean="0">
                <a:latin typeface="SimHei" panose="02010609060101010101" pitchFamily="49" charset="-122"/>
                <a:ea typeface="SimHei" panose="02010609060101010101" pitchFamily="49" charset="-122"/>
              </a:rPr>
              <a:t>已</a:t>
            </a:r>
            <a:r>
              <a:rPr lang="zh-TW" altLang="en-US" sz="2800" dirty="0">
                <a:latin typeface="SimHei" panose="02010609060101010101" pitchFamily="49" charset="-122"/>
                <a:ea typeface="SimHei" panose="02010609060101010101" pitchFamily="49" charset="-122"/>
              </a:rPr>
              <a:t>經臨近。 </a:t>
            </a:r>
            <a:r>
              <a:rPr lang="en-US" altLang="zh-CN" sz="2800" dirty="0" smtClean="0">
                <a:latin typeface="SimHei" panose="02010609060101010101" pitchFamily="49" charset="-122"/>
                <a:ea typeface="SimHei" panose="02010609060101010101" pitchFamily="49" charset="-122"/>
              </a:rPr>
              <a:t> (</a:t>
            </a:r>
            <a:r>
              <a:rPr lang="zh-CN" altLang="en-US" sz="2800" dirty="0">
                <a:latin typeface="SimHei" panose="02010609060101010101" pitchFamily="49" charset="-122"/>
                <a:ea typeface="SimHei" panose="02010609060101010101" pitchFamily="49" charset="-122"/>
              </a:rPr>
              <a:t>珥</a:t>
            </a:r>
            <a:r>
              <a:rPr lang="en-US" altLang="zh-CN" sz="2800" dirty="0" smtClean="0">
                <a:latin typeface="SimHei" panose="02010609060101010101" pitchFamily="49" charset="-122"/>
                <a:ea typeface="SimHei" panose="02010609060101010101" pitchFamily="49" charset="-122"/>
              </a:rPr>
              <a:t>2:1)</a:t>
            </a:r>
            <a:r>
              <a:rPr lang="zh-TW" altLang="en-US" sz="2800" dirty="0" smtClean="0">
                <a:latin typeface="SimHei" panose="02010609060101010101" pitchFamily="49" charset="-122"/>
                <a:ea typeface="SimHei" panose="02010609060101010101" pitchFamily="49" charset="-122"/>
              </a:rPr>
              <a:t> </a:t>
            </a:r>
            <a:endParaRPr lang="en-US" altLang="zh-TW" sz="2800" dirty="0" smtClean="0">
              <a:latin typeface="SimHei" panose="02010609060101010101" pitchFamily="49" charset="-122"/>
              <a:ea typeface="SimHei" panose="02010609060101010101" pitchFamily="49" charset="-122"/>
            </a:endParaRPr>
          </a:p>
          <a:p>
            <a:pPr marL="0" indent="0">
              <a:spcAft>
                <a:spcPts val="600"/>
              </a:spcAft>
            </a:pPr>
            <a:endParaRPr lang="en-US" altLang="zh-CN" sz="2800" dirty="0" smtClean="0">
              <a:latin typeface="SimHei" panose="02010609060101010101" pitchFamily="49" charset="-122"/>
              <a:ea typeface="SimHei" panose="02010609060101010101" pitchFamily="49" charset="-122"/>
            </a:endParaRPr>
          </a:p>
          <a:p>
            <a:pPr marL="457200" indent="-4572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zh-CN" altLang="en-US" sz="2800" dirty="0" smtClean="0">
                <a:latin typeface="SimHei" panose="02010609060101010101" pitchFamily="49" charset="-122"/>
                <a:ea typeface="SimHei" panose="02010609060101010101" pitchFamily="49" charset="-122"/>
              </a:rPr>
              <a:t>類似的很多</a:t>
            </a:r>
            <a:endParaRPr lang="en-US" altLang="zh-TW" sz="2800" dirty="0">
              <a:latin typeface="SimHei" panose="02010609060101010101" pitchFamily="49" charset="-122"/>
              <a:ea typeface="SimHei" panose="02010609060101010101" pitchFamily="49" charset="-122"/>
            </a:endParaRPr>
          </a:p>
          <a:p>
            <a:pPr marL="0" indent="0">
              <a:spcAft>
                <a:spcPts val="600"/>
              </a:spcAft>
            </a:pPr>
            <a:r>
              <a:rPr lang="zh-TW" altLang="en-US" sz="2800" dirty="0" smtClean="0">
                <a:latin typeface="SimHei" panose="02010609060101010101" pitchFamily="49" charset="-122"/>
                <a:ea typeface="SimHei" panose="02010609060101010101" pitchFamily="49" charset="-122"/>
              </a:rPr>
              <a:t> </a:t>
            </a:r>
            <a:endParaRPr lang="en-US" altLang="zh-TW" sz="2800" dirty="0">
              <a:latin typeface="SimHei" panose="02010609060101010101" pitchFamily="49" charset="-122"/>
              <a:ea typeface="SimHei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0109341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ChangeArrowheads="1"/>
          </p:cNvSpPr>
          <p:nvPr/>
        </p:nvSpPr>
        <p:spPr bwMode="auto">
          <a:xfrm>
            <a:off x="30481" y="915687"/>
            <a:ext cx="12161519" cy="63863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287338" indent="-287338">
              <a:tabLst>
                <a:tab pos="381000" algn="l"/>
                <a:tab pos="533400" algn="l"/>
                <a:tab pos="609600" algn="l"/>
                <a:tab pos="762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tabLst>
                <a:tab pos="381000" algn="l"/>
                <a:tab pos="533400" algn="l"/>
                <a:tab pos="609600" algn="l"/>
                <a:tab pos="762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tabLst>
                <a:tab pos="381000" algn="l"/>
                <a:tab pos="533400" algn="l"/>
                <a:tab pos="609600" algn="l"/>
                <a:tab pos="762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tabLst>
                <a:tab pos="381000" algn="l"/>
                <a:tab pos="533400" algn="l"/>
                <a:tab pos="609600" algn="l"/>
                <a:tab pos="762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tabLst>
                <a:tab pos="381000" algn="l"/>
                <a:tab pos="533400" algn="l"/>
                <a:tab pos="609600" algn="l"/>
                <a:tab pos="762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381000" algn="l"/>
                <a:tab pos="533400" algn="l"/>
                <a:tab pos="609600" algn="l"/>
                <a:tab pos="762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381000" algn="l"/>
                <a:tab pos="533400" algn="l"/>
                <a:tab pos="609600" algn="l"/>
                <a:tab pos="762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381000" algn="l"/>
                <a:tab pos="533400" algn="l"/>
                <a:tab pos="609600" algn="l"/>
                <a:tab pos="762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381000" algn="l"/>
                <a:tab pos="533400" algn="l"/>
                <a:tab pos="609600" algn="l"/>
                <a:tab pos="762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571500" indent="-5715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zh-CN" altLang="en-US" sz="2800" dirty="0" smtClean="0">
                <a:ea typeface="SimHei" panose="02010609060101010101" pitchFamily="49" charset="-122"/>
              </a:rPr>
              <a:t>保羅直接稱耶穌是神的經節：</a:t>
            </a:r>
            <a:endParaRPr lang="en-US" altLang="zh-CN" sz="2800" dirty="0" smtClean="0">
              <a:ea typeface="SimHei" panose="02010609060101010101" pitchFamily="49" charset="-122"/>
            </a:endParaRPr>
          </a:p>
          <a:p>
            <a:pPr marL="571500" indent="-5715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zh-CN" altLang="en-US" sz="2800" dirty="0" smtClean="0">
                <a:ea typeface="SimHei" panose="02010609060101010101" pitchFamily="49" charset="-122"/>
              </a:rPr>
              <a:t>比較可靠的有三處：</a:t>
            </a:r>
            <a:endParaRPr lang="en-US" altLang="zh-CN" sz="2800" dirty="0" smtClean="0">
              <a:ea typeface="SimHei" panose="02010609060101010101" pitchFamily="49" charset="-122"/>
            </a:endParaRPr>
          </a:p>
          <a:p>
            <a:pPr marL="571500" indent="-5715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zh-CN" altLang="en-US" sz="2800" i="1" dirty="0">
                <a:ea typeface="SimHei" panose="02010609060101010101" pitchFamily="49" charset="-122"/>
              </a:rPr>
              <a:t>羅馬</a:t>
            </a:r>
            <a:r>
              <a:rPr lang="zh-CN" altLang="en-US" sz="2800" i="1" dirty="0" smtClean="0">
                <a:ea typeface="SimHei" panose="02010609060101010101" pitchFamily="49" charset="-122"/>
              </a:rPr>
              <a:t>書</a:t>
            </a:r>
            <a:r>
              <a:rPr lang="en-US" altLang="zh-CN" sz="2800" i="1" dirty="0" smtClean="0">
                <a:ea typeface="SimHei" panose="02010609060101010101" pitchFamily="49" charset="-122"/>
              </a:rPr>
              <a:t>9:5  </a:t>
            </a:r>
            <a:r>
              <a:rPr lang="zh-TW" altLang="en-US" sz="2800" dirty="0" smtClean="0">
                <a:solidFill>
                  <a:srgbClr val="C00000"/>
                </a:solidFill>
                <a:ea typeface="SimHei" panose="02010609060101010101" pitchFamily="49" charset="-122"/>
              </a:rPr>
              <a:t>列</a:t>
            </a:r>
            <a:r>
              <a:rPr lang="zh-TW" altLang="en-US" sz="2800" dirty="0">
                <a:solidFill>
                  <a:srgbClr val="C00000"/>
                </a:solidFill>
                <a:ea typeface="SimHei" panose="02010609060101010101" pitchFamily="49" charset="-122"/>
              </a:rPr>
              <a:t>祖就是他們的祖</a:t>
            </a:r>
            <a:r>
              <a:rPr lang="zh-TW" altLang="en-US" sz="2800" dirty="0" smtClean="0">
                <a:solidFill>
                  <a:srgbClr val="C00000"/>
                </a:solidFill>
                <a:ea typeface="SimHei" panose="02010609060101010101" pitchFamily="49" charset="-122"/>
              </a:rPr>
              <a:t>宗</a:t>
            </a:r>
            <a:r>
              <a:rPr lang="zh-CN" altLang="en-US" sz="2800" dirty="0" smtClean="0">
                <a:solidFill>
                  <a:srgbClr val="C00000"/>
                </a:solidFill>
                <a:ea typeface="SimHei" panose="02010609060101010101" pitchFamily="49" charset="-122"/>
              </a:rPr>
              <a:t>，</a:t>
            </a:r>
            <a:r>
              <a:rPr lang="zh-TW" altLang="en-US" sz="2800" dirty="0" smtClean="0">
                <a:solidFill>
                  <a:srgbClr val="C00000"/>
                </a:solidFill>
                <a:ea typeface="SimHei" panose="02010609060101010101" pitchFamily="49" charset="-122"/>
              </a:rPr>
              <a:t>按</a:t>
            </a:r>
            <a:r>
              <a:rPr lang="zh-TW" altLang="en-US" sz="2800" dirty="0">
                <a:solidFill>
                  <a:srgbClr val="C00000"/>
                </a:solidFill>
                <a:ea typeface="SimHei" panose="02010609060101010101" pitchFamily="49" charset="-122"/>
              </a:rPr>
              <a:t>肉體</a:t>
            </a:r>
            <a:r>
              <a:rPr lang="zh-TW" altLang="en-US" sz="2800" dirty="0" smtClean="0">
                <a:solidFill>
                  <a:srgbClr val="C00000"/>
                </a:solidFill>
                <a:ea typeface="SimHei" panose="02010609060101010101" pitchFamily="49" charset="-122"/>
              </a:rPr>
              <a:t>說</a:t>
            </a:r>
            <a:r>
              <a:rPr lang="zh-CN" altLang="en-US" sz="2800" dirty="0" smtClean="0">
                <a:solidFill>
                  <a:srgbClr val="C00000"/>
                </a:solidFill>
                <a:ea typeface="SimHei" panose="02010609060101010101" pitchFamily="49" charset="-122"/>
              </a:rPr>
              <a:t>，</a:t>
            </a:r>
            <a:r>
              <a:rPr lang="zh-TW" altLang="en-US" sz="2800" dirty="0" smtClean="0">
                <a:solidFill>
                  <a:srgbClr val="C00000"/>
                </a:solidFill>
                <a:ea typeface="SimHei" panose="02010609060101010101" pitchFamily="49" charset="-122"/>
              </a:rPr>
              <a:t>基</a:t>
            </a:r>
            <a:r>
              <a:rPr lang="zh-TW" altLang="en-US" sz="2800" dirty="0">
                <a:solidFill>
                  <a:srgbClr val="C00000"/>
                </a:solidFill>
                <a:ea typeface="SimHei" panose="02010609060101010101" pitchFamily="49" charset="-122"/>
              </a:rPr>
              <a:t>督也是從他們出來</a:t>
            </a:r>
            <a:r>
              <a:rPr lang="zh-TW" altLang="en-US" sz="2800" dirty="0" smtClean="0">
                <a:solidFill>
                  <a:srgbClr val="C00000"/>
                </a:solidFill>
                <a:ea typeface="SimHei" panose="02010609060101010101" pitchFamily="49" charset="-122"/>
              </a:rPr>
              <a:t>的</a:t>
            </a:r>
            <a:r>
              <a:rPr lang="zh-CN" altLang="en-US" sz="2800" dirty="0" smtClean="0">
                <a:solidFill>
                  <a:srgbClr val="C00000"/>
                </a:solidFill>
                <a:ea typeface="SimHei" panose="02010609060101010101" pitchFamily="49" charset="-122"/>
              </a:rPr>
              <a:t>，</a:t>
            </a:r>
            <a:r>
              <a:rPr lang="zh-TW" altLang="en-US" sz="2800" dirty="0" smtClean="0">
                <a:solidFill>
                  <a:srgbClr val="C00000"/>
                </a:solidFill>
                <a:ea typeface="SimHei" panose="02010609060101010101" pitchFamily="49" charset="-122"/>
              </a:rPr>
              <a:t>他</a:t>
            </a:r>
            <a:r>
              <a:rPr lang="zh-TW" altLang="en-US" sz="2800" dirty="0">
                <a:solidFill>
                  <a:srgbClr val="C00000"/>
                </a:solidFill>
                <a:ea typeface="SimHei" panose="02010609060101010101" pitchFamily="49" charset="-122"/>
              </a:rPr>
              <a:t>是在萬有之</a:t>
            </a:r>
            <a:r>
              <a:rPr lang="zh-TW" altLang="en-US" sz="2800" dirty="0" smtClean="0">
                <a:solidFill>
                  <a:srgbClr val="C00000"/>
                </a:solidFill>
                <a:ea typeface="SimHei" panose="02010609060101010101" pitchFamily="49" charset="-122"/>
              </a:rPr>
              <a:t>上</a:t>
            </a:r>
            <a:r>
              <a:rPr lang="zh-CN" altLang="en-US" sz="2800" dirty="0" smtClean="0">
                <a:solidFill>
                  <a:srgbClr val="C00000"/>
                </a:solidFill>
                <a:ea typeface="SimHei" panose="02010609060101010101" pitchFamily="49" charset="-122"/>
              </a:rPr>
              <a:t>，</a:t>
            </a:r>
            <a:r>
              <a:rPr lang="zh-TW" altLang="en-US" sz="2800" dirty="0" smtClean="0">
                <a:solidFill>
                  <a:srgbClr val="C00000"/>
                </a:solidFill>
                <a:ea typeface="SimHei" panose="02010609060101010101" pitchFamily="49" charset="-122"/>
              </a:rPr>
              <a:t>永</a:t>
            </a:r>
            <a:r>
              <a:rPr lang="zh-TW" altLang="en-US" sz="2800" dirty="0">
                <a:solidFill>
                  <a:srgbClr val="C00000"/>
                </a:solidFill>
                <a:ea typeface="SimHei" panose="02010609060101010101" pitchFamily="49" charset="-122"/>
              </a:rPr>
              <a:t>遠可稱頌</a:t>
            </a:r>
            <a:r>
              <a:rPr lang="zh-TW" altLang="en-US" sz="2800" dirty="0" smtClean="0">
                <a:solidFill>
                  <a:srgbClr val="C00000"/>
                </a:solidFill>
                <a:ea typeface="SimHei" panose="02010609060101010101" pitchFamily="49" charset="-122"/>
              </a:rPr>
              <a:t>的神</a:t>
            </a:r>
            <a:r>
              <a:rPr lang="zh-TW" altLang="en-US" sz="2800" dirty="0">
                <a:solidFill>
                  <a:srgbClr val="C00000"/>
                </a:solidFill>
                <a:ea typeface="SimHei" panose="02010609060101010101" pitchFamily="49" charset="-122"/>
              </a:rPr>
              <a:t>。阿們。</a:t>
            </a:r>
            <a:endParaRPr lang="en-US" altLang="zh-CN" sz="2800" dirty="0" smtClean="0">
              <a:solidFill>
                <a:srgbClr val="C00000"/>
              </a:solidFill>
              <a:ea typeface="SimHei" panose="02010609060101010101" pitchFamily="49" charset="-122"/>
            </a:endParaRPr>
          </a:p>
          <a:p>
            <a:pPr marL="571500" indent="-5715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zh-CN" altLang="en-US" sz="2800" i="1" dirty="0" smtClean="0">
                <a:ea typeface="SimHei" panose="02010609060101010101" pitchFamily="49" charset="-122"/>
              </a:rPr>
              <a:t>提多書</a:t>
            </a:r>
            <a:r>
              <a:rPr lang="en-US" altLang="zh-CN" sz="2800" i="1" dirty="0" smtClean="0">
                <a:ea typeface="SimHei" panose="02010609060101010101" pitchFamily="49" charset="-122"/>
              </a:rPr>
              <a:t>2:13 </a:t>
            </a:r>
            <a:r>
              <a:rPr lang="zh-TW" altLang="en-US" sz="2800" dirty="0">
                <a:solidFill>
                  <a:srgbClr val="C00000"/>
                </a:solidFill>
                <a:ea typeface="SimHei" panose="02010609060101010101" pitchFamily="49" charset="-122"/>
              </a:rPr>
              <a:t>等候所盼望的福</a:t>
            </a:r>
            <a:r>
              <a:rPr lang="en-US" altLang="zh-TW" sz="2800" dirty="0">
                <a:solidFill>
                  <a:srgbClr val="C00000"/>
                </a:solidFill>
                <a:ea typeface="SimHei" panose="02010609060101010101" pitchFamily="49" charset="-122"/>
              </a:rPr>
              <a:t>, </a:t>
            </a:r>
            <a:r>
              <a:rPr lang="zh-TW" altLang="en-US" sz="2800" dirty="0">
                <a:solidFill>
                  <a:srgbClr val="C00000"/>
                </a:solidFill>
                <a:ea typeface="SimHei" panose="02010609060101010101" pitchFamily="49" charset="-122"/>
              </a:rPr>
              <a:t>並等候至大的神、和 </a:t>
            </a:r>
            <a:r>
              <a:rPr lang="en-US" altLang="zh-TW" sz="2800" dirty="0">
                <a:solidFill>
                  <a:srgbClr val="C00000"/>
                </a:solidFill>
                <a:ea typeface="SimHei" panose="02010609060101010101" pitchFamily="49" charset="-122"/>
              </a:rPr>
              <a:t>(</a:t>
            </a:r>
            <a:r>
              <a:rPr lang="zh-TW" altLang="en-US" sz="2800" dirty="0">
                <a:solidFill>
                  <a:srgbClr val="C00000"/>
                </a:solidFill>
                <a:ea typeface="SimHei" panose="02010609060101010101" pitchFamily="49" charset="-122"/>
              </a:rPr>
              <a:t>或作無和字</a:t>
            </a:r>
            <a:r>
              <a:rPr lang="en-US" altLang="zh-TW" sz="2800" dirty="0">
                <a:solidFill>
                  <a:srgbClr val="C00000"/>
                </a:solidFill>
                <a:ea typeface="SimHei" panose="02010609060101010101" pitchFamily="49" charset="-122"/>
              </a:rPr>
              <a:t>) </a:t>
            </a:r>
            <a:r>
              <a:rPr lang="zh-TW" altLang="en-US" sz="2800" dirty="0">
                <a:solidFill>
                  <a:srgbClr val="C00000"/>
                </a:solidFill>
                <a:ea typeface="SimHei" panose="02010609060101010101" pitchFamily="49" charset="-122"/>
              </a:rPr>
              <a:t>我們救主耶穌基督的榮耀顯現。</a:t>
            </a:r>
            <a:r>
              <a:rPr lang="zh-TW" altLang="en-US" sz="2800" dirty="0">
                <a:ea typeface="SimHei" panose="02010609060101010101" pitchFamily="49" charset="-122"/>
              </a:rPr>
              <a:t> </a:t>
            </a:r>
            <a:endParaRPr lang="en-US" altLang="zh-CN" sz="2800" dirty="0" smtClean="0">
              <a:ea typeface="SimHei" panose="02010609060101010101" pitchFamily="49" charset="-122"/>
            </a:endParaRPr>
          </a:p>
          <a:p>
            <a:pPr marL="571500" indent="-5715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zh-CN" altLang="en-US" sz="2800" i="1" dirty="0">
                <a:ea typeface="SimHei" panose="02010609060101010101" pitchFamily="49" charset="-122"/>
              </a:rPr>
              <a:t>徒</a:t>
            </a:r>
            <a:r>
              <a:rPr lang="en-US" altLang="zh-CN" sz="2800" i="1" dirty="0">
                <a:ea typeface="SimHei" panose="02010609060101010101" pitchFamily="49" charset="-122"/>
              </a:rPr>
              <a:t>20:28    </a:t>
            </a:r>
            <a:r>
              <a:rPr lang="zh-TW" altLang="en-US" sz="2800" dirty="0">
                <a:solidFill>
                  <a:srgbClr val="C00000"/>
                </a:solidFill>
                <a:ea typeface="SimHei" panose="02010609060101010101" pitchFamily="49" charset="-122"/>
              </a:rPr>
              <a:t>聖靈立你們作全群的監</a:t>
            </a:r>
            <a:r>
              <a:rPr lang="zh-TW" altLang="en-US" sz="2800" dirty="0" smtClean="0">
                <a:solidFill>
                  <a:srgbClr val="C00000"/>
                </a:solidFill>
                <a:ea typeface="SimHei" panose="02010609060101010101" pitchFamily="49" charset="-122"/>
              </a:rPr>
              <a:t>督</a:t>
            </a:r>
            <a:r>
              <a:rPr lang="zh-CN" altLang="en-US" sz="2800" dirty="0" smtClean="0">
                <a:solidFill>
                  <a:srgbClr val="C00000"/>
                </a:solidFill>
                <a:ea typeface="SimHei" panose="02010609060101010101" pitchFamily="49" charset="-122"/>
              </a:rPr>
              <a:t>，</a:t>
            </a:r>
            <a:r>
              <a:rPr lang="zh-TW" altLang="en-US" sz="2800" dirty="0" smtClean="0">
                <a:solidFill>
                  <a:srgbClr val="C00000"/>
                </a:solidFill>
                <a:ea typeface="SimHei" panose="02010609060101010101" pitchFamily="49" charset="-122"/>
              </a:rPr>
              <a:t>你</a:t>
            </a:r>
            <a:r>
              <a:rPr lang="zh-TW" altLang="en-US" sz="2800" dirty="0">
                <a:solidFill>
                  <a:srgbClr val="C00000"/>
                </a:solidFill>
                <a:ea typeface="SimHei" panose="02010609060101010101" pitchFamily="49" charset="-122"/>
              </a:rPr>
              <a:t>們就當為自己謹</a:t>
            </a:r>
            <a:r>
              <a:rPr lang="zh-TW" altLang="en-US" sz="2800" dirty="0" smtClean="0">
                <a:solidFill>
                  <a:srgbClr val="C00000"/>
                </a:solidFill>
                <a:ea typeface="SimHei" panose="02010609060101010101" pitchFamily="49" charset="-122"/>
              </a:rPr>
              <a:t>慎</a:t>
            </a:r>
            <a:r>
              <a:rPr lang="zh-CN" altLang="en-US" sz="2800" dirty="0" smtClean="0">
                <a:solidFill>
                  <a:srgbClr val="C00000"/>
                </a:solidFill>
                <a:ea typeface="SimHei" panose="02010609060101010101" pitchFamily="49" charset="-122"/>
              </a:rPr>
              <a:t>，</a:t>
            </a:r>
            <a:r>
              <a:rPr lang="zh-TW" altLang="en-US" sz="2800" dirty="0" smtClean="0">
                <a:solidFill>
                  <a:srgbClr val="C00000"/>
                </a:solidFill>
                <a:ea typeface="SimHei" panose="02010609060101010101" pitchFamily="49" charset="-122"/>
              </a:rPr>
              <a:t>也</a:t>
            </a:r>
            <a:r>
              <a:rPr lang="zh-TW" altLang="en-US" sz="2800" dirty="0">
                <a:solidFill>
                  <a:srgbClr val="C00000"/>
                </a:solidFill>
                <a:ea typeface="SimHei" panose="02010609060101010101" pitchFamily="49" charset="-122"/>
              </a:rPr>
              <a:t>為全群謹</a:t>
            </a:r>
            <a:r>
              <a:rPr lang="zh-TW" altLang="en-US" sz="2800" dirty="0" smtClean="0">
                <a:solidFill>
                  <a:srgbClr val="C00000"/>
                </a:solidFill>
                <a:ea typeface="SimHei" panose="02010609060101010101" pitchFamily="49" charset="-122"/>
              </a:rPr>
              <a:t>慎</a:t>
            </a:r>
            <a:r>
              <a:rPr lang="zh-CN" altLang="en-US" sz="2800" dirty="0" smtClean="0">
                <a:solidFill>
                  <a:srgbClr val="C00000"/>
                </a:solidFill>
                <a:ea typeface="SimHei" panose="02010609060101010101" pitchFamily="49" charset="-122"/>
              </a:rPr>
              <a:t>，</a:t>
            </a:r>
            <a:r>
              <a:rPr lang="zh-TW" altLang="en-US" sz="2800" dirty="0" smtClean="0">
                <a:solidFill>
                  <a:srgbClr val="C00000"/>
                </a:solidFill>
                <a:ea typeface="SimHei" panose="02010609060101010101" pitchFamily="49" charset="-122"/>
              </a:rPr>
              <a:t>牧養</a:t>
            </a:r>
            <a:r>
              <a:rPr lang="zh-TW" altLang="en-US" sz="2800" b="1" dirty="0" smtClean="0">
                <a:solidFill>
                  <a:srgbClr val="C00000"/>
                </a:solidFill>
                <a:ea typeface="SimHei" panose="02010609060101010101" pitchFamily="49" charset="-122"/>
              </a:rPr>
              <a:t>神</a:t>
            </a:r>
            <a:r>
              <a:rPr lang="zh-TW" altLang="en-US" sz="2800" dirty="0">
                <a:solidFill>
                  <a:srgbClr val="C00000"/>
                </a:solidFill>
                <a:ea typeface="SimHei" panose="02010609060101010101" pitchFamily="49" charset="-122"/>
              </a:rPr>
              <a:t>的教</a:t>
            </a:r>
            <a:r>
              <a:rPr lang="zh-TW" altLang="en-US" sz="2800" dirty="0" smtClean="0">
                <a:solidFill>
                  <a:srgbClr val="C00000"/>
                </a:solidFill>
                <a:ea typeface="SimHei" panose="02010609060101010101" pitchFamily="49" charset="-122"/>
              </a:rPr>
              <a:t>會</a:t>
            </a:r>
            <a:r>
              <a:rPr lang="zh-CN" altLang="en-US" sz="2800" dirty="0" smtClean="0">
                <a:solidFill>
                  <a:srgbClr val="C00000"/>
                </a:solidFill>
                <a:ea typeface="SimHei" panose="02010609060101010101" pitchFamily="49" charset="-122"/>
              </a:rPr>
              <a:t>，</a:t>
            </a:r>
            <a:r>
              <a:rPr lang="zh-TW" altLang="en-US" sz="2800" dirty="0" smtClean="0">
                <a:solidFill>
                  <a:srgbClr val="C00000"/>
                </a:solidFill>
                <a:ea typeface="SimHei" panose="02010609060101010101" pitchFamily="49" charset="-122"/>
              </a:rPr>
              <a:t>就</a:t>
            </a:r>
            <a:r>
              <a:rPr lang="zh-TW" altLang="en-US" sz="2800" dirty="0">
                <a:solidFill>
                  <a:srgbClr val="C00000"/>
                </a:solidFill>
                <a:ea typeface="SimHei" panose="02010609060101010101" pitchFamily="49" charset="-122"/>
              </a:rPr>
              <a:t>是</a:t>
            </a:r>
            <a:r>
              <a:rPr lang="zh-TW" altLang="en-US" sz="2800" b="1" dirty="0">
                <a:solidFill>
                  <a:srgbClr val="C00000"/>
                </a:solidFill>
                <a:ea typeface="SimHei" panose="02010609060101010101" pitchFamily="49" charset="-122"/>
              </a:rPr>
              <a:t>他用自己血所買來的</a:t>
            </a:r>
            <a:r>
              <a:rPr lang="zh-TW" altLang="en-US" sz="2800" dirty="0" smtClean="0">
                <a:solidFill>
                  <a:srgbClr val="C00000"/>
                </a:solidFill>
                <a:ea typeface="SimHei" panose="02010609060101010101" pitchFamily="49" charset="-122"/>
              </a:rPr>
              <a:t>。</a:t>
            </a:r>
            <a:endParaRPr lang="en-US" altLang="zh-TW" sz="2800" dirty="0" smtClean="0">
              <a:solidFill>
                <a:srgbClr val="C00000"/>
              </a:solidFill>
              <a:ea typeface="SimHei" panose="02010609060101010101" pitchFamily="49" charset="-122"/>
            </a:endParaRPr>
          </a:p>
          <a:p>
            <a:pPr marL="571500" indent="-571500"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altLang="zh-TW" sz="2800" dirty="0" smtClean="0">
              <a:solidFill>
                <a:srgbClr val="C00000"/>
              </a:solidFill>
              <a:ea typeface="SimHei" panose="02010609060101010101" pitchFamily="49" charset="-122"/>
            </a:endParaRPr>
          </a:p>
          <a:p>
            <a:pPr marL="571500" indent="-5715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zh-CN" altLang="en-US" sz="2800" dirty="0">
                <a:ea typeface="SimHei" panose="02010609060101010101" pitchFamily="49" charset="-122"/>
              </a:rPr>
              <a:t>保羅論耶穌基督的地位：</a:t>
            </a:r>
            <a:endParaRPr lang="en-US" altLang="zh-CN" sz="2800" dirty="0">
              <a:ea typeface="SimHei" panose="02010609060101010101" pitchFamily="49" charset="-122"/>
            </a:endParaRPr>
          </a:p>
          <a:p>
            <a:pPr marL="1655762" lvl="3" indent="-571500"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zh-CN" altLang="en-US" sz="2800" dirty="0">
                <a:ea typeface="SimHei" panose="02010609060101010101" pitchFamily="49" charset="-122"/>
              </a:rPr>
              <a:t>祂是我們敬拜的對象</a:t>
            </a:r>
            <a:r>
              <a:rPr lang="en-US" altLang="zh-CN" sz="2800" dirty="0">
                <a:ea typeface="SimHei" panose="02010609060101010101" pitchFamily="49" charset="-122"/>
              </a:rPr>
              <a:t>— </a:t>
            </a:r>
            <a:r>
              <a:rPr lang="zh-CN" altLang="en-US" sz="2800" dirty="0">
                <a:ea typeface="SimHei" panose="02010609060101010101" pitchFamily="49" charset="-122"/>
              </a:rPr>
              <a:t>神</a:t>
            </a:r>
            <a:endParaRPr lang="en-US" altLang="zh-CN" sz="2800" dirty="0">
              <a:ea typeface="SimHei" panose="02010609060101010101" pitchFamily="49" charset="-122"/>
            </a:endParaRPr>
          </a:p>
          <a:p>
            <a:pPr marL="1655762" lvl="3" indent="-571500"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zh-CN" altLang="en-US" sz="2800" dirty="0">
                <a:ea typeface="SimHei" panose="02010609060101010101" pitchFamily="49" charset="-122"/>
              </a:rPr>
              <a:t>祂是我們禱告的對象</a:t>
            </a:r>
            <a:r>
              <a:rPr lang="en-US" altLang="zh-CN" sz="2800" dirty="0">
                <a:ea typeface="SimHei" panose="02010609060101010101" pitchFamily="49" charset="-122"/>
              </a:rPr>
              <a:t>— </a:t>
            </a:r>
            <a:r>
              <a:rPr lang="zh-CN" altLang="en-US" sz="2800" dirty="0">
                <a:ea typeface="SimHei" panose="02010609060101010101" pitchFamily="49" charset="-122"/>
              </a:rPr>
              <a:t>神</a:t>
            </a:r>
            <a:endParaRPr lang="en-US" altLang="zh-CN" sz="2800" dirty="0">
              <a:ea typeface="SimHei" panose="02010609060101010101" pitchFamily="49" charset="-122"/>
            </a:endParaRPr>
          </a:p>
          <a:p>
            <a:pPr marL="571500" indent="-571500"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altLang="zh-TW" sz="2800" dirty="0">
              <a:solidFill>
                <a:srgbClr val="C00000"/>
              </a:solidFill>
              <a:ea typeface="SimHei" panose="02010609060101010101" pitchFamily="49" charset="-122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13799" y="137900"/>
            <a:ext cx="11728153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4000" b="1" dirty="0" smtClean="0"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rPr>
              <a:t>二</a:t>
            </a:r>
            <a:r>
              <a:rPr lang="en-US" altLang="zh-CN" sz="4000" b="1" dirty="0" smtClean="0"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rPr>
              <a:t>.</a:t>
            </a:r>
            <a:r>
              <a:rPr lang="zh-CN" altLang="en-US" sz="4000" b="1" dirty="0" smtClean="0">
                <a:latin typeface="SimHei" panose="02010609060101010101" pitchFamily="49" charset="-122"/>
                <a:ea typeface="SimHei" panose="02010609060101010101" pitchFamily="49" charset="-122"/>
                <a:cs typeface="Microsoft YaHei" panose="020B0503020204020204" pitchFamily="34" charset="-122"/>
              </a:rPr>
              <a:t> 保羅的基督論簡介 </a:t>
            </a:r>
            <a:r>
              <a:rPr lang="en-US" altLang="zh-CN" sz="4000" b="1" dirty="0" smtClean="0">
                <a:latin typeface="SimHei" panose="02010609060101010101" pitchFamily="49" charset="-122"/>
                <a:ea typeface="SimHei" panose="02010609060101010101" pitchFamily="49" charset="-122"/>
                <a:cs typeface="Microsoft YaHei" panose="020B0503020204020204" pitchFamily="34" charset="-122"/>
              </a:rPr>
              <a:t>-— </a:t>
            </a:r>
            <a:r>
              <a:rPr lang="zh-CN" altLang="en-US" sz="4000" b="1" dirty="0" smtClean="0">
                <a:latin typeface="SimHei" panose="02010609060101010101" pitchFamily="49" charset="-122"/>
                <a:ea typeface="SimHei" panose="02010609060101010101" pitchFamily="49" charset="-122"/>
                <a:cs typeface="Microsoft YaHei" panose="020B0503020204020204" pitchFamily="34" charset="-122"/>
              </a:rPr>
              <a:t>續</a:t>
            </a:r>
            <a:endParaRPr lang="en-US" sz="4000" b="1" dirty="0">
              <a:latin typeface="SimHei" panose="02010609060101010101" pitchFamily="49" charset="-122"/>
              <a:ea typeface="SimHei" panose="02010609060101010101" pitchFamily="49" charset="-122"/>
              <a:cs typeface="Microsoft YaHei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4053318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9216</TotalTime>
  <Words>1495</Words>
  <Application>Microsoft Office PowerPoint</Application>
  <PresentationFormat>Widescreen</PresentationFormat>
  <Paragraphs>111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22" baseType="lpstr">
      <vt:lpstr>Microsoft YaHei</vt:lpstr>
      <vt:lpstr>新細明體</vt:lpstr>
      <vt:lpstr>SimHei</vt:lpstr>
      <vt:lpstr>宋体</vt:lpstr>
      <vt:lpstr>Arial</vt:lpstr>
      <vt:lpstr>Calibri</vt:lpstr>
      <vt:lpstr>Calibri Light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M3 Engineering &amp; Technology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Mike Lu</dc:creator>
  <cp:lastModifiedBy>Mike Lu</cp:lastModifiedBy>
  <cp:revision>211</cp:revision>
  <dcterms:created xsi:type="dcterms:W3CDTF">2014-12-30T18:22:34Z</dcterms:created>
  <dcterms:modified xsi:type="dcterms:W3CDTF">2018-05-06T15:33:45Z</dcterms:modified>
</cp:coreProperties>
</file>