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A5165-E951-492B-A231-2616A1EB7B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F38979-5292-4C4D-9852-998029BAFF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A66FA-F5F0-4E46-B8AE-30C28357D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83C8-A168-4522-BE6B-FB538226C6A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46A95-F000-436A-A998-CB3E2BE0A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A09874-DA1A-42F9-B200-D5DC18214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68C4-A6F5-4116-B870-0337854E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38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7EE77-3F82-42A4-80AA-39B8392DB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B872ED-0CED-4AF4-944E-0A05ABA06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034E3-79A7-4561-9DF1-A480D7535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83C8-A168-4522-BE6B-FB538226C6A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0F81A-D60F-4DA3-B3E3-A5EFBF29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DC1B1-52AA-4180-ADC1-473346618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68C4-A6F5-4116-B870-0337854E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39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6727BA-E9FA-45C8-877B-1AEF285CD9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BE328-5391-4947-B0D6-FFD586703F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5AA45-586C-449C-B7B1-281AA4B46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83C8-A168-4522-BE6B-FB538226C6A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73A34-89AB-4D54-ABBA-51A7E0D4C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47DF8-782E-41BE-8455-4C00127AA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68C4-A6F5-4116-B870-0337854E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15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619FF-F156-497F-B9AB-4CFD55A03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D133B-C4CF-4619-B9D3-B2CD3CD37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6AB0A-1E84-4D0A-95F3-97C39C6FF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83C8-A168-4522-BE6B-FB538226C6A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5A2E5F-E917-4D0C-844C-E863E6790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3DD71-A229-4E63-A6F5-AC80E7BB3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68C4-A6F5-4116-B870-0337854E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181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1FC7F-E10D-4B5E-935A-68305E5C4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15B12C-97C7-4903-8D97-CF664EA08E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C4C7C-E5E2-4E65-9EE9-B1EC6D484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83C8-A168-4522-BE6B-FB538226C6A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774B3-F51C-43A0-AE1B-840B7C8CA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43127-9ED2-45A3-81D6-419927B9B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68C4-A6F5-4116-B870-0337854E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209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28209-AD2B-4C7D-8DD7-69DEB6EF3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388D9-F065-4021-9685-858D98812B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25BB34-B2DE-4EBC-97E8-AB0A332BF8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539CD-7B03-4670-B6C5-59C84E6AC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83C8-A168-4522-BE6B-FB538226C6A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1F58A5-48BD-471A-8B0B-EB98A185F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007793-4BA7-4570-B667-0D81F6680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68C4-A6F5-4116-B870-0337854E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95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45C36-A6C1-4EDF-B111-4BAB0CB1F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8962B-898E-4FD8-B0A1-B27C79683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11A561-D606-43E2-9FC7-41E79A8A6C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42A1D0-7E85-4295-A75D-BFED53A61B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D8C128-306D-4C3D-9093-F18D860E9C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48A79B-D349-4ADB-9EEB-C88FC12C4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83C8-A168-4522-BE6B-FB538226C6A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71ED3D-2858-44F1-8BA8-4E35F19EE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DE881D-9F7A-4B06-ABE0-E8F25963C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68C4-A6F5-4116-B870-0337854E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75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042B2-B3EF-4CF1-8ED1-0865EC2C8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F8E030-9B04-40EE-82D7-5D0555F49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83C8-A168-4522-BE6B-FB538226C6A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DF42-9E39-49E7-AB60-8DD129ACA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8FCA6B-AA10-4060-B0F7-A73CBC6A9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68C4-A6F5-4116-B870-0337854E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07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C2C821-9508-4676-A5E5-1D477A97D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83C8-A168-4522-BE6B-FB538226C6A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67BCBD-12C4-42C5-844B-5011B3C46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295245-D39C-4EBC-8EC3-A4E76838F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68C4-A6F5-4116-B870-0337854E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79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0B7FE-B5F2-4791-8EE1-F393181F5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D7BBB-A9E7-4F52-8B90-FEAE82A6A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66612D-CBB3-4F15-BCD2-CC7CCB31F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9CB831-3E35-4133-A45E-02C78B0F7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83C8-A168-4522-BE6B-FB538226C6A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61CD60-6D69-44FB-8FFF-A8AE78019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4B75A3-103C-46CC-AA5D-FA8A9F515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68C4-A6F5-4116-B870-0337854E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1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04B21-1C6A-4BEA-9570-C9402D88E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925A7B-40BB-4E61-AE8F-070A32C38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127196-8FFE-4A0E-A888-22D4C0A75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2D7F5A-7C43-4959-A389-19E6D3570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83C8-A168-4522-BE6B-FB538226C6A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95279-F670-4D83-8AF5-2F354AAAF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E45E67-2190-4E68-BC65-A7AC21246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968C4-A6F5-4116-B870-0337854E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97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454AF9-8827-4EA3-B9AE-B16736BDC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4DEAE6-7FF2-47BE-8EA2-8CF965D89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811B0-1073-4E54-9A1B-A00985D9DE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E83C8-A168-4522-BE6B-FB538226C6A3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C99C2-86ED-4D81-9278-76682E7E08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4055D-7944-4345-BC45-CE8D9F70A2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968C4-A6F5-4116-B870-0337854EC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783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74969-463A-4F8B-A2A2-131D84DFD3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慕道班課程介紹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83595F-AEF6-4F27-A093-151606AC9B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075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B96D5-A198-4ED0-952D-8DA071617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慕道班課程介紹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4879C-C52A-49D5-AFE7-EC49F63B9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老師：張太岩長老</a:t>
            </a:r>
            <a:endParaRPr lang="en-US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助教：繼香、馬晶、幼芬、國躍、潘桃</a:t>
            </a:r>
            <a:endParaRPr lang="en-US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內容：接上學期（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秋季），繼續學習馬可福音第九至十六章。藉耶穌生平的學習認識耶穌就是基督，堅定每個人信心接受耶穌作個人救主，緊緊跟隨耶穌作一生一世的主。</a:t>
            </a:r>
            <a:endParaRPr lang="en-US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對象：願意更多了解聖經、認識上帝、了解教會和基督徒生活的慕道朋友；願意重拾起初愛心、對傳福音有負擔願意接觸、陪伴、幫助慕道朋友認識耶穌基督的基督徒。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1698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 1">
      <a:majorFont>
        <a:latin typeface="KaiTi"/>
        <a:ea typeface="KaiTi"/>
        <a:cs typeface=""/>
      </a:majorFont>
      <a:minorFont>
        <a:latin typeface="KaiTi"/>
        <a:ea typeface="KaiT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189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KaiTi</vt:lpstr>
      <vt:lpstr>Arial</vt:lpstr>
      <vt:lpstr>Office Theme</vt:lpstr>
      <vt:lpstr>慕道班課程介紹</vt:lpstr>
      <vt:lpstr>慕道班課程介紹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慕道班課程介紹</dc:title>
  <dc:creator>Charles Zhang</dc:creator>
  <cp:lastModifiedBy>Charles Zhang</cp:lastModifiedBy>
  <cp:revision>1</cp:revision>
  <dcterms:created xsi:type="dcterms:W3CDTF">2022-01-10T19:10:56Z</dcterms:created>
  <dcterms:modified xsi:type="dcterms:W3CDTF">2022-01-10T20:33:48Z</dcterms:modified>
</cp:coreProperties>
</file>