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9.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0.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1.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2.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3.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4.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5.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09" r:id="rId6"/>
    <p:sldMasterId id="2147483711" r:id="rId7"/>
    <p:sldMasterId id="2147483713" r:id="rId8"/>
    <p:sldMasterId id="2147483726" r:id="rId9"/>
    <p:sldMasterId id="2147483737" r:id="rId10"/>
    <p:sldMasterId id="2147483749" r:id="rId11"/>
    <p:sldMasterId id="2147483762" r:id="rId12"/>
    <p:sldMasterId id="2147483776" r:id="rId13"/>
    <p:sldMasterId id="2147483787" r:id="rId14"/>
    <p:sldMasterId id="2147483804" r:id="rId15"/>
    <p:sldMasterId id="2147483816" r:id="rId16"/>
    <p:sldMasterId id="2147483828" r:id="rId17"/>
  </p:sldMasterIdLst>
  <p:notesMasterIdLst>
    <p:notesMasterId r:id="rId81"/>
  </p:notesMasterIdLst>
  <p:sldIdLst>
    <p:sldId id="256" r:id="rId18"/>
    <p:sldId id="257" r:id="rId19"/>
    <p:sldId id="258" r:id="rId20"/>
    <p:sldId id="259" r:id="rId21"/>
    <p:sldId id="260" r:id="rId22"/>
    <p:sldId id="261" r:id="rId23"/>
    <p:sldId id="3267" r:id="rId24"/>
    <p:sldId id="3268" r:id="rId25"/>
    <p:sldId id="3269" r:id="rId26"/>
    <p:sldId id="587" r:id="rId27"/>
    <p:sldId id="273" r:id="rId28"/>
    <p:sldId id="1503" r:id="rId29"/>
    <p:sldId id="3270" r:id="rId30"/>
    <p:sldId id="3271" r:id="rId31"/>
    <p:sldId id="3273" r:id="rId32"/>
    <p:sldId id="3274" r:id="rId33"/>
    <p:sldId id="3275" r:id="rId34"/>
    <p:sldId id="3276" r:id="rId35"/>
    <p:sldId id="1481" r:id="rId36"/>
    <p:sldId id="1505" r:id="rId37"/>
    <p:sldId id="3277" r:id="rId38"/>
    <p:sldId id="3278" r:id="rId39"/>
    <p:sldId id="3279" r:id="rId40"/>
    <p:sldId id="3280" r:id="rId41"/>
    <p:sldId id="3281" r:id="rId42"/>
    <p:sldId id="3282" r:id="rId43"/>
    <p:sldId id="544" r:id="rId44"/>
    <p:sldId id="545" r:id="rId45"/>
    <p:sldId id="3283" r:id="rId46"/>
    <p:sldId id="3284" r:id="rId47"/>
    <p:sldId id="3285" r:id="rId48"/>
    <p:sldId id="3286" r:id="rId49"/>
    <p:sldId id="3287" r:id="rId50"/>
    <p:sldId id="3288" r:id="rId51"/>
    <p:sldId id="3289" r:id="rId52"/>
    <p:sldId id="3266" r:id="rId53"/>
    <p:sldId id="3290" r:id="rId54"/>
    <p:sldId id="3265" r:id="rId55"/>
    <p:sldId id="3264" r:id="rId56"/>
    <p:sldId id="3263" r:id="rId57"/>
    <p:sldId id="686" r:id="rId58"/>
    <p:sldId id="3291" r:id="rId59"/>
    <p:sldId id="3292" r:id="rId60"/>
    <p:sldId id="3293" r:id="rId61"/>
    <p:sldId id="263" r:id="rId62"/>
    <p:sldId id="3294" r:id="rId63"/>
    <p:sldId id="3295" r:id="rId64"/>
    <p:sldId id="3296" r:id="rId65"/>
    <p:sldId id="317" r:id="rId66"/>
    <p:sldId id="318" r:id="rId67"/>
    <p:sldId id="311" r:id="rId68"/>
    <p:sldId id="542" r:id="rId69"/>
    <p:sldId id="320" r:id="rId70"/>
    <p:sldId id="323" r:id="rId71"/>
    <p:sldId id="324" r:id="rId72"/>
    <p:sldId id="325" r:id="rId73"/>
    <p:sldId id="326" r:id="rId74"/>
    <p:sldId id="327" r:id="rId75"/>
    <p:sldId id="328" r:id="rId76"/>
    <p:sldId id="329" r:id="rId77"/>
    <p:sldId id="330" r:id="rId78"/>
    <p:sldId id="331" r:id="rId79"/>
    <p:sldId id="358"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15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theme" Target="theme/theme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5" Type="http://schemas.openxmlformats.org/officeDocument/2006/relationships/slideMaster" Target="slideMasters/slideMaster5.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slide" Target="slides/slide54.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61" Type="http://schemas.openxmlformats.org/officeDocument/2006/relationships/slide" Target="slides/slide44.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22AEA-7006-4571-9EFA-69CAAB090CA5}" type="datetimeFigureOut">
              <a:rPr lang="en-US" smtClean="0"/>
              <a:t>4/6/2025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4D088-7FAD-4DA8-9F23-41809320983A}" type="slidenum">
              <a:rPr lang="en-US" smtClean="0"/>
              <a:t>‹#›</a:t>
            </a:fld>
            <a:endParaRPr lang="en-US"/>
          </a:p>
        </p:txBody>
      </p:sp>
    </p:spTree>
    <p:extLst>
      <p:ext uri="{BB962C8B-B14F-4D97-AF65-F5344CB8AC3E}">
        <p14:creationId xmlns:p14="http://schemas.microsoft.com/office/powerpoint/2010/main" val="3148800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1: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73" name="Google Shape;873;p1:notes"/>
          <p:cNvSpPr txBox="1">
            <a:spLocks noGrp="1"/>
          </p:cNvSpPr>
          <p:nvPr>
            <p:ph type="body" idx="1"/>
          </p:nvPr>
        </p:nvSpPr>
        <p:spPr>
          <a:xfrm>
            <a:off x="700713" y="4415753"/>
            <a:ext cx="5608975" cy="41840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p:txBody>
      </p:sp>
      <p:sp>
        <p:nvSpPr>
          <p:cNvPr id="874" name="Google Shape;874;p1:notes"/>
          <p:cNvSpPr txBox="1">
            <a:spLocks noGrp="1"/>
          </p:cNvSpPr>
          <p:nvPr>
            <p:ph type="sldNum" idx="12"/>
          </p:nvPr>
        </p:nvSpPr>
        <p:spPr>
          <a:xfrm>
            <a:off x="3970159" y="8830011"/>
            <a:ext cx="3038604" cy="46489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8: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7" name="Google Shape;847;p8:notes"/>
          <p:cNvSpPr txBox="1">
            <a:spLocks noGrp="1"/>
          </p:cNvSpPr>
          <p:nvPr>
            <p:ph type="body" idx="1"/>
          </p:nvPr>
        </p:nvSpPr>
        <p:spPr>
          <a:xfrm>
            <a:off x="700713" y="4415753"/>
            <a:ext cx="5608975" cy="41840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p:txBody>
      </p:sp>
      <p:sp>
        <p:nvSpPr>
          <p:cNvPr id="848" name="Google Shape;848;p8:notes"/>
          <p:cNvSpPr txBox="1">
            <a:spLocks noGrp="1"/>
          </p:cNvSpPr>
          <p:nvPr>
            <p:ph type="sldNum" idx="12"/>
          </p:nvPr>
        </p:nvSpPr>
        <p:spPr>
          <a:xfrm>
            <a:off x="3970159" y="8830011"/>
            <a:ext cx="3038604" cy="46489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altLang="zh-C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33591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g276f6c494f3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7" name="Google Shape;1377;g276f6c494f3_2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8" name="Google Shape;1378;g276f6c494f3_2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75852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g276f6c494f3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7" name="Google Shape;1377;g276f6c494f3_2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8" name="Google Shape;1378;g276f6c494f3_2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14225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g276f6c494f3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7" name="Google Shape;1377;g276f6c494f3_2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8" name="Google Shape;1378;g276f6c494f3_2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19593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g276f6c494f3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7" name="Google Shape;1377;g276f6c494f3_2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8" name="Google Shape;1378;g276f6c494f3_2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89309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g276f6c494f3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7" name="Google Shape;1377;g276f6c494f3_2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8" name="Google Shape;1378;g276f6c494f3_2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81182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g276f6c494f3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7" name="Google Shape;1377;g276f6c494f3_2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8" name="Google Shape;1378;g276f6c494f3_2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36448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g276f6c494f3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7" name="Google Shape;1377;g276f6c494f3_2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8" name="Google Shape;1378;g276f6c494f3_2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62274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g276f6c494f3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7" name="Google Shape;1377;g276f6c494f3_2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8" name="Google Shape;1378;g276f6c494f3_2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36416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39EC0-858F-40ED-A64A-452D40D01D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Arial"/>
              <a:sym typeface="Arial"/>
            </a:endParaRPr>
          </a:p>
        </p:txBody>
      </p:sp>
    </p:spTree>
    <p:extLst>
      <p:ext uri="{BB962C8B-B14F-4D97-AF65-F5344CB8AC3E}">
        <p14:creationId xmlns:p14="http://schemas.microsoft.com/office/powerpoint/2010/main" val="4285876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2: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80" name="Google Shape;880;p2:notes"/>
          <p:cNvSpPr txBox="1">
            <a:spLocks noGrp="1"/>
          </p:cNvSpPr>
          <p:nvPr>
            <p:ph type="body" idx="1"/>
          </p:nvPr>
        </p:nvSpPr>
        <p:spPr>
          <a:xfrm>
            <a:off x="700713" y="4415753"/>
            <a:ext cx="5608975" cy="41840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p:txBody>
      </p:sp>
      <p:sp>
        <p:nvSpPr>
          <p:cNvPr id="881" name="Google Shape;881;p2:notes"/>
          <p:cNvSpPr txBox="1">
            <a:spLocks noGrp="1"/>
          </p:cNvSpPr>
          <p:nvPr>
            <p:ph type="sldNum" idx="12"/>
          </p:nvPr>
        </p:nvSpPr>
        <p:spPr>
          <a:xfrm>
            <a:off x="3970159" y="8830011"/>
            <a:ext cx="3038604" cy="46489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A2864-AE44-2490-E12C-D0BA8A70E7B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C5E0479-E842-9B12-7DE0-C8D7549FC68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72C00F5-7C17-0023-C67E-E87D939F837C}"/>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2E29A42A-A43F-02D3-2231-0EBECA3821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39EC0-858F-40ED-A64A-452D40D01D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Arial"/>
              <a:sym typeface="Arial"/>
            </a:endParaRPr>
          </a:p>
        </p:txBody>
      </p:sp>
    </p:spTree>
    <p:extLst>
      <p:ext uri="{BB962C8B-B14F-4D97-AF65-F5344CB8AC3E}">
        <p14:creationId xmlns:p14="http://schemas.microsoft.com/office/powerpoint/2010/main" val="2939595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A2864-AE44-2490-E12C-D0BA8A70E7B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C5E0479-E842-9B12-7DE0-C8D7549FC68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72C00F5-7C17-0023-C67E-E87D939F837C}"/>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2E29A42A-A43F-02D3-2231-0EBECA3821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39EC0-858F-40ED-A64A-452D40D01D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Arial"/>
              <a:sym typeface="Arial"/>
            </a:endParaRPr>
          </a:p>
        </p:txBody>
      </p:sp>
    </p:spTree>
    <p:extLst>
      <p:ext uri="{BB962C8B-B14F-4D97-AF65-F5344CB8AC3E}">
        <p14:creationId xmlns:p14="http://schemas.microsoft.com/office/powerpoint/2010/main" val="1394673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A2864-AE44-2490-E12C-D0BA8A70E7B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C5E0479-E842-9B12-7DE0-C8D7549FC68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72C00F5-7C17-0023-C67E-E87D939F837C}"/>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2E29A42A-A43F-02D3-2231-0EBECA3821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39EC0-858F-40ED-A64A-452D40D01D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Arial"/>
              <a:sym typeface="Arial"/>
            </a:endParaRPr>
          </a:p>
        </p:txBody>
      </p:sp>
    </p:spTree>
    <p:extLst>
      <p:ext uri="{BB962C8B-B14F-4D97-AF65-F5344CB8AC3E}">
        <p14:creationId xmlns:p14="http://schemas.microsoft.com/office/powerpoint/2010/main" val="2196958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A2864-AE44-2490-E12C-D0BA8A70E7B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C5E0479-E842-9B12-7DE0-C8D7549FC68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72C00F5-7C17-0023-C67E-E87D939F837C}"/>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2E29A42A-A43F-02D3-2231-0EBECA3821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39EC0-858F-40ED-A64A-452D40D01D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Arial"/>
              <a:sym typeface="Arial"/>
            </a:endParaRPr>
          </a:p>
        </p:txBody>
      </p:sp>
    </p:spTree>
    <p:extLst>
      <p:ext uri="{BB962C8B-B14F-4D97-AF65-F5344CB8AC3E}">
        <p14:creationId xmlns:p14="http://schemas.microsoft.com/office/powerpoint/2010/main" val="3539319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A2864-AE44-2490-E12C-D0BA8A70E7B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C5E0479-E842-9B12-7DE0-C8D7549FC68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72C00F5-7C17-0023-C67E-E87D939F837C}"/>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2E29A42A-A43F-02D3-2231-0EBECA3821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39EC0-858F-40ED-A64A-452D40D01D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Arial"/>
              <a:sym typeface="Arial"/>
            </a:endParaRPr>
          </a:p>
        </p:txBody>
      </p:sp>
    </p:spTree>
    <p:extLst>
      <p:ext uri="{BB962C8B-B14F-4D97-AF65-F5344CB8AC3E}">
        <p14:creationId xmlns:p14="http://schemas.microsoft.com/office/powerpoint/2010/main" val="1768391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A2864-AE44-2490-E12C-D0BA8A70E7B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C5E0479-E842-9B12-7DE0-C8D7549FC68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72C00F5-7C17-0023-C67E-E87D939F837C}"/>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2E29A42A-A43F-02D3-2231-0EBECA3821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39EC0-858F-40ED-A64A-452D40D01D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Arial"/>
              <a:sym typeface="Arial"/>
            </a:endParaRPr>
          </a:p>
        </p:txBody>
      </p:sp>
    </p:spTree>
    <p:extLst>
      <p:ext uri="{BB962C8B-B14F-4D97-AF65-F5344CB8AC3E}">
        <p14:creationId xmlns:p14="http://schemas.microsoft.com/office/powerpoint/2010/main" val="888039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A2864-AE44-2490-E12C-D0BA8A70E7B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C5E0479-E842-9B12-7DE0-C8D7549FC68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72C00F5-7C17-0023-C67E-E87D939F837C}"/>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2E29A42A-A43F-02D3-2231-0EBECA3821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39EC0-858F-40ED-A64A-452D40D01D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Arial"/>
              <a:sym typeface="Arial"/>
            </a:endParaRPr>
          </a:p>
        </p:txBody>
      </p:sp>
    </p:spTree>
    <p:extLst>
      <p:ext uri="{BB962C8B-B14F-4D97-AF65-F5344CB8AC3E}">
        <p14:creationId xmlns:p14="http://schemas.microsoft.com/office/powerpoint/2010/main" val="1807262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161A1C-AFCC-4F91-9C26-F1C934A47571}" type="slidenum">
              <a:rPr kumimoji="0" lang="en-US"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en-US" alt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36940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35:notes"/>
          <p:cNvSpPr txBox="1">
            <a:spLocks noGrp="1"/>
          </p:cNvSpPr>
          <p:nvPr>
            <p:ph type="body" idx="1"/>
          </p:nvPr>
        </p:nvSpPr>
        <p:spPr>
          <a:xfrm>
            <a:off x="700713" y="4415753"/>
            <a:ext cx="5608975" cy="4184053"/>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20" name="Google Shape;520;p35: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403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a:extLst>
            <a:ext uri="{FF2B5EF4-FFF2-40B4-BE49-F238E27FC236}">
              <a16:creationId xmlns:a16="http://schemas.microsoft.com/office/drawing/2014/main" id="{B4F75939-53FB-5E8D-2DE7-5678A4122014}"/>
            </a:ext>
          </a:extLst>
        </p:cNvPr>
        <p:cNvGrpSpPr/>
        <p:nvPr/>
      </p:nvGrpSpPr>
      <p:grpSpPr>
        <a:xfrm>
          <a:off x="0" y="0"/>
          <a:ext cx="0" cy="0"/>
          <a:chOff x="0" y="0"/>
          <a:chExt cx="0" cy="0"/>
        </a:xfrm>
      </p:grpSpPr>
      <p:sp>
        <p:nvSpPr>
          <p:cNvPr id="908" name="Google Shape;908;p6:notes">
            <a:extLst>
              <a:ext uri="{FF2B5EF4-FFF2-40B4-BE49-F238E27FC236}">
                <a16:creationId xmlns:a16="http://schemas.microsoft.com/office/drawing/2014/main" id="{60480A22-94E6-2655-962B-24CF84177450}"/>
              </a:ext>
            </a:extLst>
          </p:cNvPr>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09" name="Google Shape;909;p6:notes">
            <a:extLst>
              <a:ext uri="{FF2B5EF4-FFF2-40B4-BE49-F238E27FC236}">
                <a16:creationId xmlns:a16="http://schemas.microsoft.com/office/drawing/2014/main" id="{9BE8307C-D24F-309D-F8B4-6AE92BAD752A}"/>
              </a:ext>
            </a:extLst>
          </p:cNvPr>
          <p:cNvSpPr txBox="1">
            <a:spLocks noGrp="1"/>
          </p:cNvSpPr>
          <p:nvPr>
            <p:ph type="body" idx="1"/>
          </p:nvPr>
        </p:nvSpPr>
        <p:spPr>
          <a:xfrm>
            <a:off x="700713" y="4415753"/>
            <a:ext cx="5608975" cy="41840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p:txBody>
      </p:sp>
      <p:sp>
        <p:nvSpPr>
          <p:cNvPr id="910" name="Google Shape;910;p6:notes">
            <a:extLst>
              <a:ext uri="{FF2B5EF4-FFF2-40B4-BE49-F238E27FC236}">
                <a16:creationId xmlns:a16="http://schemas.microsoft.com/office/drawing/2014/main" id="{C5EDA202-B6A0-BDFD-A4BE-6E4D010E2B16}"/>
              </a:ext>
            </a:extLst>
          </p:cNvPr>
          <p:cNvSpPr txBox="1">
            <a:spLocks noGrp="1"/>
          </p:cNvSpPr>
          <p:nvPr>
            <p:ph type="sldNum" idx="12"/>
          </p:nvPr>
        </p:nvSpPr>
        <p:spPr>
          <a:xfrm>
            <a:off x="3970159" y="8830011"/>
            <a:ext cx="3038604" cy="46489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240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3: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87" name="Google Shape;887;p3:notes"/>
          <p:cNvSpPr txBox="1">
            <a:spLocks noGrp="1"/>
          </p:cNvSpPr>
          <p:nvPr>
            <p:ph type="body" idx="1"/>
          </p:nvPr>
        </p:nvSpPr>
        <p:spPr>
          <a:xfrm>
            <a:off x="700713" y="4415753"/>
            <a:ext cx="5608975" cy="41840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p:txBody>
      </p:sp>
      <p:sp>
        <p:nvSpPr>
          <p:cNvPr id="888" name="Google Shape;888;p3:notes"/>
          <p:cNvSpPr txBox="1">
            <a:spLocks noGrp="1"/>
          </p:cNvSpPr>
          <p:nvPr>
            <p:ph type="sldNum" idx="12"/>
          </p:nvPr>
        </p:nvSpPr>
        <p:spPr>
          <a:xfrm>
            <a:off x="3970159" y="8830011"/>
            <a:ext cx="3038604" cy="46489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a typeface="SimSun" panose="02010600030101010101" pitchFamily="2" charset="-122"/>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DCF1A2-4E74-402C-93AB-E8C15D325AD4}"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71054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a typeface="SimSun" panose="02010600030101010101" pitchFamily="2" charset="-122"/>
            </a:endParaRPr>
          </a:p>
        </p:txBody>
      </p:sp>
      <p:sp>
        <p:nvSpPr>
          <p:cNvPr id="3584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DCF1A2-4E74-402C-93AB-E8C15D325AD4}"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74876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a typeface="SimSun" panose="02010600030101010101" pitchFamily="2" charset="-122"/>
            </a:endParaRPr>
          </a:p>
        </p:txBody>
      </p:sp>
      <p:sp>
        <p:nvSpPr>
          <p:cNvPr id="3584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DCF1A2-4E74-402C-93AB-E8C15D325AD4}"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442569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a:extLst>
            <a:ext uri="{FF2B5EF4-FFF2-40B4-BE49-F238E27FC236}">
              <a16:creationId xmlns:a16="http://schemas.microsoft.com/office/drawing/2014/main" id="{DC20BC1F-8588-70A6-5ADD-7154E557D131}"/>
            </a:ext>
          </a:extLst>
        </p:cNvPr>
        <p:cNvGrpSpPr/>
        <p:nvPr/>
      </p:nvGrpSpPr>
      <p:grpSpPr>
        <a:xfrm>
          <a:off x="0" y="0"/>
          <a:ext cx="0" cy="0"/>
          <a:chOff x="0" y="0"/>
          <a:chExt cx="0" cy="0"/>
        </a:xfrm>
      </p:grpSpPr>
      <p:sp>
        <p:nvSpPr>
          <p:cNvPr id="1043" name="Google Shape;1043;p32:notes">
            <a:extLst>
              <a:ext uri="{FF2B5EF4-FFF2-40B4-BE49-F238E27FC236}">
                <a16:creationId xmlns:a16="http://schemas.microsoft.com/office/drawing/2014/main" id="{6291D87A-7BFF-9D3C-8867-5B5D11174638}"/>
              </a:ext>
            </a:extLst>
          </p:cNvPr>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44" name="Google Shape;1044;p32:notes">
            <a:extLst>
              <a:ext uri="{FF2B5EF4-FFF2-40B4-BE49-F238E27FC236}">
                <a16:creationId xmlns:a16="http://schemas.microsoft.com/office/drawing/2014/main" id="{CF7034EB-2EE2-3F18-FA75-C6CA9A00B88A}"/>
              </a:ext>
            </a:extLst>
          </p:cNvPr>
          <p:cNvSpPr txBox="1">
            <a:spLocks noGrp="1"/>
          </p:cNvSpPr>
          <p:nvPr>
            <p:ph type="body" idx="1"/>
          </p:nvPr>
        </p:nvSpPr>
        <p:spPr>
          <a:xfrm>
            <a:off x="700713" y="4415753"/>
            <a:ext cx="5608975" cy="41840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p:txBody>
      </p:sp>
      <p:sp>
        <p:nvSpPr>
          <p:cNvPr id="1045" name="Google Shape;1045;p32:notes">
            <a:extLst>
              <a:ext uri="{FF2B5EF4-FFF2-40B4-BE49-F238E27FC236}">
                <a16:creationId xmlns:a16="http://schemas.microsoft.com/office/drawing/2014/main" id="{E4C386FC-46E6-489B-93A9-9AB121D9A6DB}"/>
              </a:ext>
            </a:extLst>
          </p:cNvPr>
          <p:cNvSpPr txBox="1">
            <a:spLocks noGrp="1"/>
          </p:cNvSpPr>
          <p:nvPr>
            <p:ph type="sldNum" idx="12"/>
          </p:nvPr>
        </p:nvSpPr>
        <p:spPr>
          <a:xfrm>
            <a:off x="3970159" y="8830011"/>
            <a:ext cx="3038604" cy="46489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C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34718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54:notes"/>
          <p:cNvSpPr txBox="1">
            <a:spLocks noGrp="1"/>
          </p:cNvSpPr>
          <p:nvPr>
            <p:ph type="body" idx="1"/>
          </p:nvPr>
        </p:nvSpPr>
        <p:spPr>
          <a:xfrm>
            <a:off x="700713" y="4415753"/>
            <a:ext cx="5608975" cy="4184053"/>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19" name="Google Shape;819;p54: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39873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55:notes"/>
          <p:cNvSpPr txBox="1">
            <a:spLocks noGrp="1"/>
          </p:cNvSpPr>
          <p:nvPr>
            <p:ph type="body" idx="1"/>
          </p:nvPr>
        </p:nvSpPr>
        <p:spPr>
          <a:xfrm>
            <a:off x="700713" y="4415753"/>
            <a:ext cx="5608975" cy="4184053"/>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33" name="Google Shape;833;p55: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1283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0" name="Google Shape;1450;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p35: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77" name="Google Shape;1077;p35:notes"/>
          <p:cNvSpPr txBox="1">
            <a:spLocks noGrp="1"/>
          </p:cNvSpPr>
          <p:nvPr>
            <p:ph type="body" idx="1"/>
          </p:nvPr>
        </p:nvSpPr>
        <p:spPr>
          <a:xfrm>
            <a:off x="700713" y="4415753"/>
            <a:ext cx="5608975" cy="41840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78" name="Google Shape;1078;p35:notes"/>
          <p:cNvSpPr txBox="1">
            <a:spLocks noGrp="1"/>
          </p:cNvSpPr>
          <p:nvPr>
            <p:ph type="sldNum" idx="12"/>
          </p:nvPr>
        </p:nvSpPr>
        <p:spPr>
          <a:xfrm>
            <a:off x="3970159" y="8830011"/>
            <a:ext cx="3038604" cy="46489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C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948234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p36: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4" name="Google Shape;1084;p36:notes"/>
          <p:cNvSpPr txBox="1">
            <a:spLocks noGrp="1"/>
          </p:cNvSpPr>
          <p:nvPr>
            <p:ph type="body" idx="1"/>
          </p:nvPr>
        </p:nvSpPr>
        <p:spPr>
          <a:xfrm>
            <a:off x="700713" y="4415753"/>
            <a:ext cx="5608975" cy="41840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85" name="Google Shape;1085;p36:notes"/>
          <p:cNvSpPr txBox="1">
            <a:spLocks noGrp="1"/>
          </p:cNvSpPr>
          <p:nvPr>
            <p:ph type="sldNum" idx="12"/>
          </p:nvPr>
        </p:nvSpPr>
        <p:spPr>
          <a:xfrm>
            <a:off x="3970159" y="8830011"/>
            <a:ext cx="3038604" cy="46489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C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66097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p37: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91" name="Google Shape;1091;p37:notes"/>
          <p:cNvSpPr txBox="1">
            <a:spLocks noGrp="1"/>
          </p:cNvSpPr>
          <p:nvPr>
            <p:ph type="body" idx="1"/>
          </p:nvPr>
        </p:nvSpPr>
        <p:spPr>
          <a:xfrm>
            <a:off x="700713" y="4415753"/>
            <a:ext cx="5608975" cy="41840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92" name="Google Shape;1092;p37:notes"/>
          <p:cNvSpPr txBox="1">
            <a:spLocks noGrp="1"/>
          </p:cNvSpPr>
          <p:nvPr>
            <p:ph type="sldNum" idx="12"/>
          </p:nvPr>
        </p:nvSpPr>
        <p:spPr>
          <a:xfrm>
            <a:off x="3970159" y="8830011"/>
            <a:ext cx="3038604" cy="46489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C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10585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4: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5" name="Google Shape;895;p4:notes"/>
          <p:cNvSpPr txBox="1">
            <a:spLocks noGrp="1"/>
          </p:cNvSpPr>
          <p:nvPr>
            <p:ph type="body" idx="1"/>
          </p:nvPr>
        </p:nvSpPr>
        <p:spPr>
          <a:xfrm>
            <a:off x="700713" y="4415753"/>
            <a:ext cx="5608975" cy="41840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latin typeface="Arial"/>
              <a:ea typeface="Arial"/>
              <a:cs typeface="Arial"/>
              <a:sym typeface="Arial"/>
            </a:endParaRPr>
          </a:p>
        </p:txBody>
      </p:sp>
      <p:sp>
        <p:nvSpPr>
          <p:cNvPr id="896" name="Google Shape;896;p4:notes"/>
          <p:cNvSpPr txBox="1">
            <a:spLocks noGrp="1"/>
          </p:cNvSpPr>
          <p:nvPr>
            <p:ph type="sldNum" idx="12"/>
          </p:nvPr>
        </p:nvSpPr>
        <p:spPr>
          <a:xfrm>
            <a:off x="3970159" y="8830011"/>
            <a:ext cx="3038604" cy="46489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38: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98" name="Google Shape;1098;p38:notes"/>
          <p:cNvSpPr txBox="1">
            <a:spLocks noGrp="1"/>
          </p:cNvSpPr>
          <p:nvPr>
            <p:ph type="body" idx="1"/>
          </p:nvPr>
        </p:nvSpPr>
        <p:spPr>
          <a:xfrm>
            <a:off x="700713" y="4415753"/>
            <a:ext cx="5608975" cy="41840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99" name="Google Shape;1099;p38:notes"/>
          <p:cNvSpPr txBox="1">
            <a:spLocks noGrp="1"/>
          </p:cNvSpPr>
          <p:nvPr>
            <p:ph type="sldNum" idx="12"/>
          </p:nvPr>
        </p:nvSpPr>
        <p:spPr>
          <a:xfrm>
            <a:off x="3970159" y="8830011"/>
            <a:ext cx="3038604" cy="46489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C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675078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p39: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05" name="Google Shape;1105;p39:notes"/>
          <p:cNvSpPr txBox="1">
            <a:spLocks noGrp="1"/>
          </p:cNvSpPr>
          <p:nvPr>
            <p:ph type="body" idx="1"/>
          </p:nvPr>
        </p:nvSpPr>
        <p:spPr>
          <a:xfrm>
            <a:off x="700713" y="4415753"/>
            <a:ext cx="5608975" cy="41840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106" name="Google Shape;1106;p39:notes"/>
          <p:cNvSpPr txBox="1">
            <a:spLocks noGrp="1"/>
          </p:cNvSpPr>
          <p:nvPr>
            <p:ph type="sldNum" idx="12"/>
          </p:nvPr>
        </p:nvSpPr>
        <p:spPr>
          <a:xfrm>
            <a:off x="3970159" y="8830011"/>
            <a:ext cx="3038604" cy="46489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C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061710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40: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12" name="Google Shape;1112;p40:notes"/>
          <p:cNvSpPr txBox="1">
            <a:spLocks noGrp="1"/>
          </p:cNvSpPr>
          <p:nvPr>
            <p:ph type="body" idx="1"/>
          </p:nvPr>
        </p:nvSpPr>
        <p:spPr>
          <a:xfrm>
            <a:off x="700713" y="4415753"/>
            <a:ext cx="5608975" cy="41840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113" name="Google Shape;1113;p40:notes"/>
          <p:cNvSpPr txBox="1">
            <a:spLocks noGrp="1"/>
          </p:cNvSpPr>
          <p:nvPr>
            <p:ph type="sldNum" idx="12"/>
          </p:nvPr>
        </p:nvSpPr>
        <p:spPr>
          <a:xfrm>
            <a:off x="3970159" y="8830011"/>
            <a:ext cx="3038604" cy="46489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C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127281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p41: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20" name="Google Shape;1120;p41:notes"/>
          <p:cNvSpPr txBox="1">
            <a:spLocks noGrp="1"/>
          </p:cNvSpPr>
          <p:nvPr>
            <p:ph type="body" idx="1"/>
          </p:nvPr>
        </p:nvSpPr>
        <p:spPr>
          <a:xfrm>
            <a:off x="700713" y="4415753"/>
            <a:ext cx="5608975" cy="41840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121" name="Google Shape;1121;p41:notes"/>
          <p:cNvSpPr txBox="1">
            <a:spLocks noGrp="1"/>
          </p:cNvSpPr>
          <p:nvPr>
            <p:ph type="sldNum" idx="12"/>
          </p:nvPr>
        </p:nvSpPr>
        <p:spPr>
          <a:xfrm>
            <a:off x="3970159" y="8830011"/>
            <a:ext cx="3038604" cy="46489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C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367129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p42: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30" name="Google Shape;1130;p42:notes"/>
          <p:cNvSpPr txBox="1">
            <a:spLocks noGrp="1"/>
          </p:cNvSpPr>
          <p:nvPr>
            <p:ph type="body" idx="1"/>
          </p:nvPr>
        </p:nvSpPr>
        <p:spPr>
          <a:xfrm>
            <a:off x="700713" y="4415753"/>
            <a:ext cx="5608975" cy="41840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131" name="Google Shape;1131;p42:notes"/>
          <p:cNvSpPr txBox="1">
            <a:spLocks noGrp="1"/>
          </p:cNvSpPr>
          <p:nvPr>
            <p:ph type="sldNum" idx="12"/>
          </p:nvPr>
        </p:nvSpPr>
        <p:spPr>
          <a:xfrm>
            <a:off x="3970159" y="8830011"/>
            <a:ext cx="3038604" cy="46489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C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912340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p43:notes"/>
          <p:cNvSpPr txBox="1">
            <a:spLocks noGrp="1"/>
          </p:cNvSpPr>
          <p:nvPr>
            <p:ph type="body" idx="1"/>
          </p:nvPr>
        </p:nvSpPr>
        <p:spPr>
          <a:xfrm>
            <a:off x="700713" y="4415753"/>
            <a:ext cx="5608975" cy="4184053"/>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200"/>
              <a:buFont typeface="Calibri"/>
              <a:buNone/>
            </a:pPr>
            <a:endParaRPr/>
          </a:p>
        </p:txBody>
      </p:sp>
      <p:sp>
        <p:nvSpPr>
          <p:cNvPr id="1137" name="Google Shape;1137;p43: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32849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5" name="Google Shape;114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91418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p45:notes"/>
          <p:cNvSpPr txBox="1">
            <a:spLocks noGrp="1"/>
          </p:cNvSpPr>
          <p:nvPr>
            <p:ph type="body" idx="1"/>
          </p:nvPr>
        </p:nvSpPr>
        <p:spPr>
          <a:xfrm>
            <a:off x="700713" y="4415753"/>
            <a:ext cx="5608975" cy="4184053"/>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200"/>
              <a:buFont typeface="Calibri"/>
              <a:buNone/>
            </a:pPr>
            <a:endParaRPr/>
          </a:p>
        </p:txBody>
      </p:sp>
      <p:sp>
        <p:nvSpPr>
          <p:cNvPr id="1169" name="Google Shape;1169;p45: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26076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p46: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82" name="Google Shape;1182;p46:notes"/>
          <p:cNvSpPr txBox="1">
            <a:spLocks noGrp="1"/>
          </p:cNvSpPr>
          <p:nvPr>
            <p:ph type="body" idx="1"/>
          </p:nvPr>
        </p:nvSpPr>
        <p:spPr>
          <a:xfrm>
            <a:off x="700713" y="4415753"/>
            <a:ext cx="5608975" cy="41840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183" name="Google Shape;1183;p46:notes"/>
          <p:cNvSpPr txBox="1">
            <a:spLocks noGrp="1"/>
          </p:cNvSpPr>
          <p:nvPr>
            <p:ph type="sldNum" idx="12"/>
          </p:nvPr>
        </p:nvSpPr>
        <p:spPr>
          <a:xfrm>
            <a:off x="3970159" y="8830011"/>
            <a:ext cx="3038604" cy="46489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C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56070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5: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02" name="Google Shape;902;p5:notes"/>
          <p:cNvSpPr txBox="1">
            <a:spLocks noGrp="1"/>
          </p:cNvSpPr>
          <p:nvPr>
            <p:ph type="body" idx="1"/>
          </p:nvPr>
        </p:nvSpPr>
        <p:spPr>
          <a:xfrm>
            <a:off x="700713" y="4415753"/>
            <a:ext cx="5608975" cy="41840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p:txBody>
      </p:sp>
      <p:sp>
        <p:nvSpPr>
          <p:cNvPr id="903" name="Google Shape;903;p5:notes"/>
          <p:cNvSpPr txBox="1">
            <a:spLocks noGrp="1"/>
          </p:cNvSpPr>
          <p:nvPr>
            <p:ph type="sldNum" idx="12"/>
          </p:nvPr>
        </p:nvSpPr>
        <p:spPr>
          <a:xfrm>
            <a:off x="3970159" y="8830011"/>
            <a:ext cx="3038604" cy="46489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6: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09" name="Google Shape;909;p6:notes"/>
          <p:cNvSpPr txBox="1">
            <a:spLocks noGrp="1"/>
          </p:cNvSpPr>
          <p:nvPr>
            <p:ph type="body" idx="1"/>
          </p:nvPr>
        </p:nvSpPr>
        <p:spPr>
          <a:xfrm>
            <a:off x="700713" y="4415753"/>
            <a:ext cx="5608975" cy="41840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p:txBody>
      </p:sp>
      <p:sp>
        <p:nvSpPr>
          <p:cNvPr id="910" name="Google Shape;910;p6:notes"/>
          <p:cNvSpPr txBox="1">
            <a:spLocks noGrp="1"/>
          </p:cNvSpPr>
          <p:nvPr>
            <p:ph type="sldNum" idx="12"/>
          </p:nvPr>
        </p:nvSpPr>
        <p:spPr>
          <a:xfrm>
            <a:off x="3970159" y="8830011"/>
            <a:ext cx="3038604" cy="46489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6: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09" name="Google Shape;909;p6:notes"/>
          <p:cNvSpPr txBox="1">
            <a:spLocks noGrp="1"/>
          </p:cNvSpPr>
          <p:nvPr>
            <p:ph type="body" idx="1"/>
          </p:nvPr>
        </p:nvSpPr>
        <p:spPr>
          <a:xfrm>
            <a:off x="700713" y="4415753"/>
            <a:ext cx="5608975" cy="41840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p:txBody>
      </p:sp>
      <p:sp>
        <p:nvSpPr>
          <p:cNvPr id="910" name="Google Shape;910;p6:notes"/>
          <p:cNvSpPr txBox="1">
            <a:spLocks noGrp="1"/>
          </p:cNvSpPr>
          <p:nvPr>
            <p:ph type="sldNum" idx="12"/>
          </p:nvPr>
        </p:nvSpPr>
        <p:spPr>
          <a:xfrm>
            <a:off x="3970159" y="8830011"/>
            <a:ext cx="3038604" cy="46489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172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6: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09" name="Google Shape;909;p6:notes"/>
          <p:cNvSpPr txBox="1">
            <a:spLocks noGrp="1"/>
          </p:cNvSpPr>
          <p:nvPr>
            <p:ph type="body" idx="1"/>
          </p:nvPr>
        </p:nvSpPr>
        <p:spPr>
          <a:xfrm>
            <a:off x="700713" y="4415753"/>
            <a:ext cx="5608975" cy="41840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p:txBody>
      </p:sp>
      <p:sp>
        <p:nvSpPr>
          <p:cNvPr id="910" name="Google Shape;910;p6:notes"/>
          <p:cNvSpPr txBox="1">
            <a:spLocks noGrp="1"/>
          </p:cNvSpPr>
          <p:nvPr>
            <p:ph type="sldNum" idx="12"/>
          </p:nvPr>
        </p:nvSpPr>
        <p:spPr>
          <a:xfrm>
            <a:off x="3970159" y="8830011"/>
            <a:ext cx="3038604" cy="46489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06235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6: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09" name="Google Shape;909;p6:notes"/>
          <p:cNvSpPr txBox="1">
            <a:spLocks noGrp="1"/>
          </p:cNvSpPr>
          <p:nvPr>
            <p:ph type="body" idx="1"/>
          </p:nvPr>
        </p:nvSpPr>
        <p:spPr>
          <a:xfrm>
            <a:off x="700713" y="4415753"/>
            <a:ext cx="5608975" cy="41840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p:txBody>
      </p:sp>
      <p:sp>
        <p:nvSpPr>
          <p:cNvPr id="910" name="Google Shape;910;p6:notes"/>
          <p:cNvSpPr txBox="1">
            <a:spLocks noGrp="1"/>
          </p:cNvSpPr>
          <p:nvPr>
            <p:ph type="sldNum" idx="12"/>
          </p:nvPr>
        </p:nvSpPr>
        <p:spPr>
          <a:xfrm>
            <a:off x="3970159" y="8830011"/>
            <a:ext cx="3038604" cy="46489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36328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8CF78-05F1-4C7E-8CFE-0F47ED93DD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4866AD-623F-47CC-BB9E-C6605D686F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DA3662-B07D-4C4C-92DF-2C9CB67B2251}"/>
              </a:ext>
            </a:extLst>
          </p:cNvPr>
          <p:cNvSpPr>
            <a:spLocks noGrp="1"/>
          </p:cNvSpPr>
          <p:nvPr>
            <p:ph type="dt" sz="half" idx="10"/>
          </p:nvPr>
        </p:nvSpPr>
        <p:spPr/>
        <p:txBody>
          <a:bodyPr/>
          <a:lstStyle/>
          <a:p>
            <a:fld id="{5EF05FE2-657B-4989-ACA2-A1C9304855F7}" type="datetimeFigureOut">
              <a:rPr lang="en-US" smtClean="0"/>
              <a:t>4/6/2025</a:t>
            </a:fld>
            <a:endParaRPr lang="en-US"/>
          </a:p>
        </p:txBody>
      </p:sp>
      <p:sp>
        <p:nvSpPr>
          <p:cNvPr id="5" name="Footer Placeholder 4">
            <a:extLst>
              <a:ext uri="{FF2B5EF4-FFF2-40B4-BE49-F238E27FC236}">
                <a16:creationId xmlns:a16="http://schemas.microsoft.com/office/drawing/2014/main" id="{6713B516-3103-473E-90CE-4B17143C0C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5E29D-948F-42B4-90F7-01B7EF638D12}"/>
              </a:ext>
            </a:extLst>
          </p:cNvPr>
          <p:cNvSpPr>
            <a:spLocks noGrp="1"/>
          </p:cNvSpPr>
          <p:nvPr>
            <p:ph type="sldNum" sz="quarter" idx="12"/>
          </p:nvPr>
        </p:nvSpPr>
        <p:spPr/>
        <p:txBody>
          <a:bodyPr/>
          <a:lstStyle/>
          <a:p>
            <a:fld id="{5C61890B-AB76-480A-8527-FF04678D46B9}" type="slidenum">
              <a:rPr lang="en-US" smtClean="0"/>
              <a:t>‹#›</a:t>
            </a:fld>
            <a:endParaRPr lang="en-US"/>
          </a:p>
        </p:txBody>
      </p:sp>
    </p:spTree>
    <p:extLst>
      <p:ext uri="{BB962C8B-B14F-4D97-AF65-F5344CB8AC3E}">
        <p14:creationId xmlns:p14="http://schemas.microsoft.com/office/powerpoint/2010/main" val="1665927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85F4-10CF-42B1-A022-C9BA85252D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B6DD63-A58A-4719-9B47-8E627221DF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4196A1-87CA-47EB-AB10-76AFCA88F31C}"/>
              </a:ext>
            </a:extLst>
          </p:cNvPr>
          <p:cNvSpPr>
            <a:spLocks noGrp="1"/>
          </p:cNvSpPr>
          <p:nvPr>
            <p:ph type="dt" sz="half" idx="10"/>
          </p:nvPr>
        </p:nvSpPr>
        <p:spPr/>
        <p:txBody>
          <a:bodyPr/>
          <a:lstStyle/>
          <a:p>
            <a:fld id="{5EF05FE2-657B-4989-ACA2-A1C9304855F7}" type="datetimeFigureOut">
              <a:rPr lang="en-US" smtClean="0"/>
              <a:t>4/6/2025</a:t>
            </a:fld>
            <a:endParaRPr lang="en-US"/>
          </a:p>
        </p:txBody>
      </p:sp>
      <p:sp>
        <p:nvSpPr>
          <p:cNvPr id="5" name="Footer Placeholder 4">
            <a:extLst>
              <a:ext uri="{FF2B5EF4-FFF2-40B4-BE49-F238E27FC236}">
                <a16:creationId xmlns:a16="http://schemas.microsoft.com/office/drawing/2014/main" id="{2A395BD0-3633-4C8C-9CD5-1D2938F48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94471-EB0C-4F7E-89AA-5C375338C7B5}"/>
              </a:ext>
            </a:extLst>
          </p:cNvPr>
          <p:cNvSpPr>
            <a:spLocks noGrp="1"/>
          </p:cNvSpPr>
          <p:nvPr>
            <p:ph type="sldNum" sz="quarter" idx="12"/>
          </p:nvPr>
        </p:nvSpPr>
        <p:spPr/>
        <p:txBody>
          <a:bodyPr/>
          <a:lstStyle/>
          <a:p>
            <a:fld id="{5C61890B-AB76-480A-8527-FF04678D46B9}" type="slidenum">
              <a:rPr lang="en-US" smtClean="0"/>
              <a:t>‹#›</a:t>
            </a:fld>
            <a:endParaRPr lang="en-US"/>
          </a:p>
        </p:txBody>
      </p:sp>
    </p:spTree>
    <p:extLst>
      <p:ext uri="{BB962C8B-B14F-4D97-AF65-F5344CB8AC3E}">
        <p14:creationId xmlns:p14="http://schemas.microsoft.com/office/powerpoint/2010/main" val="18716355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81"/>
        <p:cNvGrpSpPr/>
        <p:nvPr/>
      </p:nvGrpSpPr>
      <p:grpSpPr>
        <a:xfrm>
          <a:off x="0" y="0"/>
          <a:ext cx="0" cy="0"/>
          <a:chOff x="0" y="0"/>
          <a:chExt cx="0" cy="0"/>
        </a:xfrm>
      </p:grpSpPr>
      <p:sp>
        <p:nvSpPr>
          <p:cNvPr id="682" name="Google Shape;682;p1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689"/>
              <a:buFont typeface="Calibri"/>
              <a:buNone/>
              <a:defRPr sz="758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3" name="Google Shape;683;p151"/>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00" lvl="0" indent="-589851" algn="l">
              <a:lnSpc>
                <a:spcPct val="90000"/>
              </a:lnSpc>
              <a:spcBef>
                <a:spcPts val="1333"/>
              </a:spcBef>
              <a:spcAft>
                <a:spcPts val="0"/>
              </a:spcAft>
              <a:buClr>
                <a:schemeClr val="dk1"/>
              </a:buClr>
              <a:buSzPts val="5689"/>
              <a:buChar char="•"/>
              <a:defRPr sz="7585"/>
            </a:lvl1pPr>
            <a:lvl2pPr marL="914400" lvl="1" indent="-544703" algn="l">
              <a:lnSpc>
                <a:spcPct val="90000"/>
              </a:lnSpc>
              <a:spcBef>
                <a:spcPts val="667"/>
              </a:spcBef>
              <a:spcAft>
                <a:spcPts val="0"/>
              </a:spcAft>
              <a:buClr>
                <a:schemeClr val="dk1"/>
              </a:buClr>
              <a:buSzPts val="4978"/>
              <a:buChar char="•"/>
              <a:defRPr sz="6637"/>
            </a:lvl2pPr>
            <a:lvl3pPr marL="1371600" lvl="2" indent="-499554" algn="l">
              <a:lnSpc>
                <a:spcPct val="90000"/>
              </a:lnSpc>
              <a:spcBef>
                <a:spcPts val="667"/>
              </a:spcBef>
              <a:spcAft>
                <a:spcPts val="0"/>
              </a:spcAft>
              <a:buClr>
                <a:schemeClr val="dk1"/>
              </a:buClr>
              <a:buSzPts val="4267"/>
              <a:buChar char="•"/>
              <a:defRPr sz="5689"/>
            </a:lvl3pPr>
            <a:lvl4pPr marL="1828800" lvl="3" indent="-454406" algn="l">
              <a:lnSpc>
                <a:spcPct val="90000"/>
              </a:lnSpc>
              <a:spcBef>
                <a:spcPts val="667"/>
              </a:spcBef>
              <a:spcAft>
                <a:spcPts val="0"/>
              </a:spcAft>
              <a:buClr>
                <a:schemeClr val="dk1"/>
              </a:buClr>
              <a:buSzPts val="3556"/>
              <a:buChar char="•"/>
              <a:defRPr sz="4741"/>
            </a:lvl4pPr>
            <a:lvl5pPr marL="2286000" lvl="4" indent="-454406" algn="l">
              <a:lnSpc>
                <a:spcPct val="90000"/>
              </a:lnSpc>
              <a:spcBef>
                <a:spcPts val="667"/>
              </a:spcBef>
              <a:spcAft>
                <a:spcPts val="0"/>
              </a:spcAft>
              <a:buClr>
                <a:schemeClr val="dk1"/>
              </a:buClr>
              <a:buSzPts val="3556"/>
              <a:buChar char="•"/>
              <a:defRPr sz="4741"/>
            </a:lvl5pPr>
            <a:lvl6pPr marL="2743200" lvl="5" indent="-454406" algn="l">
              <a:lnSpc>
                <a:spcPct val="90000"/>
              </a:lnSpc>
              <a:spcBef>
                <a:spcPts val="667"/>
              </a:spcBef>
              <a:spcAft>
                <a:spcPts val="0"/>
              </a:spcAft>
              <a:buClr>
                <a:schemeClr val="dk1"/>
              </a:buClr>
              <a:buSzPts val="3556"/>
              <a:buChar char="•"/>
              <a:defRPr sz="4741"/>
            </a:lvl6pPr>
            <a:lvl7pPr marL="3200400" lvl="6" indent="-454406" algn="l">
              <a:lnSpc>
                <a:spcPct val="90000"/>
              </a:lnSpc>
              <a:spcBef>
                <a:spcPts val="667"/>
              </a:spcBef>
              <a:spcAft>
                <a:spcPts val="0"/>
              </a:spcAft>
              <a:buClr>
                <a:schemeClr val="dk1"/>
              </a:buClr>
              <a:buSzPts val="3556"/>
              <a:buChar char="•"/>
              <a:defRPr sz="4741"/>
            </a:lvl7pPr>
            <a:lvl8pPr marL="3657600" lvl="7" indent="-454406" algn="l">
              <a:lnSpc>
                <a:spcPct val="90000"/>
              </a:lnSpc>
              <a:spcBef>
                <a:spcPts val="667"/>
              </a:spcBef>
              <a:spcAft>
                <a:spcPts val="0"/>
              </a:spcAft>
              <a:buClr>
                <a:schemeClr val="dk1"/>
              </a:buClr>
              <a:buSzPts val="3556"/>
              <a:buChar char="•"/>
              <a:defRPr sz="4741"/>
            </a:lvl8pPr>
            <a:lvl9pPr marL="4114800" lvl="8" indent="-454406" algn="l">
              <a:lnSpc>
                <a:spcPct val="90000"/>
              </a:lnSpc>
              <a:spcBef>
                <a:spcPts val="667"/>
              </a:spcBef>
              <a:spcAft>
                <a:spcPts val="0"/>
              </a:spcAft>
              <a:buClr>
                <a:schemeClr val="dk1"/>
              </a:buClr>
              <a:buSzPts val="3556"/>
              <a:buChar char="•"/>
              <a:defRPr sz="4741"/>
            </a:lvl9pPr>
          </a:lstStyle>
          <a:p>
            <a:endParaRPr/>
          </a:p>
        </p:txBody>
      </p:sp>
      <p:sp>
        <p:nvSpPr>
          <p:cNvPr id="684" name="Google Shape;684;p151"/>
          <p:cNvSpPr txBox="1">
            <a:spLocks noGrp="1"/>
          </p:cNvSpPr>
          <p:nvPr>
            <p:ph type="body" idx="2"/>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2844"/>
              <a:buNone/>
              <a:defRPr sz="3791"/>
            </a:lvl1pPr>
            <a:lvl2pPr marL="914400" lvl="1" indent="-228600" algn="l">
              <a:lnSpc>
                <a:spcPct val="90000"/>
              </a:lnSpc>
              <a:spcBef>
                <a:spcPts val="667"/>
              </a:spcBef>
              <a:spcAft>
                <a:spcPts val="0"/>
              </a:spcAft>
              <a:buClr>
                <a:schemeClr val="dk1"/>
              </a:buClr>
              <a:buSzPts val="2489"/>
              <a:buNone/>
              <a:defRPr sz="3318"/>
            </a:lvl2pPr>
            <a:lvl3pPr marL="1371600" lvl="2" indent="-228600" algn="l">
              <a:lnSpc>
                <a:spcPct val="90000"/>
              </a:lnSpc>
              <a:spcBef>
                <a:spcPts val="667"/>
              </a:spcBef>
              <a:spcAft>
                <a:spcPts val="0"/>
              </a:spcAft>
              <a:buClr>
                <a:schemeClr val="dk1"/>
              </a:buClr>
              <a:buSzPts val="2133"/>
              <a:buNone/>
              <a:defRPr sz="2844"/>
            </a:lvl3pPr>
            <a:lvl4pPr marL="1828800" lvl="3" indent="-228600" algn="l">
              <a:lnSpc>
                <a:spcPct val="90000"/>
              </a:lnSpc>
              <a:spcBef>
                <a:spcPts val="667"/>
              </a:spcBef>
              <a:spcAft>
                <a:spcPts val="0"/>
              </a:spcAft>
              <a:buClr>
                <a:schemeClr val="dk1"/>
              </a:buClr>
              <a:buSzPts val="1778"/>
              <a:buNone/>
              <a:defRPr sz="2371"/>
            </a:lvl4pPr>
            <a:lvl5pPr marL="2286000" lvl="4" indent="-228600" algn="l">
              <a:lnSpc>
                <a:spcPct val="90000"/>
              </a:lnSpc>
              <a:spcBef>
                <a:spcPts val="667"/>
              </a:spcBef>
              <a:spcAft>
                <a:spcPts val="0"/>
              </a:spcAft>
              <a:buClr>
                <a:schemeClr val="dk1"/>
              </a:buClr>
              <a:buSzPts val="1778"/>
              <a:buNone/>
              <a:defRPr sz="2371"/>
            </a:lvl5pPr>
            <a:lvl6pPr marL="2743200" lvl="5" indent="-228600" algn="l">
              <a:lnSpc>
                <a:spcPct val="90000"/>
              </a:lnSpc>
              <a:spcBef>
                <a:spcPts val="667"/>
              </a:spcBef>
              <a:spcAft>
                <a:spcPts val="0"/>
              </a:spcAft>
              <a:buClr>
                <a:schemeClr val="dk1"/>
              </a:buClr>
              <a:buSzPts val="1778"/>
              <a:buNone/>
              <a:defRPr sz="2371"/>
            </a:lvl6pPr>
            <a:lvl7pPr marL="3200400" lvl="6" indent="-228600" algn="l">
              <a:lnSpc>
                <a:spcPct val="90000"/>
              </a:lnSpc>
              <a:spcBef>
                <a:spcPts val="667"/>
              </a:spcBef>
              <a:spcAft>
                <a:spcPts val="0"/>
              </a:spcAft>
              <a:buClr>
                <a:schemeClr val="dk1"/>
              </a:buClr>
              <a:buSzPts val="1778"/>
              <a:buNone/>
              <a:defRPr sz="2371"/>
            </a:lvl7pPr>
            <a:lvl8pPr marL="3657600" lvl="7" indent="-228600" algn="l">
              <a:lnSpc>
                <a:spcPct val="90000"/>
              </a:lnSpc>
              <a:spcBef>
                <a:spcPts val="667"/>
              </a:spcBef>
              <a:spcAft>
                <a:spcPts val="0"/>
              </a:spcAft>
              <a:buClr>
                <a:schemeClr val="dk1"/>
              </a:buClr>
              <a:buSzPts val="1778"/>
              <a:buNone/>
              <a:defRPr sz="2371"/>
            </a:lvl8pPr>
            <a:lvl9pPr marL="4114800" lvl="8" indent="-228600" algn="l">
              <a:lnSpc>
                <a:spcPct val="90000"/>
              </a:lnSpc>
              <a:spcBef>
                <a:spcPts val="667"/>
              </a:spcBef>
              <a:spcAft>
                <a:spcPts val="0"/>
              </a:spcAft>
              <a:buClr>
                <a:schemeClr val="dk1"/>
              </a:buClr>
              <a:buSzPts val="1778"/>
              <a:buNone/>
              <a:defRPr sz="2371"/>
            </a:lvl9pPr>
          </a:lstStyle>
          <a:p>
            <a:endParaRPr/>
          </a:p>
        </p:txBody>
      </p:sp>
      <p:sp>
        <p:nvSpPr>
          <p:cNvPr id="685" name="Google Shape;685;p15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86" name="Google Shape;686;p15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87" name="Google Shape;687;p15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10383488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88"/>
        <p:cNvGrpSpPr/>
        <p:nvPr/>
      </p:nvGrpSpPr>
      <p:grpSpPr>
        <a:xfrm>
          <a:off x="0" y="0"/>
          <a:ext cx="0" cy="0"/>
          <a:chOff x="0" y="0"/>
          <a:chExt cx="0" cy="0"/>
        </a:xfrm>
      </p:grpSpPr>
      <p:sp>
        <p:nvSpPr>
          <p:cNvPr id="689" name="Google Shape;689;p1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689"/>
              <a:buFont typeface="Calibri"/>
              <a:buNone/>
              <a:defRPr sz="758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0" name="Google Shape;690;p152"/>
          <p:cNvSpPr>
            <a:spLocks noGrp="1"/>
          </p:cNvSpPr>
          <p:nvPr>
            <p:ph type="pic" idx="2"/>
          </p:nvPr>
        </p:nvSpPr>
        <p:spPr>
          <a:xfrm>
            <a:off x="5183188" y="987426"/>
            <a:ext cx="6172200" cy="4873625"/>
          </a:xfrm>
          <a:prstGeom prst="rect">
            <a:avLst/>
          </a:prstGeom>
          <a:noFill/>
          <a:ln>
            <a:noFill/>
          </a:ln>
        </p:spPr>
      </p:sp>
      <p:sp>
        <p:nvSpPr>
          <p:cNvPr id="691" name="Google Shape;691;p152"/>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2844"/>
              <a:buNone/>
              <a:defRPr sz="3791"/>
            </a:lvl1pPr>
            <a:lvl2pPr marL="914400" lvl="1" indent="-228600" algn="l">
              <a:lnSpc>
                <a:spcPct val="90000"/>
              </a:lnSpc>
              <a:spcBef>
                <a:spcPts val="667"/>
              </a:spcBef>
              <a:spcAft>
                <a:spcPts val="0"/>
              </a:spcAft>
              <a:buClr>
                <a:schemeClr val="dk1"/>
              </a:buClr>
              <a:buSzPts val="2489"/>
              <a:buNone/>
              <a:defRPr sz="3318"/>
            </a:lvl2pPr>
            <a:lvl3pPr marL="1371600" lvl="2" indent="-228600" algn="l">
              <a:lnSpc>
                <a:spcPct val="90000"/>
              </a:lnSpc>
              <a:spcBef>
                <a:spcPts val="667"/>
              </a:spcBef>
              <a:spcAft>
                <a:spcPts val="0"/>
              </a:spcAft>
              <a:buClr>
                <a:schemeClr val="dk1"/>
              </a:buClr>
              <a:buSzPts val="2133"/>
              <a:buNone/>
              <a:defRPr sz="2844"/>
            </a:lvl3pPr>
            <a:lvl4pPr marL="1828800" lvl="3" indent="-228600" algn="l">
              <a:lnSpc>
                <a:spcPct val="90000"/>
              </a:lnSpc>
              <a:spcBef>
                <a:spcPts val="667"/>
              </a:spcBef>
              <a:spcAft>
                <a:spcPts val="0"/>
              </a:spcAft>
              <a:buClr>
                <a:schemeClr val="dk1"/>
              </a:buClr>
              <a:buSzPts val="1778"/>
              <a:buNone/>
              <a:defRPr sz="2371"/>
            </a:lvl4pPr>
            <a:lvl5pPr marL="2286000" lvl="4" indent="-228600" algn="l">
              <a:lnSpc>
                <a:spcPct val="90000"/>
              </a:lnSpc>
              <a:spcBef>
                <a:spcPts val="667"/>
              </a:spcBef>
              <a:spcAft>
                <a:spcPts val="0"/>
              </a:spcAft>
              <a:buClr>
                <a:schemeClr val="dk1"/>
              </a:buClr>
              <a:buSzPts val="1778"/>
              <a:buNone/>
              <a:defRPr sz="2371"/>
            </a:lvl5pPr>
            <a:lvl6pPr marL="2743200" lvl="5" indent="-228600" algn="l">
              <a:lnSpc>
                <a:spcPct val="90000"/>
              </a:lnSpc>
              <a:spcBef>
                <a:spcPts val="667"/>
              </a:spcBef>
              <a:spcAft>
                <a:spcPts val="0"/>
              </a:spcAft>
              <a:buClr>
                <a:schemeClr val="dk1"/>
              </a:buClr>
              <a:buSzPts val="1778"/>
              <a:buNone/>
              <a:defRPr sz="2371"/>
            </a:lvl6pPr>
            <a:lvl7pPr marL="3200400" lvl="6" indent="-228600" algn="l">
              <a:lnSpc>
                <a:spcPct val="90000"/>
              </a:lnSpc>
              <a:spcBef>
                <a:spcPts val="667"/>
              </a:spcBef>
              <a:spcAft>
                <a:spcPts val="0"/>
              </a:spcAft>
              <a:buClr>
                <a:schemeClr val="dk1"/>
              </a:buClr>
              <a:buSzPts val="1778"/>
              <a:buNone/>
              <a:defRPr sz="2371"/>
            </a:lvl7pPr>
            <a:lvl8pPr marL="3657600" lvl="7" indent="-228600" algn="l">
              <a:lnSpc>
                <a:spcPct val="90000"/>
              </a:lnSpc>
              <a:spcBef>
                <a:spcPts val="667"/>
              </a:spcBef>
              <a:spcAft>
                <a:spcPts val="0"/>
              </a:spcAft>
              <a:buClr>
                <a:schemeClr val="dk1"/>
              </a:buClr>
              <a:buSzPts val="1778"/>
              <a:buNone/>
              <a:defRPr sz="2371"/>
            </a:lvl8pPr>
            <a:lvl9pPr marL="4114800" lvl="8" indent="-228600" algn="l">
              <a:lnSpc>
                <a:spcPct val="90000"/>
              </a:lnSpc>
              <a:spcBef>
                <a:spcPts val="667"/>
              </a:spcBef>
              <a:spcAft>
                <a:spcPts val="0"/>
              </a:spcAft>
              <a:buClr>
                <a:schemeClr val="dk1"/>
              </a:buClr>
              <a:buSzPts val="1778"/>
              <a:buNone/>
              <a:defRPr sz="2371"/>
            </a:lvl9pPr>
          </a:lstStyle>
          <a:p>
            <a:endParaRPr/>
          </a:p>
        </p:txBody>
      </p:sp>
      <p:sp>
        <p:nvSpPr>
          <p:cNvPr id="692" name="Google Shape;692;p15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93" name="Google Shape;693;p15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94" name="Google Shape;694;p15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19520444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95"/>
        <p:cNvGrpSpPr/>
        <p:nvPr/>
      </p:nvGrpSpPr>
      <p:grpSpPr>
        <a:xfrm>
          <a:off x="0" y="0"/>
          <a:ext cx="0" cy="0"/>
          <a:chOff x="0" y="0"/>
          <a:chExt cx="0" cy="0"/>
        </a:xfrm>
      </p:grpSpPr>
      <p:sp>
        <p:nvSpPr>
          <p:cNvPr id="696" name="Google Shape;696;p1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7" name="Google Shape;697;p153"/>
          <p:cNvSpPr txBox="1">
            <a:spLocks noGrp="1"/>
          </p:cNvSpPr>
          <p:nvPr>
            <p:ph type="body" idx="1"/>
          </p:nvPr>
        </p:nvSpPr>
        <p:spPr>
          <a:xfrm rot="5400000">
            <a:off x="3920331" y="-1256505"/>
            <a:ext cx="4351339"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98" name="Google Shape;698;p15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99" name="Google Shape;699;p15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700" name="Google Shape;700;p15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12741450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01"/>
        <p:cNvGrpSpPr/>
        <p:nvPr/>
      </p:nvGrpSpPr>
      <p:grpSpPr>
        <a:xfrm>
          <a:off x="0" y="0"/>
          <a:ext cx="0" cy="0"/>
          <a:chOff x="0" y="0"/>
          <a:chExt cx="0" cy="0"/>
        </a:xfrm>
      </p:grpSpPr>
      <p:sp>
        <p:nvSpPr>
          <p:cNvPr id="702" name="Google Shape;702;p154"/>
          <p:cNvSpPr txBox="1">
            <a:spLocks noGrp="1"/>
          </p:cNvSpPr>
          <p:nvPr>
            <p:ph type="title"/>
          </p:nvPr>
        </p:nvSpPr>
        <p:spPr>
          <a:xfrm rot="5400000">
            <a:off x="7133431" y="1956595"/>
            <a:ext cx="5811839"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3" name="Google Shape;703;p154"/>
          <p:cNvSpPr txBox="1">
            <a:spLocks noGrp="1"/>
          </p:cNvSpPr>
          <p:nvPr>
            <p:ph type="body" idx="1"/>
          </p:nvPr>
        </p:nvSpPr>
        <p:spPr>
          <a:xfrm rot="5400000">
            <a:off x="1799431" y="-596105"/>
            <a:ext cx="5811839"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04" name="Google Shape;704;p15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705" name="Google Shape;705;p15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706" name="Google Shape;706;p15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0314563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713"/>
        <p:cNvGrpSpPr/>
        <p:nvPr/>
      </p:nvGrpSpPr>
      <p:grpSpPr>
        <a:xfrm>
          <a:off x="0" y="0"/>
          <a:ext cx="0" cy="0"/>
          <a:chOff x="0" y="0"/>
          <a:chExt cx="0" cy="0"/>
        </a:xfrm>
      </p:grpSpPr>
      <p:sp>
        <p:nvSpPr>
          <p:cNvPr id="714" name="Google Shape;714;p68"/>
          <p:cNvSpPr txBox="1">
            <a:spLocks noGrp="1"/>
          </p:cNvSpPr>
          <p:nvPr>
            <p:ph type="title"/>
          </p:nvPr>
        </p:nvSpPr>
        <p:spPr>
          <a:xfrm>
            <a:off x="609600" y="274639"/>
            <a:ext cx="10972800" cy="1143000"/>
          </a:xfrm>
          <a:prstGeom prst="rect">
            <a:avLst/>
          </a:prstGeom>
          <a:noFill/>
          <a:ln>
            <a:noFill/>
          </a:ln>
        </p:spPr>
        <p:txBody>
          <a:bodyPr spcFirstLastPara="1" wrap="square" lIns="91325" tIns="45675" rIns="91325" bIns="456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5" name="Google Shape;715;p68"/>
          <p:cNvSpPr txBox="1">
            <a:spLocks noGrp="1"/>
          </p:cNvSpPr>
          <p:nvPr>
            <p:ph type="body" idx="1"/>
          </p:nvPr>
        </p:nvSpPr>
        <p:spPr>
          <a:xfrm>
            <a:off x="609600" y="1600203"/>
            <a:ext cx="10972800" cy="4525963"/>
          </a:xfrm>
          <a:prstGeom prst="rect">
            <a:avLst/>
          </a:prstGeom>
          <a:noFill/>
          <a:ln>
            <a:noFill/>
          </a:ln>
        </p:spPr>
        <p:txBody>
          <a:bodyPr spcFirstLastPara="1" wrap="square" lIns="91325" tIns="45675" rIns="91325" bIns="4567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6" name="Google Shape;716;p68"/>
          <p:cNvSpPr txBox="1">
            <a:spLocks noGrp="1"/>
          </p:cNvSpPr>
          <p:nvPr>
            <p:ph type="dt" idx="10"/>
          </p:nvPr>
        </p:nvSpPr>
        <p:spPr>
          <a:xfrm>
            <a:off x="609600" y="6245225"/>
            <a:ext cx="2844800" cy="476251"/>
          </a:xfrm>
          <a:prstGeom prst="rect">
            <a:avLst/>
          </a:prstGeom>
          <a:noFill/>
          <a:ln>
            <a:noFill/>
          </a:ln>
        </p:spPr>
        <p:txBody>
          <a:bodyPr spcFirstLastPara="1" wrap="square" lIns="91325" tIns="45675" rIns="91325" bIns="456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717" name="Google Shape;717;p68"/>
          <p:cNvSpPr txBox="1">
            <a:spLocks noGrp="1"/>
          </p:cNvSpPr>
          <p:nvPr>
            <p:ph type="ftr" idx="11"/>
          </p:nvPr>
        </p:nvSpPr>
        <p:spPr>
          <a:xfrm>
            <a:off x="4165600" y="6245225"/>
            <a:ext cx="3860800" cy="476251"/>
          </a:xfrm>
          <a:prstGeom prst="rect">
            <a:avLst/>
          </a:prstGeom>
          <a:noFill/>
          <a:ln>
            <a:noFill/>
          </a:ln>
        </p:spPr>
        <p:txBody>
          <a:bodyPr spcFirstLastPara="1" wrap="square" lIns="91325" tIns="45675" rIns="91325" bIns="456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718" name="Google Shape;718;p68"/>
          <p:cNvSpPr txBox="1">
            <a:spLocks noGrp="1"/>
          </p:cNvSpPr>
          <p:nvPr>
            <p:ph type="sldNum" idx="12"/>
          </p:nvPr>
        </p:nvSpPr>
        <p:spPr>
          <a:xfrm>
            <a:off x="8737600" y="6245225"/>
            <a:ext cx="2844800" cy="476251"/>
          </a:xfrm>
          <a:prstGeom prst="rect">
            <a:avLst/>
          </a:prstGeom>
          <a:noFill/>
          <a:ln>
            <a:noFill/>
          </a:ln>
        </p:spPr>
        <p:txBody>
          <a:bodyPr spcFirstLastPara="1" wrap="square" lIns="91325" tIns="45675" rIns="91325" bIns="45675" anchor="t" anchorCtr="0">
            <a:noAutofit/>
          </a:bodyPr>
          <a:lstStyle>
            <a:lvl1pPr marL="0" marR="0" lvl="0" indent="0" algn="r">
              <a:spcBef>
                <a:spcPts val="0"/>
              </a:spcBef>
              <a:buNone/>
              <a:defRPr sz="1400" b="0" i="0" u="none" strike="noStrike" cap="none">
                <a:solidFill>
                  <a:schemeClr val="dk1"/>
                </a:solidFill>
                <a:latin typeface="Arial"/>
                <a:ea typeface="Arial"/>
                <a:cs typeface="Arial"/>
                <a:sym typeface="Arial"/>
              </a:defRPr>
            </a:lvl1pPr>
            <a:lvl2pPr marL="0" marR="0" lvl="1" indent="0" algn="r">
              <a:spcBef>
                <a:spcPts val="0"/>
              </a:spcBef>
              <a:buNone/>
              <a:defRPr sz="1400" b="0" i="0" u="none" strike="noStrike" cap="none">
                <a:solidFill>
                  <a:schemeClr val="dk1"/>
                </a:solidFill>
                <a:latin typeface="Arial"/>
                <a:ea typeface="Arial"/>
                <a:cs typeface="Arial"/>
                <a:sym typeface="Arial"/>
              </a:defRPr>
            </a:lvl2pPr>
            <a:lvl3pPr marL="0" marR="0" lvl="2" indent="0" algn="r">
              <a:spcBef>
                <a:spcPts val="0"/>
              </a:spcBef>
              <a:buNone/>
              <a:defRPr sz="1400" b="0" i="0" u="none" strike="noStrike" cap="none">
                <a:solidFill>
                  <a:schemeClr val="dk1"/>
                </a:solidFill>
                <a:latin typeface="Arial"/>
                <a:ea typeface="Arial"/>
                <a:cs typeface="Arial"/>
                <a:sym typeface="Arial"/>
              </a:defRPr>
            </a:lvl3pPr>
            <a:lvl4pPr marL="0" marR="0" lvl="3" indent="0" algn="r">
              <a:spcBef>
                <a:spcPts val="0"/>
              </a:spcBef>
              <a:buNone/>
              <a:defRPr sz="1400" b="0" i="0" u="none" strike="noStrike" cap="none">
                <a:solidFill>
                  <a:schemeClr val="dk1"/>
                </a:solidFill>
                <a:latin typeface="Arial"/>
                <a:ea typeface="Arial"/>
                <a:cs typeface="Arial"/>
                <a:sym typeface="Arial"/>
              </a:defRPr>
            </a:lvl4pPr>
            <a:lvl5pPr marL="0" marR="0" lvl="4" indent="0" algn="r">
              <a:spcBef>
                <a:spcPts val="0"/>
              </a:spcBef>
              <a:buNone/>
              <a:defRPr sz="1400" b="0" i="0" u="none" strike="noStrike" cap="none">
                <a:solidFill>
                  <a:schemeClr val="dk1"/>
                </a:solidFill>
                <a:latin typeface="Arial"/>
                <a:ea typeface="Arial"/>
                <a:cs typeface="Arial"/>
                <a:sym typeface="Arial"/>
              </a:defRPr>
            </a:lvl5pPr>
            <a:lvl6pPr marL="0" marR="0" lvl="5" indent="0" algn="r">
              <a:spcBef>
                <a:spcPts val="0"/>
              </a:spcBef>
              <a:buNone/>
              <a:defRPr sz="1400" b="0" i="0" u="none" strike="noStrike" cap="none">
                <a:solidFill>
                  <a:schemeClr val="dk1"/>
                </a:solidFill>
                <a:latin typeface="Arial"/>
                <a:ea typeface="Arial"/>
                <a:cs typeface="Arial"/>
                <a:sym typeface="Arial"/>
              </a:defRPr>
            </a:lvl6pPr>
            <a:lvl7pPr marL="0" marR="0" lvl="6" indent="0" algn="r">
              <a:spcBef>
                <a:spcPts val="0"/>
              </a:spcBef>
              <a:buNone/>
              <a:defRPr sz="1400" b="0" i="0" u="none" strike="noStrike" cap="none">
                <a:solidFill>
                  <a:schemeClr val="dk1"/>
                </a:solidFill>
                <a:latin typeface="Arial"/>
                <a:ea typeface="Arial"/>
                <a:cs typeface="Arial"/>
                <a:sym typeface="Arial"/>
              </a:defRPr>
            </a:lvl7pPr>
            <a:lvl8pPr marL="0" marR="0" lvl="7" indent="0" algn="r">
              <a:spcBef>
                <a:spcPts val="0"/>
              </a:spcBef>
              <a:buNone/>
              <a:defRPr sz="1400" b="0" i="0" u="none" strike="noStrike" cap="none">
                <a:solidFill>
                  <a:schemeClr val="dk1"/>
                </a:solidFill>
                <a:latin typeface="Arial"/>
                <a:ea typeface="Arial"/>
                <a:cs typeface="Arial"/>
                <a:sym typeface="Arial"/>
              </a:defRPr>
            </a:lvl8pPr>
            <a:lvl9pPr marL="0" marR="0" lvl="8" indent="0" algn="r">
              <a:spcBef>
                <a:spcPts val="0"/>
              </a:spcBef>
              <a:buNone/>
              <a:defRPr sz="1400" b="0" i="0" u="none" strike="noStrike" cap="none">
                <a:solidFill>
                  <a:schemeClr val="dk1"/>
                </a:solidFill>
                <a:latin typeface="Arial"/>
                <a:ea typeface="Arial"/>
                <a:cs typeface="Arial"/>
                <a:sym typeface="Arial"/>
              </a:defRPr>
            </a:lvl9pPr>
          </a:lstStyle>
          <a:p>
            <a:fld id="{00000000-1234-1234-1234-123412341234}" type="slidenum">
              <a:rPr lang="en-US" altLang="zh-CN">
                <a:solidFill>
                  <a:srgbClr val="000000"/>
                </a:solidFill>
              </a:rPr>
              <a:pPr/>
              <a:t>‹#›</a:t>
            </a:fld>
            <a:endParaRPr>
              <a:solidFill>
                <a:srgbClr val="000000"/>
              </a:solidFill>
            </a:endParaRPr>
          </a:p>
        </p:txBody>
      </p:sp>
    </p:spTree>
    <p:extLst>
      <p:ext uri="{BB962C8B-B14F-4D97-AF65-F5344CB8AC3E}">
        <p14:creationId xmlns:p14="http://schemas.microsoft.com/office/powerpoint/2010/main" val="10839406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19"/>
        <p:cNvGrpSpPr/>
        <p:nvPr/>
      </p:nvGrpSpPr>
      <p:grpSpPr>
        <a:xfrm>
          <a:off x="0" y="0"/>
          <a:ext cx="0" cy="0"/>
          <a:chOff x="0" y="0"/>
          <a:chExt cx="0" cy="0"/>
        </a:xfrm>
      </p:grpSpPr>
      <p:sp>
        <p:nvSpPr>
          <p:cNvPr id="720" name="Google Shape;720;p155"/>
          <p:cNvSpPr txBox="1">
            <a:spLocks noGrp="1"/>
          </p:cNvSpPr>
          <p:nvPr>
            <p:ph type="ctrTitle"/>
          </p:nvPr>
        </p:nvSpPr>
        <p:spPr>
          <a:xfrm>
            <a:off x="914400" y="2130457"/>
            <a:ext cx="10363200" cy="1470025"/>
          </a:xfrm>
          <a:prstGeom prst="rect">
            <a:avLst/>
          </a:prstGeom>
          <a:noFill/>
          <a:ln>
            <a:noFill/>
          </a:ln>
        </p:spPr>
        <p:txBody>
          <a:bodyPr spcFirstLastPara="1" wrap="square" lIns="91325" tIns="45675" rIns="91325" bIns="456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1" name="Google Shape;721;p155"/>
          <p:cNvSpPr txBox="1">
            <a:spLocks noGrp="1"/>
          </p:cNvSpPr>
          <p:nvPr>
            <p:ph type="subTitle" idx="1"/>
          </p:nvPr>
        </p:nvSpPr>
        <p:spPr>
          <a:xfrm>
            <a:off x="1828800" y="3886200"/>
            <a:ext cx="8534400" cy="1752600"/>
          </a:xfrm>
          <a:prstGeom prst="rect">
            <a:avLst/>
          </a:prstGeom>
          <a:noFill/>
          <a:ln>
            <a:noFill/>
          </a:ln>
        </p:spPr>
        <p:txBody>
          <a:bodyPr spcFirstLastPara="1" wrap="square" lIns="91325" tIns="45675" rIns="91325" bIns="45675"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722" name="Google Shape;722;p155"/>
          <p:cNvSpPr txBox="1">
            <a:spLocks noGrp="1"/>
          </p:cNvSpPr>
          <p:nvPr>
            <p:ph type="dt" idx="10"/>
          </p:nvPr>
        </p:nvSpPr>
        <p:spPr>
          <a:xfrm>
            <a:off x="609600" y="6245225"/>
            <a:ext cx="2844800" cy="476251"/>
          </a:xfrm>
          <a:prstGeom prst="rect">
            <a:avLst/>
          </a:prstGeom>
          <a:noFill/>
          <a:ln>
            <a:noFill/>
          </a:ln>
        </p:spPr>
        <p:txBody>
          <a:bodyPr spcFirstLastPara="1" wrap="square" lIns="91325" tIns="45675" rIns="91325" bIns="456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723" name="Google Shape;723;p155"/>
          <p:cNvSpPr txBox="1">
            <a:spLocks noGrp="1"/>
          </p:cNvSpPr>
          <p:nvPr>
            <p:ph type="ftr" idx="11"/>
          </p:nvPr>
        </p:nvSpPr>
        <p:spPr>
          <a:xfrm>
            <a:off x="4165600" y="6245225"/>
            <a:ext cx="3860800" cy="476251"/>
          </a:xfrm>
          <a:prstGeom prst="rect">
            <a:avLst/>
          </a:prstGeom>
          <a:noFill/>
          <a:ln>
            <a:noFill/>
          </a:ln>
        </p:spPr>
        <p:txBody>
          <a:bodyPr spcFirstLastPara="1" wrap="square" lIns="91325" tIns="45675" rIns="91325" bIns="456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724" name="Google Shape;724;p155"/>
          <p:cNvSpPr txBox="1">
            <a:spLocks noGrp="1"/>
          </p:cNvSpPr>
          <p:nvPr>
            <p:ph type="sldNum" idx="12"/>
          </p:nvPr>
        </p:nvSpPr>
        <p:spPr>
          <a:xfrm>
            <a:off x="8737600" y="6245225"/>
            <a:ext cx="2844800" cy="476251"/>
          </a:xfrm>
          <a:prstGeom prst="rect">
            <a:avLst/>
          </a:prstGeom>
          <a:noFill/>
          <a:ln>
            <a:noFill/>
          </a:ln>
        </p:spPr>
        <p:txBody>
          <a:bodyPr spcFirstLastPara="1" wrap="square" lIns="91325" tIns="45675" rIns="91325" bIns="45675" anchor="t" anchorCtr="0">
            <a:noAutofit/>
          </a:bodyPr>
          <a:lstStyle>
            <a:lvl1pPr marL="0" marR="0" lvl="0" indent="0" algn="r">
              <a:spcBef>
                <a:spcPts val="0"/>
              </a:spcBef>
              <a:buNone/>
              <a:defRPr sz="1400" b="0" i="0" u="none" strike="noStrike" cap="none">
                <a:solidFill>
                  <a:schemeClr val="dk1"/>
                </a:solidFill>
                <a:latin typeface="Arial"/>
                <a:ea typeface="Arial"/>
                <a:cs typeface="Arial"/>
                <a:sym typeface="Arial"/>
              </a:defRPr>
            </a:lvl1pPr>
            <a:lvl2pPr marL="0" marR="0" lvl="1" indent="0" algn="r">
              <a:spcBef>
                <a:spcPts val="0"/>
              </a:spcBef>
              <a:buNone/>
              <a:defRPr sz="1400" b="0" i="0" u="none" strike="noStrike" cap="none">
                <a:solidFill>
                  <a:schemeClr val="dk1"/>
                </a:solidFill>
                <a:latin typeface="Arial"/>
                <a:ea typeface="Arial"/>
                <a:cs typeface="Arial"/>
                <a:sym typeface="Arial"/>
              </a:defRPr>
            </a:lvl2pPr>
            <a:lvl3pPr marL="0" marR="0" lvl="2" indent="0" algn="r">
              <a:spcBef>
                <a:spcPts val="0"/>
              </a:spcBef>
              <a:buNone/>
              <a:defRPr sz="1400" b="0" i="0" u="none" strike="noStrike" cap="none">
                <a:solidFill>
                  <a:schemeClr val="dk1"/>
                </a:solidFill>
                <a:latin typeface="Arial"/>
                <a:ea typeface="Arial"/>
                <a:cs typeface="Arial"/>
                <a:sym typeface="Arial"/>
              </a:defRPr>
            </a:lvl3pPr>
            <a:lvl4pPr marL="0" marR="0" lvl="3" indent="0" algn="r">
              <a:spcBef>
                <a:spcPts val="0"/>
              </a:spcBef>
              <a:buNone/>
              <a:defRPr sz="1400" b="0" i="0" u="none" strike="noStrike" cap="none">
                <a:solidFill>
                  <a:schemeClr val="dk1"/>
                </a:solidFill>
                <a:latin typeface="Arial"/>
                <a:ea typeface="Arial"/>
                <a:cs typeface="Arial"/>
                <a:sym typeface="Arial"/>
              </a:defRPr>
            </a:lvl4pPr>
            <a:lvl5pPr marL="0" marR="0" lvl="4" indent="0" algn="r">
              <a:spcBef>
                <a:spcPts val="0"/>
              </a:spcBef>
              <a:buNone/>
              <a:defRPr sz="1400" b="0" i="0" u="none" strike="noStrike" cap="none">
                <a:solidFill>
                  <a:schemeClr val="dk1"/>
                </a:solidFill>
                <a:latin typeface="Arial"/>
                <a:ea typeface="Arial"/>
                <a:cs typeface="Arial"/>
                <a:sym typeface="Arial"/>
              </a:defRPr>
            </a:lvl5pPr>
            <a:lvl6pPr marL="0" marR="0" lvl="5" indent="0" algn="r">
              <a:spcBef>
                <a:spcPts val="0"/>
              </a:spcBef>
              <a:buNone/>
              <a:defRPr sz="1400" b="0" i="0" u="none" strike="noStrike" cap="none">
                <a:solidFill>
                  <a:schemeClr val="dk1"/>
                </a:solidFill>
                <a:latin typeface="Arial"/>
                <a:ea typeface="Arial"/>
                <a:cs typeface="Arial"/>
                <a:sym typeface="Arial"/>
              </a:defRPr>
            </a:lvl6pPr>
            <a:lvl7pPr marL="0" marR="0" lvl="6" indent="0" algn="r">
              <a:spcBef>
                <a:spcPts val="0"/>
              </a:spcBef>
              <a:buNone/>
              <a:defRPr sz="1400" b="0" i="0" u="none" strike="noStrike" cap="none">
                <a:solidFill>
                  <a:schemeClr val="dk1"/>
                </a:solidFill>
                <a:latin typeface="Arial"/>
                <a:ea typeface="Arial"/>
                <a:cs typeface="Arial"/>
                <a:sym typeface="Arial"/>
              </a:defRPr>
            </a:lvl7pPr>
            <a:lvl8pPr marL="0" marR="0" lvl="7" indent="0" algn="r">
              <a:spcBef>
                <a:spcPts val="0"/>
              </a:spcBef>
              <a:buNone/>
              <a:defRPr sz="1400" b="0" i="0" u="none" strike="noStrike" cap="none">
                <a:solidFill>
                  <a:schemeClr val="dk1"/>
                </a:solidFill>
                <a:latin typeface="Arial"/>
                <a:ea typeface="Arial"/>
                <a:cs typeface="Arial"/>
                <a:sym typeface="Arial"/>
              </a:defRPr>
            </a:lvl8pPr>
            <a:lvl9pPr marL="0" marR="0" lvl="8" indent="0" algn="r">
              <a:spcBef>
                <a:spcPts val="0"/>
              </a:spcBef>
              <a:buNone/>
              <a:defRPr sz="1400" b="0" i="0" u="none" strike="noStrike" cap="none">
                <a:solidFill>
                  <a:schemeClr val="dk1"/>
                </a:solidFill>
                <a:latin typeface="Arial"/>
                <a:ea typeface="Arial"/>
                <a:cs typeface="Arial"/>
                <a:sym typeface="Arial"/>
              </a:defRPr>
            </a:lvl9pPr>
          </a:lstStyle>
          <a:p>
            <a:fld id="{00000000-1234-1234-1234-123412341234}" type="slidenum">
              <a:rPr lang="en-US" altLang="zh-CN">
                <a:solidFill>
                  <a:srgbClr val="000000"/>
                </a:solidFill>
              </a:rPr>
              <a:pPr/>
              <a:t>‹#›</a:t>
            </a:fld>
            <a:endParaRPr>
              <a:solidFill>
                <a:srgbClr val="000000"/>
              </a:solidFill>
            </a:endParaRPr>
          </a:p>
        </p:txBody>
      </p:sp>
    </p:spTree>
    <p:extLst>
      <p:ext uri="{BB962C8B-B14F-4D97-AF65-F5344CB8AC3E}">
        <p14:creationId xmlns:p14="http://schemas.microsoft.com/office/powerpoint/2010/main" val="6996616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25"/>
        <p:cNvGrpSpPr/>
        <p:nvPr/>
      </p:nvGrpSpPr>
      <p:grpSpPr>
        <a:xfrm>
          <a:off x="0" y="0"/>
          <a:ext cx="0" cy="0"/>
          <a:chOff x="0" y="0"/>
          <a:chExt cx="0" cy="0"/>
        </a:xfrm>
      </p:grpSpPr>
      <p:sp>
        <p:nvSpPr>
          <p:cNvPr id="726" name="Google Shape;726;p156"/>
          <p:cNvSpPr txBox="1">
            <a:spLocks noGrp="1"/>
          </p:cNvSpPr>
          <p:nvPr>
            <p:ph type="title"/>
          </p:nvPr>
        </p:nvSpPr>
        <p:spPr>
          <a:xfrm>
            <a:off x="963084" y="4406943"/>
            <a:ext cx="10363200" cy="1362075"/>
          </a:xfrm>
          <a:prstGeom prst="rect">
            <a:avLst/>
          </a:prstGeom>
          <a:noFill/>
          <a:ln>
            <a:noFill/>
          </a:ln>
        </p:spPr>
        <p:txBody>
          <a:bodyPr spcFirstLastPara="1" wrap="square" lIns="91325" tIns="45675" rIns="91325" bIns="45675"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7" name="Google Shape;727;p156"/>
          <p:cNvSpPr txBox="1">
            <a:spLocks noGrp="1"/>
          </p:cNvSpPr>
          <p:nvPr>
            <p:ph type="body" idx="1"/>
          </p:nvPr>
        </p:nvSpPr>
        <p:spPr>
          <a:xfrm>
            <a:off x="963084" y="2906742"/>
            <a:ext cx="10363200" cy="1500187"/>
          </a:xfrm>
          <a:prstGeom prst="rect">
            <a:avLst/>
          </a:prstGeom>
          <a:noFill/>
          <a:ln>
            <a:noFill/>
          </a:ln>
        </p:spPr>
        <p:txBody>
          <a:bodyPr spcFirstLastPara="1" wrap="square" lIns="91325" tIns="45675" rIns="91325" bIns="45675"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728" name="Google Shape;728;p156"/>
          <p:cNvSpPr txBox="1">
            <a:spLocks noGrp="1"/>
          </p:cNvSpPr>
          <p:nvPr>
            <p:ph type="dt" idx="10"/>
          </p:nvPr>
        </p:nvSpPr>
        <p:spPr>
          <a:xfrm>
            <a:off x="609600" y="6245225"/>
            <a:ext cx="2844800" cy="476251"/>
          </a:xfrm>
          <a:prstGeom prst="rect">
            <a:avLst/>
          </a:prstGeom>
          <a:noFill/>
          <a:ln>
            <a:noFill/>
          </a:ln>
        </p:spPr>
        <p:txBody>
          <a:bodyPr spcFirstLastPara="1" wrap="square" lIns="91325" tIns="45675" rIns="91325" bIns="456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729" name="Google Shape;729;p156"/>
          <p:cNvSpPr txBox="1">
            <a:spLocks noGrp="1"/>
          </p:cNvSpPr>
          <p:nvPr>
            <p:ph type="ftr" idx="11"/>
          </p:nvPr>
        </p:nvSpPr>
        <p:spPr>
          <a:xfrm>
            <a:off x="4165600" y="6245225"/>
            <a:ext cx="3860800" cy="476251"/>
          </a:xfrm>
          <a:prstGeom prst="rect">
            <a:avLst/>
          </a:prstGeom>
          <a:noFill/>
          <a:ln>
            <a:noFill/>
          </a:ln>
        </p:spPr>
        <p:txBody>
          <a:bodyPr spcFirstLastPara="1" wrap="square" lIns="91325" tIns="45675" rIns="91325" bIns="456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730" name="Google Shape;730;p156"/>
          <p:cNvSpPr txBox="1">
            <a:spLocks noGrp="1"/>
          </p:cNvSpPr>
          <p:nvPr>
            <p:ph type="sldNum" idx="12"/>
          </p:nvPr>
        </p:nvSpPr>
        <p:spPr>
          <a:xfrm>
            <a:off x="8737600" y="6245225"/>
            <a:ext cx="2844800" cy="476251"/>
          </a:xfrm>
          <a:prstGeom prst="rect">
            <a:avLst/>
          </a:prstGeom>
          <a:noFill/>
          <a:ln>
            <a:noFill/>
          </a:ln>
        </p:spPr>
        <p:txBody>
          <a:bodyPr spcFirstLastPara="1" wrap="square" lIns="91325" tIns="45675" rIns="91325" bIns="45675" anchor="t" anchorCtr="0">
            <a:noAutofit/>
          </a:bodyPr>
          <a:lstStyle>
            <a:lvl1pPr marL="0" marR="0" lvl="0" indent="0" algn="r">
              <a:spcBef>
                <a:spcPts val="0"/>
              </a:spcBef>
              <a:buNone/>
              <a:defRPr sz="1400" b="0" i="0" u="none" strike="noStrike" cap="none">
                <a:solidFill>
                  <a:schemeClr val="dk1"/>
                </a:solidFill>
                <a:latin typeface="Arial"/>
                <a:ea typeface="Arial"/>
                <a:cs typeface="Arial"/>
                <a:sym typeface="Arial"/>
              </a:defRPr>
            </a:lvl1pPr>
            <a:lvl2pPr marL="0" marR="0" lvl="1" indent="0" algn="r">
              <a:spcBef>
                <a:spcPts val="0"/>
              </a:spcBef>
              <a:buNone/>
              <a:defRPr sz="1400" b="0" i="0" u="none" strike="noStrike" cap="none">
                <a:solidFill>
                  <a:schemeClr val="dk1"/>
                </a:solidFill>
                <a:latin typeface="Arial"/>
                <a:ea typeface="Arial"/>
                <a:cs typeface="Arial"/>
                <a:sym typeface="Arial"/>
              </a:defRPr>
            </a:lvl2pPr>
            <a:lvl3pPr marL="0" marR="0" lvl="2" indent="0" algn="r">
              <a:spcBef>
                <a:spcPts val="0"/>
              </a:spcBef>
              <a:buNone/>
              <a:defRPr sz="1400" b="0" i="0" u="none" strike="noStrike" cap="none">
                <a:solidFill>
                  <a:schemeClr val="dk1"/>
                </a:solidFill>
                <a:latin typeface="Arial"/>
                <a:ea typeface="Arial"/>
                <a:cs typeface="Arial"/>
                <a:sym typeface="Arial"/>
              </a:defRPr>
            </a:lvl3pPr>
            <a:lvl4pPr marL="0" marR="0" lvl="3" indent="0" algn="r">
              <a:spcBef>
                <a:spcPts val="0"/>
              </a:spcBef>
              <a:buNone/>
              <a:defRPr sz="1400" b="0" i="0" u="none" strike="noStrike" cap="none">
                <a:solidFill>
                  <a:schemeClr val="dk1"/>
                </a:solidFill>
                <a:latin typeface="Arial"/>
                <a:ea typeface="Arial"/>
                <a:cs typeface="Arial"/>
                <a:sym typeface="Arial"/>
              </a:defRPr>
            </a:lvl4pPr>
            <a:lvl5pPr marL="0" marR="0" lvl="4" indent="0" algn="r">
              <a:spcBef>
                <a:spcPts val="0"/>
              </a:spcBef>
              <a:buNone/>
              <a:defRPr sz="1400" b="0" i="0" u="none" strike="noStrike" cap="none">
                <a:solidFill>
                  <a:schemeClr val="dk1"/>
                </a:solidFill>
                <a:latin typeface="Arial"/>
                <a:ea typeface="Arial"/>
                <a:cs typeface="Arial"/>
                <a:sym typeface="Arial"/>
              </a:defRPr>
            </a:lvl5pPr>
            <a:lvl6pPr marL="0" marR="0" lvl="5" indent="0" algn="r">
              <a:spcBef>
                <a:spcPts val="0"/>
              </a:spcBef>
              <a:buNone/>
              <a:defRPr sz="1400" b="0" i="0" u="none" strike="noStrike" cap="none">
                <a:solidFill>
                  <a:schemeClr val="dk1"/>
                </a:solidFill>
                <a:latin typeface="Arial"/>
                <a:ea typeface="Arial"/>
                <a:cs typeface="Arial"/>
                <a:sym typeface="Arial"/>
              </a:defRPr>
            </a:lvl6pPr>
            <a:lvl7pPr marL="0" marR="0" lvl="6" indent="0" algn="r">
              <a:spcBef>
                <a:spcPts val="0"/>
              </a:spcBef>
              <a:buNone/>
              <a:defRPr sz="1400" b="0" i="0" u="none" strike="noStrike" cap="none">
                <a:solidFill>
                  <a:schemeClr val="dk1"/>
                </a:solidFill>
                <a:latin typeface="Arial"/>
                <a:ea typeface="Arial"/>
                <a:cs typeface="Arial"/>
                <a:sym typeface="Arial"/>
              </a:defRPr>
            </a:lvl7pPr>
            <a:lvl8pPr marL="0" marR="0" lvl="7" indent="0" algn="r">
              <a:spcBef>
                <a:spcPts val="0"/>
              </a:spcBef>
              <a:buNone/>
              <a:defRPr sz="1400" b="0" i="0" u="none" strike="noStrike" cap="none">
                <a:solidFill>
                  <a:schemeClr val="dk1"/>
                </a:solidFill>
                <a:latin typeface="Arial"/>
                <a:ea typeface="Arial"/>
                <a:cs typeface="Arial"/>
                <a:sym typeface="Arial"/>
              </a:defRPr>
            </a:lvl8pPr>
            <a:lvl9pPr marL="0" marR="0" lvl="8" indent="0" algn="r">
              <a:spcBef>
                <a:spcPts val="0"/>
              </a:spcBef>
              <a:buNone/>
              <a:defRPr sz="1400" b="0" i="0" u="none" strike="noStrike" cap="none">
                <a:solidFill>
                  <a:schemeClr val="dk1"/>
                </a:solidFill>
                <a:latin typeface="Arial"/>
                <a:ea typeface="Arial"/>
                <a:cs typeface="Arial"/>
                <a:sym typeface="Arial"/>
              </a:defRPr>
            </a:lvl9pPr>
          </a:lstStyle>
          <a:p>
            <a:fld id="{00000000-1234-1234-1234-123412341234}" type="slidenum">
              <a:rPr lang="en-US" altLang="zh-CN">
                <a:solidFill>
                  <a:srgbClr val="000000"/>
                </a:solidFill>
              </a:rPr>
              <a:pPr/>
              <a:t>‹#›</a:t>
            </a:fld>
            <a:endParaRPr>
              <a:solidFill>
                <a:srgbClr val="000000"/>
              </a:solidFill>
            </a:endParaRPr>
          </a:p>
        </p:txBody>
      </p:sp>
    </p:spTree>
    <p:extLst>
      <p:ext uri="{BB962C8B-B14F-4D97-AF65-F5344CB8AC3E}">
        <p14:creationId xmlns:p14="http://schemas.microsoft.com/office/powerpoint/2010/main" val="34492072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31"/>
        <p:cNvGrpSpPr/>
        <p:nvPr/>
      </p:nvGrpSpPr>
      <p:grpSpPr>
        <a:xfrm>
          <a:off x="0" y="0"/>
          <a:ext cx="0" cy="0"/>
          <a:chOff x="0" y="0"/>
          <a:chExt cx="0" cy="0"/>
        </a:xfrm>
      </p:grpSpPr>
      <p:sp>
        <p:nvSpPr>
          <p:cNvPr id="732" name="Google Shape;732;p157"/>
          <p:cNvSpPr txBox="1">
            <a:spLocks noGrp="1"/>
          </p:cNvSpPr>
          <p:nvPr>
            <p:ph type="title"/>
          </p:nvPr>
        </p:nvSpPr>
        <p:spPr>
          <a:xfrm>
            <a:off x="609600" y="274639"/>
            <a:ext cx="10972800" cy="1143000"/>
          </a:xfrm>
          <a:prstGeom prst="rect">
            <a:avLst/>
          </a:prstGeom>
          <a:noFill/>
          <a:ln>
            <a:noFill/>
          </a:ln>
        </p:spPr>
        <p:txBody>
          <a:bodyPr spcFirstLastPara="1" wrap="square" lIns="91325" tIns="45675" rIns="91325" bIns="456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3" name="Google Shape;733;p157"/>
          <p:cNvSpPr txBox="1">
            <a:spLocks noGrp="1"/>
          </p:cNvSpPr>
          <p:nvPr>
            <p:ph type="body" idx="1"/>
          </p:nvPr>
        </p:nvSpPr>
        <p:spPr>
          <a:xfrm>
            <a:off x="609600" y="1600226"/>
            <a:ext cx="5384800" cy="4525963"/>
          </a:xfrm>
          <a:prstGeom prst="rect">
            <a:avLst/>
          </a:prstGeom>
          <a:noFill/>
          <a:ln>
            <a:noFill/>
          </a:ln>
        </p:spPr>
        <p:txBody>
          <a:bodyPr spcFirstLastPara="1" wrap="square" lIns="91325" tIns="45675" rIns="91325" bIns="45675"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734" name="Google Shape;734;p157"/>
          <p:cNvSpPr txBox="1">
            <a:spLocks noGrp="1"/>
          </p:cNvSpPr>
          <p:nvPr>
            <p:ph type="body" idx="2"/>
          </p:nvPr>
        </p:nvSpPr>
        <p:spPr>
          <a:xfrm>
            <a:off x="6197600" y="1600226"/>
            <a:ext cx="5384800" cy="4525963"/>
          </a:xfrm>
          <a:prstGeom prst="rect">
            <a:avLst/>
          </a:prstGeom>
          <a:noFill/>
          <a:ln>
            <a:noFill/>
          </a:ln>
        </p:spPr>
        <p:txBody>
          <a:bodyPr spcFirstLastPara="1" wrap="square" lIns="91325" tIns="45675" rIns="91325" bIns="45675"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735" name="Google Shape;735;p157"/>
          <p:cNvSpPr txBox="1">
            <a:spLocks noGrp="1"/>
          </p:cNvSpPr>
          <p:nvPr>
            <p:ph type="dt" idx="10"/>
          </p:nvPr>
        </p:nvSpPr>
        <p:spPr>
          <a:xfrm>
            <a:off x="609600" y="6245225"/>
            <a:ext cx="2844800" cy="476251"/>
          </a:xfrm>
          <a:prstGeom prst="rect">
            <a:avLst/>
          </a:prstGeom>
          <a:noFill/>
          <a:ln>
            <a:noFill/>
          </a:ln>
        </p:spPr>
        <p:txBody>
          <a:bodyPr spcFirstLastPara="1" wrap="square" lIns="91325" tIns="45675" rIns="91325" bIns="456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736" name="Google Shape;736;p157"/>
          <p:cNvSpPr txBox="1">
            <a:spLocks noGrp="1"/>
          </p:cNvSpPr>
          <p:nvPr>
            <p:ph type="ftr" idx="11"/>
          </p:nvPr>
        </p:nvSpPr>
        <p:spPr>
          <a:xfrm>
            <a:off x="4165600" y="6245225"/>
            <a:ext cx="3860800" cy="476251"/>
          </a:xfrm>
          <a:prstGeom prst="rect">
            <a:avLst/>
          </a:prstGeom>
          <a:noFill/>
          <a:ln>
            <a:noFill/>
          </a:ln>
        </p:spPr>
        <p:txBody>
          <a:bodyPr spcFirstLastPara="1" wrap="square" lIns="91325" tIns="45675" rIns="91325" bIns="456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737" name="Google Shape;737;p157"/>
          <p:cNvSpPr txBox="1">
            <a:spLocks noGrp="1"/>
          </p:cNvSpPr>
          <p:nvPr>
            <p:ph type="sldNum" idx="12"/>
          </p:nvPr>
        </p:nvSpPr>
        <p:spPr>
          <a:xfrm>
            <a:off x="8737600" y="6245225"/>
            <a:ext cx="2844800" cy="476251"/>
          </a:xfrm>
          <a:prstGeom prst="rect">
            <a:avLst/>
          </a:prstGeom>
          <a:noFill/>
          <a:ln>
            <a:noFill/>
          </a:ln>
        </p:spPr>
        <p:txBody>
          <a:bodyPr spcFirstLastPara="1" wrap="square" lIns="91325" tIns="45675" rIns="91325" bIns="45675" anchor="t" anchorCtr="0">
            <a:noAutofit/>
          </a:bodyPr>
          <a:lstStyle>
            <a:lvl1pPr marL="0" marR="0" lvl="0" indent="0" algn="r">
              <a:spcBef>
                <a:spcPts val="0"/>
              </a:spcBef>
              <a:buNone/>
              <a:defRPr sz="1400" b="0" i="0" u="none" strike="noStrike" cap="none">
                <a:solidFill>
                  <a:schemeClr val="dk1"/>
                </a:solidFill>
                <a:latin typeface="Arial"/>
                <a:ea typeface="Arial"/>
                <a:cs typeface="Arial"/>
                <a:sym typeface="Arial"/>
              </a:defRPr>
            </a:lvl1pPr>
            <a:lvl2pPr marL="0" marR="0" lvl="1" indent="0" algn="r">
              <a:spcBef>
                <a:spcPts val="0"/>
              </a:spcBef>
              <a:buNone/>
              <a:defRPr sz="1400" b="0" i="0" u="none" strike="noStrike" cap="none">
                <a:solidFill>
                  <a:schemeClr val="dk1"/>
                </a:solidFill>
                <a:latin typeface="Arial"/>
                <a:ea typeface="Arial"/>
                <a:cs typeface="Arial"/>
                <a:sym typeface="Arial"/>
              </a:defRPr>
            </a:lvl2pPr>
            <a:lvl3pPr marL="0" marR="0" lvl="2" indent="0" algn="r">
              <a:spcBef>
                <a:spcPts val="0"/>
              </a:spcBef>
              <a:buNone/>
              <a:defRPr sz="1400" b="0" i="0" u="none" strike="noStrike" cap="none">
                <a:solidFill>
                  <a:schemeClr val="dk1"/>
                </a:solidFill>
                <a:latin typeface="Arial"/>
                <a:ea typeface="Arial"/>
                <a:cs typeface="Arial"/>
                <a:sym typeface="Arial"/>
              </a:defRPr>
            </a:lvl3pPr>
            <a:lvl4pPr marL="0" marR="0" lvl="3" indent="0" algn="r">
              <a:spcBef>
                <a:spcPts val="0"/>
              </a:spcBef>
              <a:buNone/>
              <a:defRPr sz="1400" b="0" i="0" u="none" strike="noStrike" cap="none">
                <a:solidFill>
                  <a:schemeClr val="dk1"/>
                </a:solidFill>
                <a:latin typeface="Arial"/>
                <a:ea typeface="Arial"/>
                <a:cs typeface="Arial"/>
                <a:sym typeface="Arial"/>
              </a:defRPr>
            </a:lvl4pPr>
            <a:lvl5pPr marL="0" marR="0" lvl="4" indent="0" algn="r">
              <a:spcBef>
                <a:spcPts val="0"/>
              </a:spcBef>
              <a:buNone/>
              <a:defRPr sz="1400" b="0" i="0" u="none" strike="noStrike" cap="none">
                <a:solidFill>
                  <a:schemeClr val="dk1"/>
                </a:solidFill>
                <a:latin typeface="Arial"/>
                <a:ea typeface="Arial"/>
                <a:cs typeface="Arial"/>
                <a:sym typeface="Arial"/>
              </a:defRPr>
            </a:lvl5pPr>
            <a:lvl6pPr marL="0" marR="0" lvl="5" indent="0" algn="r">
              <a:spcBef>
                <a:spcPts val="0"/>
              </a:spcBef>
              <a:buNone/>
              <a:defRPr sz="1400" b="0" i="0" u="none" strike="noStrike" cap="none">
                <a:solidFill>
                  <a:schemeClr val="dk1"/>
                </a:solidFill>
                <a:latin typeface="Arial"/>
                <a:ea typeface="Arial"/>
                <a:cs typeface="Arial"/>
                <a:sym typeface="Arial"/>
              </a:defRPr>
            </a:lvl6pPr>
            <a:lvl7pPr marL="0" marR="0" lvl="6" indent="0" algn="r">
              <a:spcBef>
                <a:spcPts val="0"/>
              </a:spcBef>
              <a:buNone/>
              <a:defRPr sz="1400" b="0" i="0" u="none" strike="noStrike" cap="none">
                <a:solidFill>
                  <a:schemeClr val="dk1"/>
                </a:solidFill>
                <a:latin typeface="Arial"/>
                <a:ea typeface="Arial"/>
                <a:cs typeface="Arial"/>
                <a:sym typeface="Arial"/>
              </a:defRPr>
            </a:lvl7pPr>
            <a:lvl8pPr marL="0" marR="0" lvl="7" indent="0" algn="r">
              <a:spcBef>
                <a:spcPts val="0"/>
              </a:spcBef>
              <a:buNone/>
              <a:defRPr sz="1400" b="0" i="0" u="none" strike="noStrike" cap="none">
                <a:solidFill>
                  <a:schemeClr val="dk1"/>
                </a:solidFill>
                <a:latin typeface="Arial"/>
                <a:ea typeface="Arial"/>
                <a:cs typeface="Arial"/>
                <a:sym typeface="Arial"/>
              </a:defRPr>
            </a:lvl8pPr>
            <a:lvl9pPr marL="0" marR="0" lvl="8" indent="0" algn="r">
              <a:spcBef>
                <a:spcPts val="0"/>
              </a:spcBef>
              <a:buNone/>
              <a:defRPr sz="1400" b="0" i="0" u="none" strike="noStrike" cap="none">
                <a:solidFill>
                  <a:schemeClr val="dk1"/>
                </a:solidFill>
                <a:latin typeface="Arial"/>
                <a:ea typeface="Arial"/>
                <a:cs typeface="Arial"/>
                <a:sym typeface="Arial"/>
              </a:defRPr>
            </a:lvl9pPr>
          </a:lstStyle>
          <a:p>
            <a:fld id="{00000000-1234-1234-1234-123412341234}" type="slidenum">
              <a:rPr lang="en-US" altLang="zh-CN">
                <a:solidFill>
                  <a:srgbClr val="000000"/>
                </a:solidFill>
              </a:rPr>
              <a:pPr/>
              <a:t>‹#›</a:t>
            </a:fld>
            <a:endParaRPr>
              <a:solidFill>
                <a:srgbClr val="000000"/>
              </a:solidFill>
            </a:endParaRPr>
          </a:p>
        </p:txBody>
      </p:sp>
    </p:spTree>
    <p:extLst>
      <p:ext uri="{BB962C8B-B14F-4D97-AF65-F5344CB8AC3E}">
        <p14:creationId xmlns:p14="http://schemas.microsoft.com/office/powerpoint/2010/main" val="14295858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38"/>
        <p:cNvGrpSpPr/>
        <p:nvPr/>
      </p:nvGrpSpPr>
      <p:grpSpPr>
        <a:xfrm>
          <a:off x="0" y="0"/>
          <a:ext cx="0" cy="0"/>
          <a:chOff x="0" y="0"/>
          <a:chExt cx="0" cy="0"/>
        </a:xfrm>
      </p:grpSpPr>
      <p:sp>
        <p:nvSpPr>
          <p:cNvPr id="739" name="Google Shape;739;p158"/>
          <p:cNvSpPr txBox="1">
            <a:spLocks noGrp="1"/>
          </p:cNvSpPr>
          <p:nvPr>
            <p:ph type="title"/>
          </p:nvPr>
        </p:nvSpPr>
        <p:spPr>
          <a:xfrm>
            <a:off x="609600" y="274639"/>
            <a:ext cx="10972800" cy="1143000"/>
          </a:xfrm>
          <a:prstGeom prst="rect">
            <a:avLst/>
          </a:prstGeom>
          <a:noFill/>
          <a:ln>
            <a:noFill/>
          </a:ln>
        </p:spPr>
        <p:txBody>
          <a:bodyPr spcFirstLastPara="1" wrap="square" lIns="91325" tIns="45675" rIns="91325" bIns="456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0" name="Google Shape;740;p158"/>
          <p:cNvSpPr txBox="1">
            <a:spLocks noGrp="1"/>
          </p:cNvSpPr>
          <p:nvPr>
            <p:ph type="body" idx="1"/>
          </p:nvPr>
        </p:nvSpPr>
        <p:spPr>
          <a:xfrm>
            <a:off x="609600" y="1535117"/>
            <a:ext cx="5386917" cy="639763"/>
          </a:xfrm>
          <a:prstGeom prst="rect">
            <a:avLst/>
          </a:prstGeom>
          <a:noFill/>
          <a:ln>
            <a:noFill/>
          </a:ln>
        </p:spPr>
        <p:txBody>
          <a:bodyPr spcFirstLastPara="1" wrap="square" lIns="91325" tIns="45675" rIns="91325" bIns="45675"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741" name="Google Shape;741;p158"/>
          <p:cNvSpPr txBox="1">
            <a:spLocks noGrp="1"/>
          </p:cNvSpPr>
          <p:nvPr>
            <p:ph type="body" idx="2"/>
          </p:nvPr>
        </p:nvSpPr>
        <p:spPr>
          <a:xfrm>
            <a:off x="609600" y="2174879"/>
            <a:ext cx="5386917" cy="3951288"/>
          </a:xfrm>
          <a:prstGeom prst="rect">
            <a:avLst/>
          </a:prstGeom>
          <a:noFill/>
          <a:ln>
            <a:noFill/>
          </a:ln>
        </p:spPr>
        <p:txBody>
          <a:bodyPr spcFirstLastPara="1" wrap="square" lIns="91325" tIns="45675" rIns="91325" bIns="45675"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742" name="Google Shape;742;p158"/>
          <p:cNvSpPr txBox="1">
            <a:spLocks noGrp="1"/>
          </p:cNvSpPr>
          <p:nvPr>
            <p:ph type="body" idx="3"/>
          </p:nvPr>
        </p:nvSpPr>
        <p:spPr>
          <a:xfrm>
            <a:off x="6193397" y="1535117"/>
            <a:ext cx="5389033" cy="639763"/>
          </a:xfrm>
          <a:prstGeom prst="rect">
            <a:avLst/>
          </a:prstGeom>
          <a:noFill/>
          <a:ln>
            <a:noFill/>
          </a:ln>
        </p:spPr>
        <p:txBody>
          <a:bodyPr spcFirstLastPara="1" wrap="square" lIns="91325" tIns="45675" rIns="91325" bIns="45675"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743" name="Google Shape;743;p158"/>
          <p:cNvSpPr txBox="1">
            <a:spLocks noGrp="1"/>
          </p:cNvSpPr>
          <p:nvPr>
            <p:ph type="body" idx="4"/>
          </p:nvPr>
        </p:nvSpPr>
        <p:spPr>
          <a:xfrm>
            <a:off x="6193397" y="2174879"/>
            <a:ext cx="5389033" cy="3951288"/>
          </a:xfrm>
          <a:prstGeom prst="rect">
            <a:avLst/>
          </a:prstGeom>
          <a:noFill/>
          <a:ln>
            <a:noFill/>
          </a:ln>
        </p:spPr>
        <p:txBody>
          <a:bodyPr spcFirstLastPara="1" wrap="square" lIns="91325" tIns="45675" rIns="91325" bIns="45675"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744" name="Google Shape;744;p158"/>
          <p:cNvSpPr txBox="1">
            <a:spLocks noGrp="1"/>
          </p:cNvSpPr>
          <p:nvPr>
            <p:ph type="dt" idx="10"/>
          </p:nvPr>
        </p:nvSpPr>
        <p:spPr>
          <a:xfrm>
            <a:off x="609600" y="6245225"/>
            <a:ext cx="2844800" cy="476251"/>
          </a:xfrm>
          <a:prstGeom prst="rect">
            <a:avLst/>
          </a:prstGeom>
          <a:noFill/>
          <a:ln>
            <a:noFill/>
          </a:ln>
        </p:spPr>
        <p:txBody>
          <a:bodyPr spcFirstLastPara="1" wrap="square" lIns="91325" tIns="45675" rIns="91325" bIns="456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745" name="Google Shape;745;p158"/>
          <p:cNvSpPr txBox="1">
            <a:spLocks noGrp="1"/>
          </p:cNvSpPr>
          <p:nvPr>
            <p:ph type="ftr" idx="11"/>
          </p:nvPr>
        </p:nvSpPr>
        <p:spPr>
          <a:xfrm>
            <a:off x="4165600" y="6245225"/>
            <a:ext cx="3860800" cy="476251"/>
          </a:xfrm>
          <a:prstGeom prst="rect">
            <a:avLst/>
          </a:prstGeom>
          <a:noFill/>
          <a:ln>
            <a:noFill/>
          </a:ln>
        </p:spPr>
        <p:txBody>
          <a:bodyPr spcFirstLastPara="1" wrap="square" lIns="91325" tIns="45675" rIns="91325" bIns="456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746" name="Google Shape;746;p158"/>
          <p:cNvSpPr txBox="1">
            <a:spLocks noGrp="1"/>
          </p:cNvSpPr>
          <p:nvPr>
            <p:ph type="sldNum" idx="12"/>
          </p:nvPr>
        </p:nvSpPr>
        <p:spPr>
          <a:xfrm>
            <a:off x="8737600" y="6245225"/>
            <a:ext cx="2844800" cy="476251"/>
          </a:xfrm>
          <a:prstGeom prst="rect">
            <a:avLst/>
          </a:prstGeom>
          <a:noFill/>
          <a:ln>
            <a:noFill/>
          </a:ln>
        </p:spPr>
        <p:txBody>
          <a:bodyPr spcFirstLastPara="1" wrap="square" lIns="91325" tIns="45675" rIns="91325" bIns="45675" anchor="t" anchorCtr="0">
            <a:noAutofit/>
          </a:bodyPr>
          <a:lstStyle>
            <a:lvl1pPr marL="0" marR="0" lvl="0" indent="0" algn="r">
              <a:spcBef>
                <a:spcPts val="0"/>
              </a:spcBef>
              <a:buNone/>
              <a:defRPr sz="1400" b="0" i="0" u="none" strike="noStrike" cap="none">
                <a:solidFill>
                  <a:schemeClr val="dk1"/>
                </a:solidFill>
                <a:latin typeface="Arial"/>
                <a:ea typeface="Arial"/>
                <a:cs typeface="Arial"/>
                <a:sym typeface="Arial"/>
              </a:defRPr>
            </a:lvl1pPr>
            <a:lvl2pPr marL="0" marR="0" lvl="1" indent="0" algn="r">
              <a:spcBef>
                <a:spcPts val="0"/>
              </a:spcBef>
              <a:buNone/>
              <a:defRPr sz="1400" b="0" i="0" u="none" strike="noStrike" cap="none">
                <a:solidFill>
                  <a:schemeClr val="dk1"/>
                </a:solidFill>
                <a:latin typeface="Arial"/>
                <a:ea typeface="Arial"/>
                <a:cs typeface="Arial"/>
                <a:sym typeface="Arial"/>
              </a:defRPr>
            </a:lvl2pPr>
            <a:lvl3pPr marL="0" marR="0" lvl="2" indent="0" algn="r">
              <a:spcBef>
                <a:spcPts val="0"/>
              </a:spcBef>
              <a:buNone/>
              <a:defRPr sz="1400" b="0" i="0" u="none" strike="noStrike" cap="none">
                <a:solidFill>
                  <a:schemeClr val="dk1"/>
                </a:solidFill>
                <a:latin typeface="Arial"/>
                <a:ea typeface="Arial"/>
                <a:cs typeface="Arial"/>
                <a:sym typeface="Arial"/>
              </a:defRPr>
            </a:lvl3pPr>
            <a:lvl4pPr marL="0" marR="0" lvl="3" indent="0" algn="r">
              <a:spcBef>
                <a:spcPts val="0"/>
              </a:spcBef>
              <a:buNone/>
              <a:defRPr sz="1400" b="0" i="0" u="none" strike="noStrike" cap="none">
                <a:solidFill>
                  <a:schemeClr val="dk1"/>
                </a:solidFill>
                <a:latin typeface="Arial"/>
                <a:ea typeface="Arial"/>
                <a:cs typeface="Arial"/>
                <a:sym typeface="Arial"/>
              </a:defRPr>
            </a:lvl4pPr>
            <a:lvl5pPr marL="0" marR="0" lvl="4" indent="0" algn="r">
              <a:spcBef>
                <a:spcPts val="0"/>
              </a:spcBef>
              <a:buNone/>
              <a:defRPr sz="1400" b="0" i="0" u="none" strike="noStrike" cap="none">
                <a:solidFill>
                  <a:schemeClr val="dk1"/>
                </a:solidFill>
                <a:latin typeface="Arial"/>
                <a:ea typeface="Arial"/>
                <a:cs typeface="Arial"/>
                <a:sym typeface="Arial"/>
              </a:defRPr>
            </a:lvl5pPr>
            <a:lvl6pPr marL="0" marR="0" lvl="5" indent="0" algn="r">
              <a:spcBef>
                <a:spcPts val="0"/>
              </a:spcBef>
              <a:buNone/>
              <a:defRPr sz="1400" b="0" i="0" u="none" strike="noStrike" cap="none">
                <a:solidFill>
                  <a:schemeClr val="dk1"/>
                </a:solidFill>
                <a:latin typeface="Arial"/>
                <a:ea typeface="Arial"/>
                <a:cs typeface="Arial"/>
                <a:sym typeface="Arial"/>
              </a:defRPr>
            </a:lvl6pPr>
            <a:lvl7pPr marL="0" marR="0" lvl="6" indent="0" algn="r">
              <a:spcBef>
                <a:spcPts val="0"/>
              </a:spcBef>
              <a:buNone/>
              <a:defRPr sz="1400" b="0" i="0" u="none" strike="noStrike" cap="none">
                <a:solidFill>
                  <a:schemeClr val="dk1"/>
                </a:solidFill>
                <a:latin typeface="Arial"/>
                <a:ea typeface="Arial"/>
                <a:cs typeface="Arial"/>
                <a:sym typeface="Arial"/>
              </a:defRPr>
            </a:lvl7pPr>
            <a:lvl8pPr marL="0" marR="0" lvl="7" indent="0" algn="r">
              <a:spcBef>
                <a:spcPts val="0"/>
              </a:spcBef>
              <a:buNone/>
              <a:defRPr sz="1400" b="0" i="0" u="none" strike="noStrike" cap="none">
                <a:solidFill>
                  <a:schemeClr val="dk1"/>
                </a:solidFill>
                <a:latin typeface="Arial"/>
                <a:ea typeface="Arial"/>
                <a:cs typeface="Arial"/>
                <a:sym typeface="Arial"/>
              </a:defRPr>
            </a:lvl8pPr>
            <a:lvl9pPr marL="0" marR="0" lvl="8" indent="0" algn="r">
              <a:spcBef>
                <a:spcPts val="0"/>
              </a:spcBef>
              <a:buNone/>
              <a:defRPr sz="1400" b="0" i="0" u="none" strike="noStrike" cap="none">
                <a:solidFill>
                  <a:schemeClr val="dk1"/>
                </a:solidFill>
                <a:latin typeface="Arial"/>
                <a:ea typeface="Arial"/>
                <a:cs typeface="Arial"/>
                <a:sym typeface="Arial"/>
              </a:defRPr>
            </a:lvl9pPr>
          </a:lstStyle>
          <a:p>
            <a:fld id="{00000000-1234-1234-1234-123412341234}" type="slidenum">
              <a:rPr lang="en-US" altLang="zh-CN">
                <a:solidFill>
                  <a:srgbClr val="000000"/>
                </a:solidFill>
              </a:rPr>
              <a:pPr/>
              <a:t>‹#›</a:t>
            </a:fld>
            <a:endParaRPr>
              <a:solidFill>
                <a:srgbClr val="000000"/>
              </a:solidFill>
            </a:endParaRPr>
          </a:p>
        </p:txBody>
      </p:sp>
    </p:spTree>
    <p:extLst>
      <p:ext uri="{BB962C8B-B14F-4D97-AF65-F5344CB8AC3E}">
        <p14:creationId xmlns:p14="http://schemas.microsoft.com/office/powerpoint/2010/main" val="12946669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47"/>
        <p:cNvGrpSpPr/>
        <p:nvPr/>
      </p:nvGrpSpPr>
      <p:grpSpPr>
        <a:xfrm>
          <a:off x="0" y="0"/>
          <a:ext cx="0" cy="0"/>
          <a:chOff x="0" y="0"/>
          <a:chExt cx="0" cy="0"/>
        </a:xfrm>
      </p:grpSpPr>
      <p:sp>
        <p:nvSpPr>
          <p:cNvPr id="748" name="Google Shape;748;p159"/>
          <p:cNvSpPr txBox="1">
            <a:spLocks noGrp="1"/>
          </p:cNvSpPr>
          <p:nvPr>
            <p:ph type="title"/>
          </p:nvPr>
        </p:nvSpPr>
        <p:spPr>
          <a:xfrm>
            <a:off x="609600" y="274639"/>
            <a:ext cx="10972800" cy="1143000"/>
          </a:xfrm>
          <a:prstGeom prst="rect">
            <a:avLst/>
          </a:prstGeom>
          <a:noFill/>
          <a:ln>
            <a:noFill/>
          </a:ln>
        </p:spPr>
        <p:txBody>
          <a:bodyPr spcFirstLastPara="1" wrap="square" lIns="91325" tIns="45675" rIns="91325" bIns="456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9" name="Google Shape;749;p159"/>
          <p:cNvSpPr txBox="1">
            <a:spLocks noGrp="1"/>
          </p:cNvSpPr>
          <p:nvPr>
            <p:ph type="dt" idx="10"/>
          </p:nvPr>
        </p:nvSpPr>
        <p:spPr>
          <a:xfrm>
            <a:off x="609600" y="6245225"/>
            <a:ext cx="2844800" cy="476251"/>
          </a:xfrm>
          <a:prstGeom prst="rect">
            <a:avLst/>
          </a:prstGeom>
          <a:noFill/>
          <a:ln>
            <a:noFill/>
          </a:ln>
        </p:spPr>
        <p:txBody>
          <a:bodyPr spcFirstLastPara="1" wrap="square" lIns="91325" tIns="45675" rIns="91325" bIns="456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750" name="Google Shape;750;p159"/>
          <p:cNvSpPr txBox="1">
            <a:spLocks noGrp="1"/>
          </p:cNvSpPr>
          <p:nvPr>
            <p:ph type="ftr" idx="11"/>
          </p:nvPr>
        </p:nvSpPr>
        <p:spPr>
          <a:xfrm>
            <a:off x="4165600" y="6245225"/>
            <a:ext cx="3860800" cy="476251"/>
          </a:xfrm>
          <a:prstGeom prst="rect">
            <a:avLst/>
          </a:prstGeom>
          <a:noFill/>
          <a:ln>
            <a:noFill/>
          </a:ln>
        </p:spPr>
        <p:txBody>
          <a:bodyPr spcFirstLastPara="1" wrap="square" lIns="91325" tIns="45675" rIns="91325" bIns="456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751" name="Google Shape;751;p159"/>
          <p:cNvSpPr txBox="1">
            <a:spLocks noGrp="1"/>
          </p:cNvSpPr>
          <p:nvPr>
            <p:ph type="sldNum" idx="12"/>
          </p:nvPr>
        </p:nvSpPr>
        <p:spPr>
          <a:xfrm>
            <a:off x="8737600" y="6245225"/>
            <a:ext cx="2844800" cy="476251"/>
          </a:xfrm>
          <a:prstGeom prst="rect">
            <a:avLst/>
          </a:prstGeom>
          <a:noFill/>
          <a:ln>
            <a:noFill/>
          </a:ln>
        </p:spPr>
        <p:txBody>
          <a:bodyPr spcFirstLastPara="1" wrap="square" lIns="91325" tIns="45675" rIns="91325" bIns="45675" anchor="t" anchorCtr="0">
            <a:noAutofit/>
          </a:bodyPr>
          <a:lstStyle>
            <a:lvl1pPr marL="0" marR="0" lvl="0" indent="0" algn="r">
              <a:spcBef>
                <a:spcPts val="0"/>
              </a:spcBef>
              <a:buNone/>
              <a:defRPr sz="1400" b="0" i="0" u="none" strike="noStrike" cap="none">
                <a:solidFill>
                  <a:schemeClr val="dk1"/>
                </a:solidFill>
                <a:latin typeface="Arial"/>
                <a:ea typeface="Arial"/>
                <a:cs typeface="Arial"/>
                <a:sym typeface="Arial"/>
              </a:defRPr>
            </a:lvl1pPr>
            <a:lvl2pPr marL="0" marR="0" lvl="1" indent="0" algn="r">
              <a:spcBef>
                <a:spcPts val="0"/>
              </a:spcBef>
              <a:buNone/>
              <a:defRPr sz="1400" b="0" i="0" u="none" strike="noStrike" cap="none">
                <a:solidFill>
                  <a:schemeClr val="dk1"/>
                </a:solidFill>
                <a:latin typeface="Arial"/>
                <a:ea typeface="Arial"/>
                <a:cs typeface="Arial"/>
                <a:sym typeface="Arial"/>
              </a:defRPr>
            </a:lvl2pPr>
            <a:lvl3pPr marL="0" marR="0" lvl="2" indent="0" algn="r">
              <a:spcBef>
                <a:spcPts val="0"/>
              </a:spcBef>
              <a:buNone/>
              <a:defRPr sz="1400" b="0" i="0" u="none" strike="noStrike" cap="none">
                <a:solidFill>
                  <a:schemeClr val="dk1"/>
                </a:solidFill>
                <a:latin typeface="Arial"/>
                <a:ea typeface="Arial"/>
                <a:cs typeface="Arial"/>
                <a:sym typeface="Arial"/>
              </a:defRPr>
            </a:lvl3pPr>
            <a:lvl4pPr marL="0" marR="0" lvl="3" indent="0" algn="r">
              <a:spcBef>
                <a:spcPts val="0"/>
              </a:spcBef>
              <a:buNone/>
              <a:defRPr sz="1400" b="0" i="0" u="none" strike="noStrike" cap="none">
                <a:solidFill>
                  <a:schemeClr val="dk1"/>
                </a:solidFill>
                <a:latin typeface="Arial"/>
                <a:ea typeface="Arial"/>
                <a:cs typeface="Arial"/>
                <a:sym typeface="Arial"/>
              </a:defRPr>
            </a:lvl4pPr>
            <a:lvl5pPr marL="0" marR="0" lvl="4" indent="0" algn="r">
              <a:spcBef>
                <a:spcPts val="0"/>
              </a:spcBef>
              <a:buNone/>
              <a:defRPr sz="1400" b="0" i="0" u="none" strike="noStrike" cap="none">
                <a:solidFill>
                  <a:schemeClr val="dk1"/>
                </a:solidFill>
                <a:latin typeface="Arial"/>
                <a:ea typeface="Arial"/>
                <a:cs typeface="Arial"/>
                <a:sym typeface="Arial"/>
              </a:defRPr>
            </a:lvl5pPr>
            <a:lvl6pPr marL="0" marR="0" lvl="5" indent="0" algn="r">
              <a:spcBef>
                <a:spcPts val="0"/>
              </a:spcBef>
              <a:buNone/>
              <a:defRPr sz="1400" b="0" i="0" u="none" strike="noStrike" cap="none">
                <a:solidFill>
                  <a:schemeClr val="dk1"/>
                </a:solidFill>
                <a:latin typeface="Arial"/>
                <a:ea typeface="Arial"/>
                <a:cs typeface="Arial"/>
                <a:sym typeface="Arial"/>
              </a:defRPr>
            </a:lvl6pPr>
            <a:lvl7pPr marL="0" marR="0" lvl="6" indent="0" algn="r">
              <a:spcBef>
                <a:spcPts val="0"/>
              </a:spcBef>
              <a:buNone/>
              <a:defRPr sz="1400" b="0" i="0" u="none" strike="noStrike" cap="none">
                <a:solidFill>
                  <a:schemeClr val="dk1"/>
                </a:solidFill>
                <a:latin typeface="Arial"/>
                <a:ea typeface="Arial"/>
                <a:cs typeface="Arial"/>
                <a:sym typeface="Arial"/>
              </a:defRPr>
            </a:lvl7pPr>
            <a:lvl8pPr marL="0" marR="0" lvl="7" indent="0" algn="r">
              <a:spcBef>
                <a:spcPts val="0"/>
              </a:spcBef>
              <a:buNone/>
              <a:defRPr sz="1400" b="0" i="0" u="none" strike="noStrike" cap="none">
                <a:solidFill>
                  <a:schemeClr val="dk1"/>
                </a:solidFill>
                <a:latin typeface="Arial"/>
                <a:ea typeface="Arial"/>
                <a:cs typeface="Arial"/>
                <a:sym typeface="Arial"/>
              </a:defRPr>
            </a:lvl8pPr>
            <a:lvl9pPr marL="0" marR="0" lvl="8" indent="0" algn="r">
              <a:spcBef>
                <a:spcPts val="0"/>
              </a:spcBef>
              <a:buNone/>
              <a:defRPr sz="1400" b="0" i="0" u="none" strike="noStrike" cap="none">
                <a:solidFill>
                  <a:schemeClr val="dk1"/>
                </a:solidFill>
                <a:latin typeface="Arial"/>
                <a:ea typeface="Arial"/>
                <a:cs typeface="Arial"/>
                <a:sym typeface="Arial"/>
              </a:defRPr>
            </a:lvl9pPr>
          </a:lstStyle>
          <a:p>
            <a:fld id="{00000000-1234-1234-1234-123412341234}" type="slidenum">
              <a:rPr lang="en-US" altLang="zh-CN">
                <a:solidFill>
                  <a:srgbClr val="000000"/>
                </a:solidFill>
              </a:rPr>
              <a:pPr/>
              <a:t>‹#›</a:t>
            </a:fld>
            <a:endParaRPr>
              <a:solidFill>
                <a:srgbClr val="000000"/>
              </a:solidFill>
            </a:endParaRPr>
          </a:p>
        </p:txBody>
      </p:sp>
    </p:spTree>
    <p:extLst>
      <p:ext uri="{BB962C8B-B14F-4D97-AF65-F5344CB8AC3E}">
        <p14:creationId xmlns:p14="http://schemas.microsoft.com/office/powerpoint/2010/main" val="3096944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B0E27F-1B82-449D-BFE8-F6423172FB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94B020-ADB4-4614-A429-E6D96791D5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7D196F-F541-45F2-9C13-542719FB2347}"/>
              </a:ext>
            </a:extLst>
          </p:cNvPr>
          <p:cNvSpPr>
            <a:spLocks noGrp="1"/>
          </p:cNvSpPr>
          <p:nvPr>
            <p:ph type="dt" sz="half" idx="10"/>
          </p:nvPr>
        </p:nvSpPr>
        <p:spPr/>
        <p:txBody>
          <a:bodyPr/>
          <a:lstStyle/>
          <a:p>
            <a:fld id="{5EF05FE2-657B-4989-ACA2-A1C9304855F7}" type="datetimeFigureOut">
              <a:rPr lang="en-US" smtClean="0"/>
              <a:t>4/6/2025</a:t>
            </a:fld>
            <a:endParaRPr lang="en-US"/>
          </a:p>
        </p:txBody>
      </p:sp>
      <p:sp>
        <p:nvSpPr>
          <p:cNvPr id="5" name="Footer Placeholder 4">
            <a:extLst>
              <a:ext uri="{FF2B5EF4-FFF2-40B4-BE49-F238E27FC236}">
                <a16:creationId xmlns:a16="http://schemas.microsoft.com/office/drawing/2014/main" id="{4B7F245D-324C-4DD6-9780-C45F7B885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914BF5-DDDC-4781-92CD-9DD194118E32}"/>
              </a:ext>
            </a:extLst>
          </p:cNvPr>
          <p:cNvSpPr>
            <a:spLocks noGrp="1"/>
          </p:cNvSpPr>
          <p:nvPr>
            <p:ph type="sldNum" sz="quarter" idx="12"/>
          </p:nvPr>
        </p:nvSpPr>
        <p:spPr/>
        <p:txBody>
          <a:bodyPr/>
          <a:lstStyle/>
          <a:p>
            <a:fld id="{5C61890B-AB76-480A-8527-FF04678D46B9}" type="slidenum">
              <a:rPr lang="en-US" smtClean="0"/>
              <a:t>‹#›</a:t>
            </a:fld>
            <a:endParaRPr lang="en-US"/>
          </a:p>
        </p:txBody>
      </p:sp>
    </p:spTree>
    <p:extLst>
      <p:ext uri="{BB962C8B-B14F-4D97-AF65-F5344CB8AC3E}">
        <p14:creationId xmlns:p14="http://schemas.microsoft.com/office/powerpoint/2010/main" val="21087845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2"/>
        <p:cNvGrpSpPr/>
        <p:nvPr/>
      </p:nvGrpSpPr>
      <p:grpSpPr>
        <a:xfrm>
          <a:off x="0" y="0"/>
          <a:ext cx="0" cy="0"/>
          <a:chOff x="0" y="0"/>
          <a:chExt cx="0" cy="0"/>
        </a:xfrm>
      </p:grpSpPr>
      <p:sp>
        <p:nvSpPr>
          <p:cNvPr id="753" name="Google Shape;753;p160"/>
          <p:cNvSpPr txBox="1">
            <a:spLocks noGrp="1"/>
          </p:cNvSpPr>
          <p:nvPr>
            <p:ph type="dt" idx="10"/>
          </p:nvPr>
        </p:nvSpPr>
        <p:spPr>
          <a:xfrm>
            <a:off x="609600" y="6245225"/>
            <a:ext cx="2844800" cy="476251"/>
          </a:xfrm>
          <a:prstGeom prst="rect">
            <a:avLst/>
          </a:prstGeom>
          <a:noFill/>
          <a:ln>
            <a:noFill/>
          </a:ln>
        </p:spPr>
        <p:txBody>
          <a:bodyPr spcFirstLastPara="1" wrap="square" lIns="91325" tIns="45675" rIns="91325" bIns="456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754" name="Google Shape;754;p160"/>
          <p:cNvSpPr txBox="1">
            <a:spLocks noGrp="1"/>
          </p:cNvSpPr>
          <p:nvPr>
            <p:ph type="ftr" idx="11"/>
          </p:nvPr>
        </p:nvSpPr>
        <p:spPr>
          <a:xfrm>
            <a:off x="4165600" y="6245225"/>
            <a:ext cx="3860800" cy="476251"/>
          </a:xfrm>
          <a:prstGeom prst="rect">
            <a:avLst/>
          </a:prstGeom>
          <a:noFill/>
          <a:ln>
            <a:noFill/>
          </a:ln>
        </p:spPr>
        <p:txBody>
          <a:bodyPr spcFirstLastPara="1" wrap="square" lIns="91325" tIns="45675" rIns="91325" bIns="456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755" name="Google Shape;755;p160"/>
          <p:cNvSpPr txBox="1">
            <a:spLocks noGrp="1"/>
          </p:cNvSpPr>
          <p:nvPr>
            <p:ph type="sldNum" idx="12"/>
          </p:nvPr>
        </p:nvSpPr>
        <p:spPr>
          <a:xfrm>
            <a:off x="8737600" y="6245225"/>
            <a:ext cx="2844800" cy="476251"/>
          </a:xfrm>
          <a:prstGeom prst="rect">
            <a:avLst/>
          </a:prstGeom>
          <a:noFill/>
          <a:ln>
            <a:noFill/>
          </a:ln>
        </p:spPr>
        <p:txBody>
          <a:bodyPr spcFirstLastPara="1" wrap="square" lIns="91325" tIns="45675" rIns="91325" bIns="45675" anchor="t" anchorCtr="0">
            <a:noAutofit/>
          </a:bodyPr>
          <a:lstStyle>
            <a:lvl1pPr marL="0" marR="0" lvl="0" indent="0" algn="r">
              <a:spcBef>
                <a:spcPts val="0"/>
              </a:spcBef>
              <a:buNone/>
              <a:defRPr sz="1400" b="0" i="0" u="none" strike="noStrike" cap="none">
                <a:solidFill>
                  <a:schemeClr val="dk1"/>
                </a:solidFill>
                <a:latin typeface="Arial"/>
                <a:ea typeface="Arial"/>
                <a:cs typeface="Arial"/>
                <a:sym typeface="Arial"/>
              </a:defRPr>
            </a:lvl1pPr>
            <a:lvl2pPr marL="0" marR="0" lvl="1" indent="0" algn="r">
              <a:spcBef>
                <a:spcPts val="0"/>
              </a:spcBef>
              <a:buNone/>
              <a:defRPr sz="1400" b="0" i="0" u="none" strike="noStrike" cap="none">
                <a:solidFill>
                  <a:schemeClr val="dk1"/>
                </a:solidFill>
                <a:latin typeface="Arial"/>
                <a:ea typeface="Arial"/>
                <a:cs typeface="Arial"/>
                <a:sym typeface="Arial"/>
              </a:defRPr>
            </a:lvl2pPr>
            <a:lvl3pPr marL="0" marR="0" lvl="2" indent="0" algn="r">
              <a:spcBef>
                <a:spcPts val="0"/>
              </a:spcBef>
              <a:buNone/>
              <a:defRPr sz="1400" b="0" i="0" u="none" strike="noStrike" cap="none">
                <a:solidFill>
                  <a:schemeClr val="dk1"/>
                </a:solidFill>
                <a:latin typeface="Arial"/>
                <a:ea typeface="Arial"/>
                <a:cs typeface="Arial"/>
                <a:sym typeface="Arial"/>
              </a:defRPr>
            </a:lvl3pPr>
            <a:lvl4pPr marL="0" marR="0" lvl="3" indent="0" algn="r">
              <a:spcBef>
                <a:spcPts val="0"/>
              </a:spcBef>
              <a:buNone/>
              <a:defRPr sz="1400" b="0" i="0" u="none" strike="noStrike" cap="none">
                <a:solidFill>
                  <a:schemeClr val="dk1"/>
                </a:solidFill>
                <a:latin typeface="Arial"/>
                <a:ea typeface="Arial"/>
                <a:cs typeface="Arial"/>
                <a:sym typeface="Arial"/>
              </a:defRPr>
            </a:lvl4pPr>
            <a:lvl5pPr marL="0" marR="0" lvl="4" indent="0" algn="r">
              <a:spcBef>
                <a:spcPts val="0"/>
              </a:spcBef>
              <a:buNone/>
              <a:defRPr sz="1400" b="0" i="0" u="none" strike="noStrike" cap="none">
                <a:solidFill>
                  <a:schemeClr val="dk1"/>
                </a:solidFill>
                <a:latin typeface="Arial"/>
                <a:ea typeface="Arial"/>
                <a:cs typeface="Arial"/>
                <a:sym typeface="Arial"/>
              </a:defRPr>
            </a:lvl5pPr>
            <a:lvl6pPr marL="0" marR="0" lvl="5" indent="0" algn="r">
              <a:spcBef>
                <a:spcPts val="0"/>
              </a:spcBef>
              <a:buNone/>
              <a:defRPr sz="1400" b="0" i="0" u="none" strike="noStrike" cap="none">
                <a:solidFill>
                  <a:schemeClr val="dk1"/>
                </a:solidFill>
                <a:latin typeface="Arial"/>
                <a:ea typeface="Arial"/>
                <a:cs typeface="Arial"/>
                <a:sym typeface="Arial"/>
              </a:defRPr>
            </a:lvl6pPr>
            <a:lvl7pPr marL="0" marR="0" lvl="6" indent="0" algn="r">
              <a:spcBef>
                <a:spcPts val="0"/>
              </a:spcBef>
              <a:buNone/>
              <a:defRPr sz="1400" b="0" i="0" u="none" strike="noStrike" cap="none">
                <a:solidFill>
                  <a:schemeClr val="dk1"/>
                </a:solidFill>
                <a:latin typeface="Arial"/>
                <a:ea typeface="Arial"/>
                <a:cs typeface="Arial"/>
                <a:sym typeface="Arial"/>
              </a:defRPr>
            </a:lvl7pPr>
            <a:lvl8pPr marL="0" marR="0" lvl="7" indent="0" algn="r">
              <a:spcBef>
                <a:spcPts val="0"/>
              </a:spcBef>
              <a:buNone/>
              <a:defRPr sz="1400" b="0" i="0" u="none" strike="noStrike" cap="none">
                <a:solidFill>
                  <a:schemeClr val="dk1"/>
                </a:solidFill>
                <a:latin typeface="Arial"/>
                <a:ea typeface="Arial"/>
                <a:cs typeface="Arial"/>
                <a:sym typeface="Arial"/>
              </a:defRPr>
            </a:lvl8pPr>
            <a:lvl9pPr marL="0" marR="0" lvl="8" indent="0" algn="r">
              <a:spcBef>
                <a:spcPts val="0"/>
              </a:spcBef>
              <a:buNone/>
              <a:defRPr sz="1400" b="0" i="0" u="none" strike="noStrike" cap="none">
                <a:solidFill>
                  <a:schemeClr val="dk1"/>
                </a:solidFill>
                <a:latin typeface="Arial"/>
                <a:ea typeface="Arial"/>
                <a:cs typeface="Arial"/>
                <a:sym typeface="Arial"/>
              </a:defRPr>
            </a:lvl9pPr>
          </a:lstStyle>
          <a:p>
            <a:fld id="{00000000-1234-1234-1234-123412341234}" type="slidenum">
              <a:rPr lang="en-US" altLang="zh-CN">
                <a:solidFill>
                  <a:srgbClr val="000000"/>
                </a:solidFill>
              </a:rPr>
              <a:pPr/>
              <a:t>‹#›</a:t>
            </a:fld>
            <a:endParaRPr>
              <a:solidFill>
                <a:srgbClr val="000000"/>
              </a:solidFill>
            </a:endParaRPr>
          </a:p>
        </p:txBody>
      </p:sp>
    </p:spTree>
    <p:extLst>
      <p:ext uri="{BB962C8B-B14F-4D97-AF65-F5344CB8AC3E}">
        <p14:creationId xmlns:p14="http://schemas.microsoft.com/office/powerpoint/2010/main" val="1296177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56"/>
        <p:cNvGrpSpPr/>
        <p:nvPr/>
      </p:nvGrpSpPr>
      <p:grpSpPr>
        <a:xfrm>
          <a:off x="0" y="0"/>
          <a:ext cx="0" cy="0"/>
          <a:chOff x="0" y="0"/>
          <a:chExt cx="0" cy="0"/>
        </a:xfrm>
      </p:grpSpPr>
      <p:sp>
        <p:nvSpPr>
          <p:cNvPr id="757" name="Google Shape;757;p161"/>
          <p:cNvSpPr txBox="1">
            <a:spLocks noGrp="1"/>
          </p:cNvSpPr>
          <p:nvPr>
            <p:ph type="title"/>
          </p:nvPr>
        </p:nvSpPr>
        <p:spPr>
          <a:xfrm>
            <a:off x="609633" y="273049"/>
            <a:ext cx="4011084" cy="1162051"/>
          </a:xfrm>
          <a:prstGeom prst="rect">
            <a:avLst/>
          </a:prstGeom>
          <a:noFill/>
          <a:ln>
            <a:noFill/>
          </a:ln>
        </p:spPr>
        <p:txBody>
          <a:bodyPr spcFirstLastPara="1" wrap="square" lIns="91325" tIns="45675" rIns="91325" bIns="4567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8" name="Google Shape;758;p161"/>
          <p:cNvSpPr txBox="1">
            <a:spLocks noGrp="1"/>
          </p:cNvSpPr>
          <p:nvPr>
            <p:ph type="body" idx="1"/>
          </p:nvPr>
        </p:nvSpPr>
        <p:spPr>
          <a:xfrm>
            <a:off x="4766733" y="273097"/>
            <a:ext cx="6815667" cy="5853113"/>
          </a:xfrm>
          <a:prstGeom prst="rect">
            <a:avLst/>
          </a:prstGeom>
          <a:noFill/>
          <a:ln>
            <a:noFill/>
          </a:ln>
        </p:spPr>
        <p:txBody>
          <a:bodyPr spcFirstLastPara="1" wrap="square" lIns="91325" tIns="45675" rIns="91325" bIns="45675"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759" name="Google Shape;759;p161"/>
          <p:cNvSpPr txBox="1">
            <a:spLocks noGrp="1"/>
          </p:cNvSpPr>
          <p:nvPr>
            <p:ph type="body" idx="2"/>
          </p:nvPr>
        </p:nvSpPr>
        <p:spPr>
          <a:xfrm>
            <a:off x="609633" y="1435114"/>
            <a:ext cx="4011084" cy="4691063"/>
          </a:xfrm>
          <a:prstGeom prst="rect">
            <a:avLst/>
          </a:prstGeom>
          <a:noFill/>
          <a:ln>
            <a:noFill/>
          </a:ln>
        </p:spPr>
        <p:txBody>
          <a:bodyPr spcFirstLastPara="1" wrap="square" lIns="91325" tIns="45675" rIns="91325" bIns="45675"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760" name="Google Shape;760;p161"/>
          <p:cNvSpPr txBox="1">
            <a:spLocks noGrp="1"/>
          </p:cNvSpPr>
          <p:nvPr>
            <p:ph type="dt" idx="10"/>
          </p:nvPr>
        </p:nvSpPr>
        <p:spPr>
          <a:xfrm>
            <a:off x="609600" y="6245225"/>
            <a:ext cx="2844800" cy="476251"/>
          </a:xfrm>
          <a:prstGeom prst="rect">
            <a:avLst/>
          </a:prstGeom>
          <a:noFill/>
          <a:ln>
            <a:noFill/>
          </a:ln>
        </p:spPr>
        <p:txBody>
          <a:bodyPr spcFirstLastPara="1" wrap="square" lIns="91325" tIns="45675" rIns="91325" bIns="456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761" name="Google Shape;761;p161"/>
          <p:cNvSpPr txBox="1">
            <a:spLocks noGrp="1"/>
          </p:cNvSpPr>
          <p:nvPr>
            <p:ph type="ftr" idx="11"/>
          </p:nvPr>
        </p:nvSpPr>
        <p:spPr>
          <a:xfrm>
            <a:off x="4165600" y="6245225"/>
            <a:ext cx="3860800" cy="476251"/>
          </a:xfrm>
          <a:prstGeom prst="rect">
            <a:avLst/>
          </a:prstGeom>
          <a:noFill/>
          <a:ln>
            <a:noFill/>
          </a:ln>
        </p:spPr>
        <p:txBody>
          <a:bodyPr spcFirstLastPara="1" wrap="square" lIns="91325" tIns="45675" rIns="91325" bIns="456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762" name="Google Shape;762;p161"/>
          <p:cNvSpPr txBox="1">
            <a:spLocks noGrp="1"/>
          </p:cNvSpPr>
          <p:nvPr>
            <p:ph type="sldNum" idx="12"/>
          </p:nvPr>
        </p:nvSpPr>
        <p:spPr>
          <a:xfrm>
            <a:off x="8737600" y="6245225"/>
            <a:ext cx="2844800" cy="476251"/>
          </a:xfrm>
          <a:prstGeom prst="rect">
            <a:avLst/>
          </a:prstGeom>
          <a:noFill/>
          <a:ln>
            <a:noFill/>
          </a:ln>
        </p:spPr>
        <p:txBody>
          <a:bodyPr spcFirstLastPara="1" wrap="square" lIns="91325" tIns="45675" rIns="91325" bIns="45675" anchor="t" anchorCtr="0">
            <a:noAutofit/>
          </a:bodyPr>
          <a:lstStyle>
            <a:lvl1pPr marL="0" marR="0" lvl="0" indent="0" algn="r">
              <a:spcBef>
                <a:spcPts val="0"/>
              </a:spcBef>
              <a:buNone/>
              <a:defRPr sz="1400" b="0" i="0" u="none" strike="noStrike" cap="none">
                <a:solidFill>
                  <a:schemeClr val="dk1"/>
                </a:solidFill>
                <a:latin typeface="Arial"/>
                <a:ea typeface="Arial"/>
                <a:cs typeface="Arial"/>
                <a:sym typeface="Arial"/>
              </a:defRPr>
            </a:lvl1pPr>
            <a:lvl2pPr marL="0" marR="0" lvl="1" indent="0" algn="r">
              <a:spcBef>
                <a:spcPts val="0"/>
              </a:spcBef>
              <a:buNone/>
              <a:defRPr sz="1400" b="0" i="0" u="none" strike="noStrike" cap="none">
                <a:solidFill>
                  <a:schemeClr val="dk1"/>
                </a:solidFill>
                <a:latin typeface="Arial"/>
                <a:ea typeface="Arial"/>
                <a:cs typeface="Arial"/>
                <a:sym typeface="Arial"/>
              </a:defRPr>
            </a:lvl2pPr>
            <a:lvl3pPr marL="0" marR="0" lvl="2" indent="0" algn="r">
              <a:spcBef>
                <a:spcPts val="0"/>
              </a:spcBef>
              <a:buNone/>
              <a:defRPr sz="1400" b="0" i="0" u="none" strike="noStrike" cap="none">
                <a:solidFill>
                  <a:schemeClr val="dk1"/>
                </a:solidFill>
                <a:latin typeface="Arial"/>
                <a:ea typeface="Arial"/>
                <a:cs typeface="Arial"/>
                <a:sym typeface="Arial"/>
              </a:defRPr>
            </a:lvl3pPr>
            <a:lvl4pPr marL="0" marR="0" lvl="3" indent="0" algn="r">
              <a:spcBef>
                <a:spcPts val="0"/>
              </a:spcBef>
              <a:buNone/>
              <a:defRPr sz="1400" b="0" i="0" u="none" strike="noStrike" cap="none">
                <a:solidFill>
                  <a:schemeClr val="dk1"/>
                </a:solidFill>
                <a:latin typeface="Arial"/>
                <a:ea typeface="Arial"/>
                <a:cs typeface="Arial"/>
                <a:sym typeface="Arial"/>
              </a:defRPr>
            </a:lvl4pPr>
            <a:lvl5pPr marL="0" marR="0" lvl="4" indent="0" algn="r">
              <a:spcBef>
                <a:spcPts val="0"/>
              </a:spcBef>
              <a:buNone/>
              <a:defRPr sz="1400" b="0" i="0" u="none" strike="noStrike" cap="none">
                <a:solidFill>
                  <a:schemeClr val="dk1"/>
                </a:solidFill>
                <a:latin typeface="Arial"/>
                <a:ea typeface="Arial"/>
                <a:cs typeface="Arial"/>
                <a:sym typeface="Arial"/>
              </a:defRPr>
            </a:lvl5pPr>
            <a:lvl6pPr marL="0" marR="0" lvl="5" indent="0" algn="r">
              <a:spcBef>
                <a:spcPts val="0"/>
              </a:spcBef>
              <a:buNone/>
              <a:defRPr sz="1400" b="0" i="0" u="none" strike="noStrike" cap="none">
                <a:solidFill>
                  <a:schemeClr val="dk1"/>
                </a:solidFill>
                <a:latin typeface="Arial"/>
                <a:ea typeface="Arial"/>
                <a:cs typeface="Arial"/>
                <a:sym typeface="Arial"/>
              </a:defRPr>
            </a:lvl6pPr>
            <a:lvl7pPr marL="0" marR="0" lvl="6" indent="0" algn="r">
              <a:spcBef>
                <a:spcPts val="0"/>
              </a:spcBef>
              <a:buNone/>
              <a:defRPr sz="1400" b="0" i="0" u="none" strike="noStrike" cap="none">
                <a:solidFill>
                  <a:schemeClr val="dk1"/>
                </a:solidFill>
                <a:latin typeface="Arial"/>
                <a:ea typeface="Arial"/>
                <a:cs typeface="Arial"/>
                <a:sym typeface="Arial"/>
              </a:defRPr>
            </a:lvl7pPr>
            <a:lvl8pPr marL="0" marR="0" lvl="7" indent="0" algn="r">
              <a:spcBef>
                <a:spcPts val="0"/>
              </a:spcBef>
              <a:buNone/>
              <a:defRPr sz="1400" b="0" i="0" u="none" strike="noStrike" cap="none">
                <a:solidFill>
                  <a:schemeClr val="dk1"/>
                </a:solidFill>
                <a:latin typeface="Arial"/>
                <a:ea typeface="Arial"/>
                <a:cs typeface="Arial"/>
                <a:sym typeface="Arial"/>
              </a:defRPr>
            </a:lvl8pPr>
            <a:lvl9pPr marL="0" marR="0" lvl="8" indent="0" algn="r">
              <a:spcBef>
                <a:spcPts val="0"/>
              </a:spcBef>
              <a:buNone/>
              <a:defRPr sz="1400" b="0" i="0" u="none" strike="noStrike" cap="none">
                <a:solidFill>
                  <a:schemeClr val="dk1"/>
                </a:solidFill>
                <a:latin typeface="Arial"/>
                <a:ea typeface="Arial"/>
                <a:cs typeface="Arial"/>
                <a:sym typeface="Arial"/>
              </a:defRPr>
            </a:lvl9pPr>
          </a:lstStyle>
          <a:p>
            <a:fld id="{00000000-1234-1234-1234-123412341234}" type="slidenum">
              <a:rPr lang="en-US" altLang="zh-CN">
                <a:solidFill>
                  <a:srgbClr val="000000"/>
                </a:solidFill>
              </a:rPr>
              <a:pPr/>
              <a:t>‹#›</a:t>
            </a:fld>
            <a:endParaRPr>
              <a:solidFill>
                <a:srgbClr val="000000"/>
              </a:solidFill>
            </a:endParaRPr>
          </a:p>
        </p:txBody>
      </p:sp>
    </p:spTree>
    <p:extLst>
      <p:ext uri="{BB962C8B-B14F-4D97-AF65-F5344CB8AC3E}">
        <p14:creationId xmlns:p14="http://schemas.microsoft.com/office/powerpoint/2010/main" val="26879994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63"/>
        <p:cNvGrpSpPr/>
        <p:nvPr/>
      </p:nvGrpSpPr>
      <p:grpSpPr>
        <a:xfrm>
          <a:off x="0" y="0"/>
          <a:ext cx="0" cy="0"/>
          <a:chOff x="0" y="0"/>
          <a:chExt cx="0" cy="0"/>
        </a:xfrm>
      </p:grpSpPr>
      <p:sp>
        <p:nvSpPr>
          <p:cNvPr id="764" name="Google Shape;764;p162"/>
          <p:cNvSpPr txBox="1">
            <a:spLocks noGrp="1"/>
          </p:cNvSpPr>
          <p:nvPr>
            <p:ph type="title"/>
          </p:nvPr>
        </p:nvSpPr>
        <p:spPr>
          <a:xfrm>
            <a:off x="2389717" y="4800604"/>
            <a:ext cx="7315200" cy="566739"/>
          </a:xfrm>
          <a:prstGeom prst="rect">
            <a:avLst/>
          </a:prstGeom>
          <a:noFill/>
          <a:ln>
            <a:noFill/>
          </a:ln>
        </p:spPr>
        <p:txBody>
          <a:bodyPr spcFirstLastPara="1" wrap="square" lIns="91325" tIns="45675" rIns="91325" bIns="4567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5" name="Google Shape;765;p162"/>
          <p:cNvSpPr>
            <a:spLocks noGrp="1"/>
          </p:cNvSpPr>
          <p:nvPr>
            <p:ph type="pic" idx="2"/>
          </p:nvPr>
        </p:nvSpPr>
        <p:spPr>
          <a:xfrm>
            <a:off x="2389717" y="612781"/>
            <a:ext cx="7315200" cy="4114800"/>
          </a:xfrm>
          <a:prstGeom prst="rect">
            <a:avLst/>
          </a:prstGeom>
          <a:noFill/>
          <a:ln>
            <a:noFill/>
          </a:ln>
        </p:spPr>
      </p:sp>
      <p:sp>
        <p:nvSpPr>
          <p:cNvPr id="766" name="Google Shape;766;p162"/>
          <p:cNvSpPr txBox="1">
            <a:spLocks noGrp="1"/>
          </p:cNvSpPr>
          <p:nvPr>
            <p:ph type="body" idx="1"/>
          </p:nvPr>
        </p:nvSpPr>
        <p:spPr>
          <a:xfrm>
            <a:off x="2389717" y="5367342"/>
            <a:ext cx="7315200" cy="804863"/>
          </a:xfrm>
          <a:prstGeom prst="rect">
            <a:avLst/>
          </a:prstGeom>
          <a:noFill/>
          <a:ln>
            <a:noFill/>
          </a:ln>
        </p:spPr>
        <p:txBody>
          <a:bodyPr spcFirstLastPara="1" wrap="square" lIns="91325" tIns="45675" rIns="91325" bIns="45675"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767" name="Google Shape;767;p162"/>
          <p:cNvSpPr txBox="1">
            <a:spLocks noGrp="1"/>
          </p:cNvSpPr>
          <p:nvPr>
            <p:ph type="dt" idx="10"/>
          </p:nvPr>
        </p:nvSpPr>
        <p:spPr>
          <a:xfrm>
            <a:off x="609600" y="6245225"/>
            <a:ext cx="2844800" cy="476251"/>
          </a:xfrm>
          <a:prstGeom prst="rect">
            <a:avLst/>
          </a:prstGeom>
          <a:noFill/>
          <a:ln>
            <a:noFill/>
          </a:ln>
        </p:spPr>
        <p:txBody>
          <a:bodyPr spcFirstLastPara="1" wrap="square" lIns="91325" tIns="45675" rIns="91325" bIns="456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768" name="Google Shape;768;p162"/>
          <p:cNvSpPr txBox="1">
            <a:spLocks noGrp="1"/>
          </p:cNvSpPr>
          <p:nvPr>
            <p:ph type="ftr" idx="11"/>
          </p:nvPr>
        </p:nvSpPr>
        <p:spPr>
          <a:xfrm>
            <a:off x="4165600" y="6245225"/>
            <a:ext cx="3860800" cy="476251"/>
          </a:xfrm>
          <a:prstGeom prst="rect">
            <a:avLst/>
          </a:prstGeom>
          <a:noFill/>
          <a:ln>
            <a:noFill/>
          </a:ln>
        </p:spPr>
        <p:txBody>
          <a:bodyPr spcFirstLastPara="1" wrap="square" lIns="91325" tIns="45675" rIns="91325" bIns="456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769" name="Google Shape;769;p162"/>
          <p:cNvSpPr txBox="1">
            <a:spLocks noGrp="1"/>
          </p:cNvSpPr>
          <p:nvPr>
            <p:ph type="sldNum" idx="12"/>
          </p:nvPr>
        </p:nvSpPr>
        <p:spPr>
          <a:xfrm>
            <a:off x="8737600" y="6245225"/>
            <a:ext cx="2844800" cy="476251"/>
          </a:xfrm>
          <a:prstGeom prst="rect">
            <a:avLst/>
          </a:prstGeom>
          <a:noFill/>
          <a:ln>
            <a:noFill/>
          </a:ln>
        </p:spPr>
        <p:txBody>
          <a:bodyPr spcFirstLastPara="1" wrap="square" lIns="91325" tIns="45675" rIns="91325" bIns="45675" anchor="t" anchorCtr="0">
            <a:noAutofit/>
          </a:bodyPr>
          <a:lstStyle>
            <a:lvl1pPr marL="0" marR="0" lvl="0" indent="0" algn="r">
              <a:spcBef>
                <a:spcPts val="0"/>
              </a:spcBef>
              <a:buNone/>
              <a:defRPr sz="1400" b="0" i="0" u="none" strike="noStrike" cap="none">
                <a:solidFill>
                  <a:schemeClr val="dk1"/>
                </a:solidFill>
                <a:latin typeface="Arial"/>
                <a:ea typeface="Arial"/>
                <a:cs typeface="Arial"/>
                <a:sym typeface="Arial"/>
              </a:defRPr>
            </a:lvl1pPr>
            <a:lvl2pPr marL="0" marR="0" lvl="1" indent="0" algn="r">
              <a:spcBef>
                <a:spcPts val="0"/>
              </a:spcBef>
              <a:buNone/>
              <a:defRPr sz="1400" b="0" i="0" u="none" strike="noStrike" cap="none">
                <a:solidFill>
                  <a:schemeClr val="dk1"/>
                </a:solidFill>
                <a:latin typeface="Arial"/>
                <a:ea typeface="Arial"/>
                <a:cs typeface="Arial"/>
                <a:sym typeface="Arial"/>
              </a:defRPr>
            </a:lvl2pPr>
            <a:lvl3pPr marL="0" marR="0" lvl="2" indent="0" algn="r">
              <a:spcBef>
                <a:spcPts val="0"/>
              </a:spcBef>
              <a:buNone/>
              <a:defRPr sz="1400" b="0" i="0" u="none" strike="noStrike" cap="none">
                <a:solidFill>
                  <a:schemeClr val="dk1"/>
                </a:solidFill>
                <a:latin typeface="Arial"/>
                <a:ea typeface="Arial"/>
                <a:cs typeface="Arial"/>
                <a:sym typeface="Arial"/>
              </a:defRPr>
            </a:lvl3pPr>
            <a:lvl4pPr marL="0" marR="0" lvl="3" indent="0" algn="r">
              <a:spcBef>
                <a:spcPts val="0"/>
              </a:spcBef>
              <a:buNone/>
              <a:defRPr sz="1400" b="0" i="0" u="none" strike="noStrike" cap="none">
                <a:solidFill>
                  <a:schemeClr val="dk1"/>
                </a:solidFill>
                <a:latin typeface="Arial"/>
                <a:ea typeface="Arial"/>
                <a:cs typeface="Arial"/>
                <a:sym typeface="Arial"/>
              </a:defRPr>
            </a:lvl4pPr>
            <a:lvl5pPr marL="0" marR="0" lvl="4" indent="0" algn="r">
              <a:spcBef>
                <a:spcPts val="0"/>
              </a:spcBef>
              <a:buNone/>
              <a:defRPr sz="1400" b="0" i="0" u="none" strike="noStrike" cap="none">
                <a:solidFill>
                  <a:schemeClr val="dk1"/>
                </a:solidFill>
                <a:latin typeface="Arial"/>
                <a:ea typeface="Arial"/>
                <a:cs typeface="Arial"/>
                <a:sym typeface="Arial"/>
              </a:defRPr>
            </a:lvl5pPr>
            <a:lvl6pPr marL="0" marR="0" lvl="5" indent="0" algn="r">
              <a:spcBef>
                <a:spcPts val="0"/>
              </a:spcBef>
              <a:buNone/>
              <a:defRPr sz="1400" b="0" i="0" u="none" strike="noStrike" cap="none">
                <a:solidFill>
                  <a:schemeClr val="dk1"/>
                </a:solidFill>
                <a:latin typeface="Arial"/>
                <a:ea typeface="Arial"/>
                <a:cs typeface="Arial"/>
                <a:sym typeface="Arial"/>
              </a:defRPr>
            </a:lvl6pPr>
            <a:lvl7pPr marL="0" marR="0" lvl="6" indent="0" algn="r">
              <a:spcBef>
                <a:spcPts val="0"/>
              </a:spcBef>
              <a:buNone/>
              <a:defRPr sz="1400" b="0" i="0" u="none" strike="noStrike" cap="none">
                <a:solidFill>
                  <a:schemeClr val="dk1"/>
                </a:solidFill>
                <a:latin typeface="Arial"/>
                <a:ea typeface="Arial"/>
                <a:cs typeface="Arial"/>
                <a:sym typeface="Arial"/>
              </a:defRPr>
            </a:lvl7pPr>
            <a:lvl8pPr marL="0" marR="0" lvl="7" indent="0" algn="r">
              <a:spcBef>
                <a:spcPts val="0"/>
              </a:spcBef>
              <a:buNone/>
              <a:defRPr sz="1400" b="0" i="0" u="none" strike="noStrike" cap="none">
                <a:solidFill>
                  <a:schemeClr val="dk1"/>
                </a:solidFill>
                <a:latin typeface="Arial"/>
                <a:ea typeface="Arial"/>
                <a:cs typeface="Arial"/>
                <a:sym typeface="Arial"/>
              </a:defRPr>
            </a:lvl8pPr>
            <a:lvl9pPr marL="0" marR="0" lvl="8" indent="0" algn="r">
              <a:spcBef>
                <a:spcPts val="0"/>
              </a:spcBef>
              <a:buNone/>
              <a:defRPr sz="1400" b="0" i="0" u="none" strike="noStrike" cap="none">
                <a:solidFill>
                  <a:schemeClr val="dk1"/>
                </a:solidFill>
                <a:latin typeface="Arial"/>
                <a:ea typeface="Arial"/>
                <a:cs typeface="Arial"/>
                <a:sym typeface="Arial"/>
              </a:defRPr>
            </a:lvl9pPr>
          </a:lstStyle>
          <a:p>
            <a:fld id="{00000000-1234-1234-1234-123412341234}" type="slidenum">
              <a:rPr lang="en-US" altLang="zh-CN">
                <a:solidFill>
                  <a:srgbClr val="000000"/>
                </a:solidFill>
              </a:rPr>
              <a:pPr/>
              <a:t>‹#›</a:t>
            </a:fld>
            <a:endParaRPr>
              <a:solidFill>
                <a:srgbClr val="000000"/>
              </a:solidFill>
            </a:endParaRPr>
          </a:p>
        </p:txBody>
      </p:sp>
    </p:spTree>
    <p:extLst>
      <p:ext uri="{BB962C8B-B14F-4D97-AF65-F5344CB8AC3E}">
        <p14:creationId xmlns:p14="http://schemas.microsoft.com/office/powerpoint/2010/main" val="4850159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70"/>
        <p:cNvGrpSpPr/>
        <p:nvPr/>
      </p:nvGrpSpPr>
      <p:grpSpPr>
        <a:xfrm>
          <a:off x="0" y="0"/>
          <a:ext cx="0" cy="0"/>
          <a:chOff x="0" y="0"/>
          <a:chExt cx="0" cy="0"/>
        </a:xfrm>
      </p:grpSpPr>
      <p:sp>
        <p:nvSpPr>
          <p:cNvPr id="771" name="Google Shape;771;p163"/>
          <p:cNvSpPr txBox="1">
            <a:spLocks noGrp="1"/>
          </p:cNvSpPr>
          <p:nvPr>
            <p:ph type="title"/>
          </p:nvPr>
        </p:nvSpPr>
        <p:spPr>
          <a:xfrm>
            <a:off x="609600" y="274639"/>
            <a:ext cx="10972800" cy="1143000"/>
          </a:xfrm>
          <a:prstGeom prst="rect">
            <a:avLst/>
          </a:prstGeom>
          <a:noFill/>
          <a:ln>
            <a:noFill/>
          </a:ln>
        </p:spPr>
        <p:txBody>
          <a:bodyPr spcFirstLastPara="1" wrap="square" lIns="91325" tIns="45675" rIns="91325" bIns="456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2" name="Google Shape;772;p163"/>
          <p:cNvSpPr txBox="1">
            <a:spLocks noGrp="1"/>
          </p:cNvSpPr>
          <p:nvPr>
            <p:ph type="body" idx="1"/>
          </p:nvPr>
        </p:nvSpPr>
        <p:spPr>
          <a:xfrm rot="5400000">
            <a:off x="3833019" y="-1623215"/>
            <a:ext cx="4525963" cy="10972800"/>
          </a:xfrm>
          <a:prstGeom prst="rect">
            <a:avLst/>
          </a:prstGeom>
          <a:noFill/>
          <a:ln>
            <a:noFill/>
          </a:ln>
        </p:spPr>
        <p:txBody>
          <a:bodyPr spcFirstLastPara="1" wrap="square" lIns="91325" tIns="45675" rIns="91325" bIns="4567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3" name="Google Shape;773;p163"/>
          <p:cNvSpPr txBox="1">
            <a:spLocks noGrp="1"/>
          </p:cNvSpPr>
          <p:nvPr>
            <p:ph type="dt" idx="10"/>
          </p:nvPr>
        </p:nvSpPr>
        <p:spPr>
          <a:xfrm>
            <a:off x="609600" y="6245225"/>
            <a:ext cx="2844800" cy="476251"/>
          </a:xfrm>
          <a:prstGeom prst="rect">
            <a:avLst/>
          </a:prstGeom>
          <a:noFill/>
          <a:ln>
            <a:noFill/>
          </a:ln>
        </p:spPr>
        <p:txBody>
          <a:bodyPr spcFirstLastPara="1" wrap="square" lIns="91325" tIns="45675" rIns="91325" bIns="456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774" name="Google Shape;774;p163"/>
          <p:cNvSpPr txBox="1">
            <a:spLocks noGrp="1"/>
          </p:cNvSpPr>
          <p:nvPr>
            <p:ph type="ftr" idx="11"/>
          </p:nvPr>
        </p:nvSpPr>
        <p:spPr>
          <a:xfrm>
            <a:off x="4165600" y="6245225"/>
            <a:ext cx="3860800" cy="476251"/>
          </a:xfrm>
          <a:prstGeom prst="rect">
            <a:avLst/>
          </a:prstGeom>
          <a:noFill/>
          <a:ln>
            <a:noFill/>
          </a:ln>
        </p:spPr>
        <p:txBody>
          <a:bodyPr spcFirstLastPara="1" wrap="square" lIns="91325" tIns="45675" rIns="91325" bIns="456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775" name="Google Shape;775;p163"/>
          <p:cNvSpPr txBox="1">
            <a:spLocks noGrp="1"/>
          </p:cNvSpPr>
          <p:nvPr>
            <p:ph type="sldNum" idx="12"/>
          </p:nvPr>
        </p:nvSpPr>
        <p:spPr>
          <a:xfrm>
            <a:off x="8737600" y="6245225"/>
            <a:ext cx="2844800" cy="476251"/>
          </a:xfrm>
          <a:prstGeom prst="rect">
            <a:avLst/>
          </a:prstGeom>
          <a:noFill/>
          <a:ln>
            <a:noFill/>
          </a:ln>
        </p:spPr>
        <p:txBody>
          <a:bodyPr spcFirstLastPara="1" wrap="square" lIns="91325" tIns="45675" rIns="91325" bIns="45675" anchor="t" anchorCtr="0">
            <a:noAutofit/>
          </a:bodyPr>
          <a:lstStyle>
            <a:lvl1pPr marL="0" marR="0" lvl="0" indent="0" algn="r">
              <a:spcBef>
                <a:spcPts val="0"/>
              </a:spcBef>
              <a:buNone/>
              <a:defRPr sz="1400" b="0" i="0" u="none" strike="noStrike" cap="none">
                <a:solidFill>
                  <a:schemeClr val="dk1"/>
                </a:solidFill>
                <a:latin typeface="Arial"/>
                <a:ea typeface="Arial"/>
                <a:cs typeface="Arial"/>
                <a:sym typeface="Arial"/>
              </a:defRPr>
            </a:lvl1pPr>
            <a:lvl2pPr marL="0" marR="0" lvl="1" indent="0" algn="r">
              <a:spcBef>
                <a:spcPts val="0"/>
              </a:spcBef>
              <a:buNone/>
              <a:defRPr sz="1400" b="0" i="0" u="none" strike="noStrike" cap="none">
                <a:solidFill>
                  <a:schemeClr val="dk1"/>
                </a:solidFill>
                <a:latin typeface="Arial"/>
                <a:ea typeface="Arial"/>
                <a:cs typeface="Arial"/>
                <a:sym typeface="Arial"/>
              </a:defRPr>
            </a:lvl2pPr>
            <a:lvl3pPr marL="0" marR="0" lvl="2" indent="0" algn="r">
              <a:spcBef>
                <a:spcPts val="0"/>
              </a:spcBef>
              <a:buNone/>
              <a:defRPr sz="1400" b="0" i="0" u="none" strike="noStrike" cap="none">
                <a:solidFill>
                  <a:schemeClr val="dk1"/>
                </a:solidFill>
                <a:latin typeface="Arial"/>
                <a:ea typeface="Arial"/>
                <a:cs typeface="Arial"/>
                <a:sym typeface="Arial"/>
              </a:defRPr>
            </a:lvl3pPr>
            <a:lvl4pPr marL="0" marR="0" lvl="3" indent="0" algn="r">
              <a:spcBef>
                <a:spcPts val="0"/>
              </a:spcBef>
              <a:buNone/>
              <a:defRPr sz="1400" b="0" i="0" u="none" strike="noStrike" cap="none">
                <a:solidFill>
                  <a:schemeClr val="dk1"/>
                </a:solidFill>
                <a:latin typeface="Arial"/>
                <a:ea typeface="Arial"/>
                <a:cs typeface="Arial"/>
                <a:sym typeface="Arial"/>
              </a:defRPr>
            </a:lvl4pPr>
            <a:lvl5pPr marL="0" marR="0" lvl="4" indent="0" algn="r">
              <a:spcBef>
                <a:spcPts val="0"/>
              </a:spcBef>
              <a:buNone/>
              <a:defRPr sz="1400" b="0" i="0" u="none" strike="noStrike" cap="none">
                <a:solidFill>
                  <a:schemeClr val="dk1"/>
                </a:solidFill>
                <a:latin typeface="Arial"/>
                <a:ea typeface="Arial"/>
                <a:cs typeface="Arial"/>
                <a:sym typeface="Arial"/>
              </a:defRPr>
            </a:lvl5pPr>
            <a:lvl6pPr marL="0" marR="0" lvl="5" indent="0" algn="r">
              <a:spcBef>
                <a:spcPts val="0"/>
              </a:spcBef>
              <a:buNone/>
              <a:defRPr sz="1400" b="0" i="0" u="none" strike="noStrike" cap="none">
                <a:solidFill>
                  <a:schemeClr val="dk1"/>
                </a:solidFill>
                <a:latin typeface="Arial"/>
                <a:ea typeface="Arial"/>
                <a:cs typeface="Arial"/>
                <a:sym typeface="Arial"/>
              </a:defRPr>
            </a:lvl6pPr>
            <a:lvl7pPr marL="0" marR="0" lvl="6" indent="0" algn="r">
              <a:spcBef>
                <a:spcPts val="0"/>
              </a:spcBef>
              <a:buNone/>
              <a:defRPr sz="1400" b="0" i="0" u="none" strike="noStrike" cap="none">
                <a:solidFill>
                  <a:schemeClr val="dk1"/>
                </a:solidFill>
                <a:latin typeface="Arial"/>
                <a:ea typeface="Arial"/>
                <a:cs typeface="Arial"/>
                <a:sym typeface="Arial"/>
              </a:defRPr>
            </a:lvl7pPr>
            <a:lvl8pPr marL="0" marR="0" lvl="7" indent="0" algn="r">
              <a:spcBef>
                <a:spcPts val="0"/>
              </a:spcBef>
              <a:buNone/>
              <a:defRPr sz="1400" b="0" i="0" u="none" strike="noStrike" cap="none">
                <a:solidFill>
                  <a:schemeClr val="dk1"/>
                </a:solidFill>
                <a:latin typeface="Arial"/>
                <a:ea typeface="Arial"/>
                <a:cs typeface="Arial"/>
                <a:sym typeface="Arial"/>
              </a:defRPr>
            </a:lvl8pPr>
            <a:lvl9pPr marL="0" marR="0" lvl="8" indent="0" algn="r">
              <a:spcBef>
                <a:spcPts val="0"/>
              </a:spcBef>
              <a:buNone/>
              <a:defRPr sz="1400" b="0" i="0" u="none" strike="noStrike" cap="none">
                <a:solidFill>
                  <a:schemeClr val="dk1"/>
                </a:solidFill>
                <a:latin typeface="Arial"/>
                <a:ea typeface="Arial"/>
                <a:cs typeface="Arial"/>
                <a:sym typeface="Arial"/>
              </a:defRPr>
            </a:lvl9pPr>
          </a:lstStyle>
          <a:p>
            <a:fld id="{00000000-1234-1234-1234-123412341234}" type="slidenum">
              <a:rPr lang="en-US" altLang="zh-CN">
                <a:solidFill>
                  <a:srgbClr val="000000"/>
                </a:solidFill>
              </a:rPr>
              <a:pPr/>
              <a:t>‹#›</a:t>
            </a:fld>
            <a:endParaRPr>
              <a:solidFill>
                <a:srgbClr val="000000"/>
              </a:solidFill>
            </a:endParaRPr>
          </a:p>
        </p:txBody>
      </p:sp>
    </p:spTree>
    <p:extLst>
      <p:ext uri="{BB962C8B-B14F-4D97-AF65-F5344CB8AC3E}">
        <p14:creationId xmlns:p14="http://schemas.microsoft.com/office/powerpoint/2010/main" val="3132474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76"/>
        <p:cNvGrpSpPr/>
        <p:nvPr/>
      </p:nvGrpSpPr>
      <p:grpSpPr>
        <a:xfrm>
          <a:off x="0" y="0"/>
          <a:ext cx="0" cy="0"/>
          <a:chOff x="0" y="0"/>
          <a:chExt cx="0" cy="0"/>
        </a:xfrm>
      </p:grpSpPr>
      <p:sp>
        <p:nvSpPr>
          <p:cNvPr id="777" name="Google Shape;777;p164"/>
          <p:cNvSpPr txBox="1">
            <a:spLocks noGrp="1"/>
          </p:cNvSpPr>
          <p:nvPr>
            <p:ph type="title"/>
          </p:nvPr>
        </p:nvSpPr>
        <p:spPr>
          <a:xfrm rot="5400000">
            <a:off x="7285038" y="1828847"/>
            <a:ext cx="5851525" cy="2743200"/>
          </a:xfrm>
          <a:prstGeom prst="rect">
            <a:avLst/>
          </a:prstGeom>
          <a:noFill/>
          <a:ln>
            <a:noFill/>
          </a:ln>
        </p:spPr>
        <p:txBody>
          <a:bodyPr spcFirstLastPara="1" wrap="square" lIns="91325" tIns="45675" rIns="91325" bIns="456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8" name="Google Shape;778;p164"/>
          <p:cNvSpPr txBox="1">
            <a:spLocks noGrp="1"/>
          </p:cNvSpPr>
          <p:nvPr>
            <p:ph type="body" idx="1"/>
          </p:nvPr>
        </p:nvSpPr>
        <p:spPr>
          <a:xfrm rot="5400000">
            <a:off x="1697038" y="-812753"/>
            <a:ext cx="5851525" cy="8026400"/>
          </a:xfrm>
          <a:prstGeom prst="rect">
            <a:avLst/>
          </a:prstGeom>
          <a:noFill/>
          <a:ln>
            <a:noFill/>
          </a:ln>
        </p:spPr>
        <p:txBody>
          <a:bodyPr spcFirstLastPara="1" wrap="square" lIns="91325" tIns="45675" rIns="91325" bIns="4567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9" name="Google Shape;779;p164"/>
          <p:cNvSpPr txBox="1">
            <a:spLocks noGrp="1"/>
          </p:cNvSpPr>
          <p:nvPr>
            <p:ph type="dt" idx="10"/>
          </p:nvPr>
        </p:nvSpPr>
        <p:spPr>
          <a:xfrm>
            <a:off x="609600" y="6245225"/>
            <a:ext cx="2844800" cy="476251"/>
          </a:xfrm>
          <a:prstGeom prst="rect">
            <a:avLst/>
          </a:prstGeom>
          <a:noFill/>
          <a:ln>
            <a:noFill/>
          </a:ln>
        </p:spPr>
        <p:txBody>
          <a:bodyPr spcFirstLastPara="1" wrap="square" lIns="91325" tIns="45675" rIns="91325" bIns="456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780" name="Google Shape;780;p164"/>
          <p:cNvSpPr txBox="1">
            <a:spLocks noGrp="1"/>
          </p:cNvSpPr>
          <p:nvPr>
            <p:ph type="ftr" idx="11"/>
          </p:nvPr>
        </p:nvSpPr>
        <p:spPr>
          <a:xfrm>
            <a:off x="4165600" y="6245225"/>
            <a:ext cx="3860800" cy="476251"/>
          </a:xfrm>
          <a:prstGeom prst="rect">
            <a:avLst/>
          </a:prstGeom>
          <a:noFill/>
          <a:ln>
            <a:noFill/>
          </a:ln>
        </p:spPr>
        <p:txBody>
          <a:bodyPr spcFirstLastPara="1" wrap="square" lIns="91325" tIns="45675" rIns="91325" bIns="456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781" name="Google Shape;781;p164"/>
          <p:cNvSpPr txBox="1">
            <a:spLocks noGrp="1"/>
          </p:cNvSpPr>
          <p:nvPr>
            <p:ph type="sldNum" idx="12"/>
          </p:nvPr>
        </p:nvSpPr>
        <p:spPr>
          <a:xfrm>
            <a:off x="8737600" y="6245225"/>
            <a:ext cx="2844800" cy="476251"/>
          </a:xfrm>
          <a:prstGeom prst="rect">
            <a:avLst/>
          </a:prstGeom>
          <a:noFill/>
          <a:ln>
            <a:noFill/>
          </a:ln>
        </p:spPr>
        <p:txBody>
          <a:bodyPr spcFirstLastPara="1" wrap="square" lIns="91325" tIns="45675" rIns="91325" bIns="45675" anchor="t" anchorCtr="0">
            <a:noAutofit/>
          </a:bodyPr>
          <a:lstStyle>
            <a:lvl1pPr marL="0" marR="0" lvl="0" indent="0" algn="r">
              <a:spcBef>
                <a:spcPts val="0"/>
              </a:spcBef>
              <a:buNone/>
              <a:defRPr sz="1400" b="0" i="0" u="none" strike="noStrike" cap="none">
                <a:solidFill>
                  <a:schemeClr val="dk1"/>
                </a:solidFill>
                <a:latin typeface="Arial"/>
                <a:ea typeface="Arial"/>
                <a:cs typeface="Arial"/>
                <a:sym typeface="Arial"/>
              </a:defRPr>
            </a:lvl1pPr>
            <a:lvl2pPr marL="0" marR="0" lvl="1" indent="0" algn="r">
              <a:spcBef>
                <a:spcPts val="0"/>
              </a:spcBef>
              <a:buNone/>
              <a:defRPr sz="1400" b="0" i="0" u="none" strike="noStrike" cap="none">
                <a:solidFill>
                  <a:schemeClr val="dk1"/>
                </a:solidFill>
                <a:latin typeface="Arial"/>
                <a:ea typeface="Arial"/>
                <a:cs typeface="Arial"/>
                <a:sym typeface="Arial"/>
              </a:defRPr>
            </a:lvl2pPr>
            <a:lvl3pPr marL="0" marR="0" lvl="2" indent="0" algn="r">
              <a:spcBef>
                <a:spcPts val="0"/>
              </a:spcBef>
              <a:buNone/>
              <a:defRPr sz="1400" b="0" i="0" u="none" strike="noStrike" cap="none">
                <a:solidFill>
                  <a:schemeClr val="dk1"/>
                </a:solidFill>
                <a:latin typeface="Arial"/>
                <a:ea typeface="Arial"/>
                <a:cs typeface="Arial"/>
                <a:sym typeface="Arial"/>
              </a:defRPr>
            </a:lvl3pPr>
            <a:lvl4pPr marL="0" marR="0" lvl="3" indent="0" algn="r">
              <a:spcBef>
                <a:spcPts val="0"/>
              </a:spcBef>
              <a:buNone/>
              <a:defRPr sz="1400" b="0" i="0" u="none" strike="noStrike" cap="none">
                <a:solidFill>
                  <a:schemeClr val="dk1"/>
                </a:solidFill>
                <a:latin typeface="Arial"/>
                <a:ea typeface="Arial"/>
                <a:cs typeface="Arial"/>
                <a:sym typeface="Arial"/>
              </a:defRPr>
            </a:lvl4pPr>
            <a:lvl5pPr marL="0" marR="0" lvl="4" indent="0" algn="r">
              <a:spcBef>
                <a:spcPts val="0"/>
              </a:spcBef>
              <a:buNone/>
              <a:defRPr sz="1400" b="0" i="0" u="none" strike="noStrike" cap="none">
                <a:solidFill>
                  <a:schemeClr val="dk1"/>
                </a:solidFill>
                <a:latin typeface="Arial"/>
                <a:ea typeface="Arial"/>
                <a:cs typeface="Arial"/>
                <a:sym typeface="Arial"/>
              </a:defRPr>
            </a:lvl5pPr>
            <a:lvl6pPr marL="0" marR="0" lvl="5" indent="0" algn="r">
              <a:spcBef>
                <a:spcPts val="0"/>
              </a:spcBef>
              <a:buNone/>
              <a:defRPr sz="1400" b="0" i="0" u="none" strike="noStrike" cap="none">
                <a:solidFill>
                  <a:schemeClr val="dk1"/>
                </a:solidFill>
                <a:latin typeface="Arial"/>
                <a:ea typeface="Arial"/>
                <a:cs typeface="Arial"/>
                <a:sym typeface="Arial"/>
              </a:defRPr>
            </a:lvl6pPr>
            <a:lvl7pPr marL="0" marR="0" lvl="6" indent="0" algn="r">
              <a:spcBef>
                <a:spcPts val="0"/>
              </a:spcBef>
              <a:buNone/>
              <a:defRPr sz="1400" b="0" i="0" u="none" strike="noStrike" cap="none">
                <a:solidFill>
                  <a:schemeClr val="dk1"/>
                </a:solidFill>
                <a:latin typeface="Arial"/>
                <a:ea typeface="Arial"/>
                <a:cs typeface="Arial"/>
                <a:sym typeface="Arial"/>
              </a:defRPr>
            </a:lvl7pPr>
            <a:lvl8pPr marL="0" marR="0" lvl="7" indent="0" algn="r">
              <a:spcBef>
                <a:spcPts val="0"/>
              </a:spcBef>
              <a:buNone/>
              <a:defRPr sz="1400" b="0" i="0" u="none" strike="noStrike" cap="none">
                <a:solidFill>
                  <a:schemeClr val="dk1"/>
                </a:solidFill>
                <a:latin typeface="Arial"/>
                <a:ea typeface="Arial"/>
                <a:cs typeface="Arial"/>
                <a:sym typeface="Arial"/>
              </a:defRPr>
            </a:lvl8pPr>
            <a:lvl9pPr marL="0" marR="0" lvl="8" indent="0" algn="r">
              <a:spcBef>
                <a:spcPts val="0"/>
              </a:spcBef>
              <a:buNone/>
              <a:defRPr sz="1400" b="0" i="0" u="none" strike="noStrike" cap="none">
                <a:solidFill>
                  <a:schemeClr val="dk1"/>
                </a:solidFill>
                <a:latin typeface="Arial"/>
                <a:ea typeface="Arial"/>
                <a:cs typeface="Arial"/>
                <a:sym typeface="Arial"/>
              </a:defRPr>
            </a:lvl9pPr>
          </a:lstStyle>
          <a:p>
            <a:fld id="{00000000-1234-1234-1234-123412341234}" type="slidenum">
              <a:rPr lang="en-US" altLang="zh-CN">
                <a:solidFill>
                  <a:srgbClr val="000000"/>
                </a:solidFill>
              </a:rPr>
              <a:pPr/>
              <a:t>‹#›</a:t>
            </a:fld>
            <a:endParaRPr>
              <a:solidFill>
                <a:srgbClr val="000000"/>
              </a:solidFill>
            </a:endParaRPr>
          </a:p>
        </p:txBody>
      </p:sp>
    </p:spTree>
    <p:extLst>
      <p:ext uri="{BB962C8B-B14F-4D97-AF65-F5344CB8AC3E}">
        <p14:creationId xmlns:p14="http://schemas.microsoft.com/office/powerpoint/2010/main" val="19339650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and Table" type="tbl">
  <p:cSld name="Title and Table">
    <p:spTree>
      <p:nvGrpSpPr>
        <p:cNvPr id="1" name="Shape 782"/>
        <p:cNvGrpSpPr/>
        <p:nvPr/>
      </p:nvGrpSpPr>
      <p:grpSpPr>
        <a:xfrm>
          <a:off x="0" y="0"/>
          <a:ext cx="0" cy="0"/>
          <a:chOff x="0" y="0"/>
          <a:chExt cx="0" cy="0"/>
        </a:xfrm>
      </p:grpSpPr>
      <p:sp>
        <p:nvSpPr>
          <p:cNvPr id="783" name="Google Shape;783;p165"/>
          <p:cNvSpPr txBox="1">
            <a:spLocks noGrp="1"/>
          </p:cNvSpPr>
          <p:nvPr>
            <p:ph type="title"/>
          </p:nvPr>
        </p:nvSpPr>
        <p:spPr>
          <a:xfrm>
            <a:off x="609600" y="274639"/>
            <a:ext cx="10972800" cy="1143000"/>
          </a:xfrm>
          <a:prstGeom prst="rect">
            <a:avLst/>
          </a:prstGeom>
          <a:noFill/>
          <a:ln>
            <a:noFill/>
          </a:ln>
        </p:spPr>
        <p:txBody>
          <a:bodyPr spcFirstLastPara="1" wrap="square" lIns="91325" tIns="45675" rIns="91325" bIns="456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4" name="Google Shape;784;p165"/>
          <p:cNvSpPr txBox="1">
            <a:spLocks noGrp="1"/>
          </p:cNvSpPr>
          <p:nvPr>
            <p:ph type="dt" idx="10"/>
          </p:nvPr>
        </p:nvSpPr>
        <p:spPr>
          <a:xfrm>
            <a:off x="609600" y="6245225"/>
            <a:ext cx="2844800" cy="476251"/>
          </a:xfrm>
          <a:prstGeom prst="rect">
            <a:avLst/>
          </a:prstGeom>
          <a:noFill/>
          <a:ln>
            <a:noFill/>
          </a:ln>
        </p:spPr>
        <p:txBody>
          <a:bodyPr spcFirstLastPara="1" wrap="square" lIns="91325" tIns="45675" rIns="91325" bIns="456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785" name="Google Shape;785;p165"/>
          <p:cNvSpPr txBox="1">
            <a:spLocks noGrp="1"/>
          </p:cNvSpPr>
          <p:nvPr>
            <p:ph type="ftr" idx="11"/>
          </p:nvPr>
        </p:nvSpPr>
        <p:spPr>
          <a:xfrm>
            <a:off x="4165600" y="6245225"/>
            <a:ext cx="3860800" cy="476251"/>
          </a:xfrm>
          <a:prstGeom prst="rect">
            <a:avLst/>
          </a:prstGeom>
          <a:noFill/>
          <a:ln>
            <a:noFill/>
          </a:ln>
        </p:spPr>
        <p:txBody>
          <a:bodyPr spcFirstLastPara="1" wrap="square" lIns="91325" tIns="45675" rIns="91325" bIns="456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786" name="Google Shape;786;p165"/>
          <p:cNvSpPr txBox="1">
            <a:spLocks noGrp="1"/>
          </p:cNvSpPr>
          <p:nvPr>
            <p:ph type="sldNum" idx="12"/>
          </p:nvPr>
        </p:nvSpPr>
        <p:spPr>
          <a:xfrm>
            <a:off x="8737600" y="6245225"/>
            <a:ext cx="2844800" cy="476251"/>
          </a:xfrm>
          <a:prstGeom prst="rect">
            <a:avLst/>
          </a:prstGeom>
          <a:noFill/>
          <a:ln>
            <a:noFill/>
          </a:ln>
        </p:spPr>
        <p:txBody>
          <a:bodyPr spcFirstLastPara="1" wrap="square" lIns="91325" tIns="45675" rIns="91325" bIns="45675" anchor="t" anchorCtr="0">
            <a:noAutofit/>
          </a:bodyPr>
          <a:lstStyle>
            <a:lvl1pPr marL="0" marR="0" lvl="0" indent="0" algn="r">
              <a:spcBef>
                <a:spcPts val="0"/>
              </a:spcBef>
              <a:buNone/>
              <a:defRPr sz="1400" b="0" i="0" u="none" strike="noStrike" cap="none">
                <a:solidFill>
                  <a:schemeClr val="dk1"/>
                </a:solidFill>
                <a:latin typeface="Arial"/>
                <a:ea typeface="Arial"/>
                <a:cs typeface="Arial"/>
                <a:sym typeface="Arial"/>
              </a:defRPr>
            </a:lvl1pPr>
            <a:lvl2pPr marL="0" marR="0" lvl="1" indent="0" algn="r">
              <a:spcBef>
                <a:spcPts val="0"/>
              </a:spcBef>
              <a:buNone/>
              <a:defRPr sz="1400" b="0" i="0" u="none" strike="noStrike" cap="none">
                <a:solidFill>
                  <a:schemeClr val="dk1"/>
                </a:solidFill>
                <a:latin typeface="Arial"/>
                <a:ea typeface="Arial"/>
                <a:cs typeface="Arial"/>
                <a:sym typeface="Arial"/>
              </a:defRPr>
            </a:lvl2pPr>
            <a:lvl3pPr marL="0" marR="0" lvl="2" indent="0" algn="r">
              <a:spcBef>
                <a:spcPts val="0"/>
              </a:spcBef>
              <a:buNone/>
              <a:defRPr sz="1400" b="0" i="0" u="none" strike="noStrike" cap="none">
                <a:solidFill>
                  <a:schemeClr val="dk1"/>
                </a:solidFill>
                <a:latin typeface="Arial"/>
                <a:ea typeface="Arial"/>
                <a:cs typeface="Arial"/>
                <a:sym typeface="Arial"/>
              </a:defRPr>
            </a:lvl3pPr>
            <a:lvl4pPr marL="0" marR="0" lvl="3" indent="0" algn="r">
              <a:spcBef>
                <a:spcPts val="0"/>
              </a:spcBef>
              <a:buNone/>
              <a:defRPr sz="1400" b="0" i="0" u="none" strike="noStrike" cap="none">
                <a:solidFill>
                  <a:schemeClr val="dk1"/>
                </a:solidFill>
                <a:latin typeface="Arial"/>
                <a:ea typeface="Arial"/>
                <a:cs typeface="Arial"/>
                <a:sym typeface="Arial"/>
              </a:defRPr>
            </a:lvl4pPr>
            <a:lvl5pPr marL="0" marR="0" lvl="4" indent="0" algn="r">
              <a:spcBef>
                <a:spcPts val="0"/>
              </a:spcBef>
              <a:buNone/>
              <a:defRPr sz="1400" b="0" i="0" u="none" strike="noStrike" cap="none">
                <a:solidFill>
                  <a:schemeClr val="dk1"/>
                </a:solidFill>
                <a:latin typeface="Arial"/>
                <a:ea typeface="Arial"/>
                <a:cs typeface="Arial"/>
                <a:sym typeface="Arial"/>
              </a:defRPr>
            </a:lvl5pPr>
            <a:lvl6pPr marL="0" marR="0" lvl="5" indent="0" algn="r">
              <a:spcBef>
                <a:spcPts val="0"/>
              </a:spcBef>
              <a:buNone/>
              <a:defRPr sz="1400" b="0" i="0" u="none" strike="noStrike" cap="none">
                <a:solidFill>
                  <a:schemeClr val="dk1"/>
                </a:solidFill>
                <a:latin typeface="Arial"/>
                <a:ea typeface="Arial"/>
                <a:cs typeface="Arial"/>
                <a:sym typeface="Arial"/>
              </a:defRPr>
            </a:lvl6pPr>
            <a:lvl7pPr marL="0" marR="0" lvl="6" indent="0" algn="r">
              <a:spcBef>
                <a:spcPts val="0"/>
              </a:spcBef>
              <a:buNone/>
              <a:defRPr sz="1400" b="0" i="0" u="none" strike="noStrike" cap="none">
                <a:solidFill>
                  <a:schemeClr val="dk1"/>
                </a:solidFill>
                <a:latin typeface="Arial"/>
                <a:ea typeface="Arial"/>
                <a:cs typeface="Arial"/>
                <a:sym typeface="Arial"/>
              </a:defRPr>
            </a:lvl7pPr>
            <a:lvl8pPr marL="0" marR="0" lvl="7" indent="0" algn="r">
              <a:spcBef>
                <a:spcPts val="0"/>
              </a:spcBef>
              <a:buNone/>
              <a:defRPr sz="1400" b="0" i="0" u="none" strike="noStrike" cap="none">
                <a:solidFill>
                  <a:schemeClr val="dk1"/>
                </a:solidFill>
                <a:latin typeface="Arial"/>
                <a:ea typeface="Arial"/>
                <a:cs typeface="Arial"/>
                <a:sym typeface="Arial"/>
              </a:defRPr>
            </a:lvl8pPr>
            <a:lvl9pPr marL="0" marR="0" lvl="8" indent="0" algn="r">
              <a:spcBef>
                <a:spcPts val="0"/>
              </a:spcBef>
              <a:buNone/>
              <a:defRPr sz="1400" b="0" i="0" u="none" strike="noStrike" cap="none">
                <a:solidFill>
                  <a:schemeClr val="dk1"/>
                </a:solidFill>
                <a:latin typeface="Arial"/>
                <a:ea typeface="Arial"/>
                <a:cs typeface="Arial"/>
                <a:sym typeface="Arial"/>
              </a:defRPr>
            </a:lvl9pPr>
          </a:lstStyle>
          <a:p>
            <a:fld id="{00000000-1234-1234-1234-123412341234}" type="slidenum">
              <a:rPr lang="en-US" altLang="zh-CN">
                <a:solidFill>
                  <a:srgbClr val="000000"/>
                </a:solidFill>
              </a:rPr>
              <a:pPr/>
              <a:t>‹#›</a:t>
            </a:fld>
            <a:endParaRPr>
              <a:solidFill>
                <a:srgbClr val="000000"/>
              </a:solidFill>
            </a:endParaRPr>
          </a:p>
        </p:txBody>
      </p:sp>
    </p:spTree>
    <p:extLst>
      <p:ext uri="{BB962C8B-B14F-4D97-AF65-F5344CB8AC3E}">
        <p14:creationId xmlns:p14="http://schemas.microsoft.com/office/powerpoint/2010/main" val="16159271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Title, Content, and 2 Content">
    <p:spTree>
      <p:nvGrpSpPr>
        <p:cNvPr id="1" name="Shape 787"/>
        <p:cNvGrpSpPr/>
        <p:nvPr/>
      </p:nvGrpSpPr>
      <p:grpSpPr>
        <a:xfrm>
          <a:off x="0" y="0"/>
          <a:ext cx="0" cy="0"/>
          <a:chOff x="0" y="0"/>
          <a:chExt cx="0" cy="0"/>
        </a:xfrm>
      </p:grpSpPr>
      <p:sp>
        <p:nvSpPr>
          <p:cNvPr id="788" name="Google Shape;788;p166"/>
          <p:cNvSpPr txBox="1">
            <a:spLocks noGrp="1"/>
          </p:cNvSpPr>
          <p:nvPr>
            <p:ph type="title"/>
          </p:nvPr>
        </p:nvSpPr>
        <p:spPr>
          <a:xfrm>
            <a:off x="609600" y="274639"/>
            <a:ext cx="10972800" cy="1143000"/>
          </a:xfrm>
          <a:prstGeom prst="rect">
            <a:avLst/>
          </a:prstGeom>
          <a:noFill/>
          <a:ln>
            <a:noFill/>
          </a:ln>
        </p:spPr>
        <p:txBody>
          <a:bodyPr spcFirstLastPara="1" wrap="square" lIns="91325" tIns="45675" rIns="91325" bIns="456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9" name="Google Shape;789;p166"/>
          <p:cNvSpPr txBox="1">
            <a:spLocks noGrp="1"/>
          </p:cNvSpPr>
          <p:nvPr>
            <p:ph type="body" idx="1"/>
          </p:nvPr>
        </p:nvSpPr>
        <p:spPr>
          <a:xfrm>
            <a:off x="609600" y="1600226"/>
            <a:ext cx="5384800" cy="4525963"/>
          </a:xfrm>
          <a:prstGeom prst="rect">
            <a:avLst/>
          </a:prstGeom>
          <a:noFill/>
          <a:ln>
            <a:noFill/>
          </a:ln>
        </p:spPr>
        <p:txBody>
          <a:bodyPr spcFirstLastPara="1" wrap="square" lIns="91325" tIns="45675" rIns="91325" bIns="4567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0" name="Google Shape;790;p166"/>
          <p:cNvSpPr txBox="1">
            <a:spLocks noGrp="1"/>
          </p:cNvSpPr>
          <p:nvPr>
            <p:ph type="body" idx="2"/>
          </p:nvPr>
        </p:nvSpPr>
        <p:spPr>
          <a:xfrm>
            <a:off x="6197600" y="1600206"/>
            <a:ext cx="5384800" cy="2185988"/>
          </a:xfrm>
          <a:prstGeom prst="rect">
            <a:avLst/>
          </a:prstGeom>
          <a:noFill/>
          <a:ln>
            <a:noFill/>
          </a:ln>
        </p:spPr>
        <p:txBody>
          <a:bodyPr spcFirstLastPara="1" wrap="square" lIns="91325" tIns="45675" rIns="91325" bIns="4567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1" name="Google Shape;791;p166"/>
          <p:cNvSpPr txBox="1">
            <a:spLocks noGrp="1"/>
          </p:cNvSpPr>
          <p:nvPr>
            <p:ph type="body" idx="3"/>
          </p:nvPr>
        </p:nvSpPr>
        <p:spPr>
          <a:xfrm>
            <a:off x="6197600" y="3938626"/>
            <a:ext cx="5384800" cy="2187575"/>
          </a:xfrm>
          <a:prstGeom prst="rect">
            <a:avLst/>
          </a:prstGeom>
          <a:noFill/>
          <a:ln>
            <a:noFill/>
          </a:ln>
        </p:spPr>
        <p:txBody>
          <a:bodyPr spcFirstLastPara="1" wrap="square" lIns="91325" tIns="45675" rIns="91325" bIns="4567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2" name="Google Shape;792;p166"/>
          <p:cNvSpPr txBox="1">
            <a:spLocks noGrp="1"/>
          </p:cNvSpPr>
          <p:nvPr>
            <p:ph type="dt" idx="10"/>
          </p:nvPr>
        </p:nvSpPr>
        <p:spPr>
          <a:xfrm>
            <a:off x="609600" y="6245225"/>
            <a:ext cx="2844800" cy="476251"/>
          </a:xfrm>
          <a:prstGeom prst="rect">
            <a:avLst/>
          </a:prstGeom>
          <a:noFill/>
          <a:ln>
            <a:noFill/>
          </a:ln>
        </p:spPr>
        <p:txBody>
          <a:bodyPr spcFirstLastPara="1" wrap="square" lIns="91325" tIns="45675" rIns="91325" bIns="456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793" name="Google Shape;793;p166"/>
          <p:cNvSpPr txBox="1">
            <a:spLocks noGrp="1"/>
          </p:cNvSpPr>
          <p:nvPr>
            <p:ph type="ftr" idx="11"/>
          </p:nvPr>
        </p:nvSpPr>
        <p:spPr>
          <a:xfrm>
            <a:off x="4165600" y="6245225"/>
            <a:ext cx="3860800" cy="476251"/>
          </a:xfrm>
          <a:prstGeom prst="rect">
            <a:avLst/>
          </a:prstGeom>
          <a:noFill/>
          <a:ln>
            <a:noFill/>
          </a:ln>
        </p:spPr>
        <p:txBody>
          <a:bodyPr spcFirstLastPara="1" wrap="square" lIns="91325" tIns="45675" rIns="91325" bIns="456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794" name="Google Shape;794;p166"/>
          <p:cNvSpPr txBox="1">
            <a:spLocks noGrp="1"/>
          </p:cNvSpPr>
          <p:nvPr>
            <p:ph type="sldNum" idx="12"/>
          </p:nvPr>
        </p:nvSpPr>
        <p:spPr>
          <a:xfrm>
            <a:off x="8737600" y="6245225"/>
            <a:ext cx="2844800" cy="476251"/>
          </a:xfrm>
          <a:prstGeom prst="rect">
            <a:avLst/>
          </a:prstGeom>
          <a:noFill/>
          <a:ln>
            <a:noFill/>
          </a:ln>
        </p:spPr>
        <p:txBody>
          <a:bodyPr spcFirstLastPara="1" wrap="square" lIns="91325" tIns="45675" rIns="91325" bIns="45675" anchor="t" anchorCtr="0">
            <a:noAutofit/>
          </a:bodyPr>
          <a:lstStyle>
            <a:lvl1pPr marL="0" marR="0" lvl="0" indent="0" algn="r">
              <a:spcBef>
                <a:spcPts val="0"/>
              </a:spcBef>
              <a:buNone/>
              <a:defRPr sz="1400" b="0" i="0" u="none" strike="noStrike" cap="none">
                <a:solidFill>
                  <a:schemeClr val="dk1"/>
                </a:solidFill>
                <a:latin typeface="Arial"/>
                <a:ea typeface="Arial"/>
                <a:cs typeface="Arial"/>
                <a:sym typeface="Arial"/>
              </a:defRPr>
            </a:lvl1pPr>
            <a:lvl2pPr marL="0" marR="0" lvl="1" indent="0" algn="r">
              <a:spcBef>
                <a:spcPts val="0"/>
              </a:spcBef>
              <a:buNone/>
              <a:defRPr sz="1400" b="0" i="0" u="none" strike="noStrike" cap="none">
                <a:solidFill>
                  <a:schemeClr val="dk1"/>
                </a:solidFill>
                <a:latin typeface="Arial"/>
                <a:ea typeface="Arial"/>
                <a:cs typeface="Arial"/>
                <a:sym typeface="Arial"/>
              </a:defRPr>
            </a:lvl2pPr>
            <a:lvl3pPr marL="0" marR="0" lvl="2" indent="0" algn="r">
              <a:spcBef>
                <a:spcPts val="0"/>
              </a:spcBef>
              <a:buNone/>
              <a:defRPr sz="1400" b="0" i="0" u="none" strike="noStrike" cap="none">
                <a:solidFill>
                  <a:schemeClr val="dk1"/>
                </a:solidFill>
                <a:latin typeface="Arial"/>
                <a:ea typeface="Arial"/>
                <a:cs typeface="Arial"/>
                <a:sym typeface="Arial"/>
              </a:defRPr>
            </a:lvl3pPr>
            <a:lvl4pPr marL="0" marR="0" lvl="3" indent="0" algn="r">
              <a:spcBef>
                <a:spcPts val="0"/>
              </a:spcBef>
              <a:buNone/>
              <a:defRPr sz="1400" b="0" i="0" u="none" strike="noStrike" cap="none">
                <a:solidFill>
                  <a:schemeClr val="dk1"/>
                </a:solidFill>
                <a:latin typeface="Arial"/>
                <a:ea typeface="Arial"/>
                <a:cs typeface="Arial"/>
                <a:sym typeface="Arial"/>
              </a:defRPr>
            </a:lvl4pPr>
            <a:lvl5pPr marL="0" marR="0" lvl="4" indent="0" algn="r">
              <a:spcBef>
                <a:spcPts val="0"/>
              </a:spcBef>
              <a:buNone/>
              <a:defRPr sz="1400" b="0" i="0" u="none" strike="noStrike" cap="none">
                <a:solidFill>
                  <a:schemeClr val="dk1"/>
                </a:solidFill>
                <a:latin typeface="Arial"/>
                <a:ea typeface="Arial"/>
                <a:cs typeface="Arial"/>
                <a:sym typeface="Arial"/>
              </a:defRPr>
            </a:lvl5pPr>
            <a:lvl6pPr marL="0" marR="0" lvl="5" indent="0" algn="r">
              <a:spcBef>
                <a:spcPts val="0"/>
              </a:spcBef>
              <a:buNone/>
              <a:defRPr sz="1400" b="0" i="0" u="none" strike="noStrike" cap="none">
                <a:solidFill>
                  <a:schemeClr val="dk1"/>
                </a:solidFill>
                <a:latin typeface="Arial"/>
                <a:ea typeface="Arial"/>
                <a:cs typeface="Arial"/>
                <a:sym typeface="Arial"/>
              </a:defRPr>
            </a:lvl6pPr>
            <a:lvl7pPr marL="0" marR="0" lvl="6" indent="0" algn="r">
              <a:spcBef>
                <a:spcPts val="0"/>
              </a:spcBef>
              <a:buNone/>
              <a:defRPr sz="1400" b="0" i="0" u="none" strike="noStrike" cap="none">
                <a:solidFill>
                  <a:schemeClr val="dk1"/>
                </a:solidFill>
                <a:latin typeface="Arial"/>
                <a:ea typeface="Arial"/>
                <a:cs typeface="Arial"/>
                <a:sym typeface="Arial"/>
              </a:defRPr>
            </a:lvl7pPr>
            <a:lvl8pPr marL="0" marR="0" lvl="7" indent="0" algn="r">
              <a:spcBef>
                <a:spcPts val="0"/>
              </a:spcBef>
              <a:buNone/>
              <a:defRPr sz="1400" b="0" i="0" u="none" strike="noStrike" cap="none">
                <a:solidFill>
                  <a:schemeClr val="dk1"/>
                </a:solidFill>
                <a:latin typeface="Arial"/>
                <a:ea typeface="Arial"/>
                <a:cs typeface="Arial"/>
                <a:sym typeface="Arial"/>
              </a:defRPr>
            </a:lvl8pPr>
            <a:lvl9pPr marL="0" marR="0" lvl="8" indent="0" algn="r">
              <a:spcBef>
                <a:spcPts val="0"/>
              </a:spcBef>
              <a:buNone/>
              <a:defRPr sz="1400" b="0" i="0" u="none" strike="noStrike" cap="none">
                <a:solidFill>
                  <a:schemeClr val="dk1"/>
                </a:solidFill>
                <a:latin typeface="Arial"/>
                <a:ea typeface="Arial"/>
                <a:cs typeface="Arial"/>
                <a:sym typeface="Arial"/>
              </a:defRPr>
            </a:lvl9pPr>
          </a:lstStyle>
          <a:p>
            <a:fld id="{00000000-1234-1234-1234-123412341234}" type="slidenum">
              <a:rPr lang="en-US" altLang="zh-CN">
                <a:solidFill>
                  <a:srgbClr val="000000"/>
                </a:solidFill>
              </a:rPr>
              <a:pPr/>
              <a:t>‹#›</a:t>
            </a:fld>
            <a:endParaRPr>
              <a:solidFill>
                <a:srgbClr val="000000"/>
              </a:solidFill>
            </a:endParaRPr>
          </a:p>
        </p:txBody>
      </p:sp>
    </p:spTree>
    <p:extLst>
      <p:ext uri="{BB962C8B-B14F-4D97-AF65-F5344CB8AC3E}">
        <p14:creationId xmlns:p14="http://schemas.microsoft.com/office/powerpoint/2010/main" val="10359872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71"/>
        <p:cNvGrpSpPr/>
        <p:nvPr/>
      </p:nvGrpSpPr>
      <p:grpSpPr>
        <a:xfrm>
          <a:off x="0" y="0"/>
          <a:ext cx="0" cy="0"/>
          <a:chOff x="0" y="0"/>
          <a:chExt cx="0" cy="0"/>
        </a:xfrm>
      </p:grpSpPr>
      <p:sp>
        <p:nvSpPr>
          <p:cNvPr id="472" name="Google Shape;472;p9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3" name="Google Shape;473;p90"/>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74" name="Google Shape;474;p9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475" name="Google Shape;475;p9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476" name="Google Shape;476;p9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153349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77"/>
        <p:cNvGrpSpPr/>
        <p:nvPr/>
      </p:nvGrpSpPr>
      <p:grpSpPr>
        <a:xfrm>
          <a:off x="0" y="0"/>
          <a:ext cx="0" cy="0"/>
          <a:chOff x="0" y="0"/>
          <a:chExt cx="0" cy="0"/>
        </a:xfrm>
      </p:grpSpPr>
      <p:sp>
        <p:nvSpPr>
          <p:cNvPr id="478" name="Google Shape;478;p91"/>
          <p:cNvSpPr txBox="1"/>
          <p:nvPr/>
        </p:nvSpPr>
        <p:spPr>
          <a:xfrm>
            <a:off x="495302" y="152402"/>
            <a:ext cx="3975100" cy="460375"/>
          </a:xfrm>
          <a:prstGeom prst="rect">
            <a:avLst/>
          </a:prstGeom>
          <a:noFill/>
          <a:ln>
            <a:noFill/>
          </a:ln>
        </p:spPr>
        <p:txBody>
          <a:bodyPr spcFirstLastPara="1" wrap="square" lIns="121900" tIns="60925" rIns="121900" bIns="60925" anchor="ctr" anchorCtr="0">
            <a:noAutofit/>
          </a:bodyPr>
          <a:lstStyle/>
          <a:p>
            <a:pPr marL="0" marR="0" lvl="0" indent="0" algn="l" rtl="0">
              <a:lnSpc>
                <a:spcPct val="90000"/>
              </a:lnSpc>
              <a:spcBef>
                <a:spcPts val="0"/>
              </a:spcBef>
              <a:spcAft>
                <a:spcPts val="0"/>
              </a:spcAft>
              <a:buClr>
                <a:srgbClr val="000000"/>
              </a:buClr>
              <a:buSzPts val="2100"/>
              <a:buFont typeface="Arial"/>
              <a:buNone/>
            </a:pPr>
            <a:endParaRPr sz="2800" b="0" i="0" u="none" strike="noStrike" cap="none">
              <a:solidFill>
                <a:srgbClr val="FFB7FF"/>
              </a:solidFill>
              <a:latin typeface="Corsiva"/>
              <a:ea typeface="Corsiva"/>
              <a:cs typeface="Corsiva"/>
              <a:sym typeface="Corsiva"/>
            </a:endParaRPr>
          </a:p>
        </p:txBody>
      </p:sp>
      <p:sp>
        <p:nvSpPr>
          <p:cNvPr id="479" name="Google Shape;479;p91"/>
          <p:cNvSpPr txBox="1"/>
          <p:nvPr/>
        </p:nvSpPr>
        <p:spPr>
          <a:xfrm>
            <a:off x="8737602" y="6242051"/>
            <a:ext cx="2959100" cy="461963"/>
          </a:xfrm>
          <a:prstGeom prst="rect">
            <a:avLst/>
          </a:prstGeom>
          <a:noFill/>
          <a:ln>
            <a:noFill/>
          </a:ln>
        </p:spPr>
        <p:txBody>
          <a:bodyPr spcFirstLastPara="1" wrap="square" lIns="121900" tIns="60925" rIns="121900" bIns="60925" anchor="ctr" anchorCtr="0">
            <a:noAutofit/>
          </a:bodyPr>
          <a:lstStyle/>
          <a:p>
            <a:pPr marL="0" marR="0" lvl="0" indent="0" algn="l" rtl="0">
              <a:lnSpc>
                <a:spcPct val="90000"/>
              </a:lnSpc>
              <a:spcBef>
                <a:spcPts val="0"/>
              </a:spcBef>
              <a:spcAft>
                <a:spcPts val="0"/>
              </a:spcAft>
              <a:buClr>
                <a:srgbClr val="000000"/>
              </a:buClr>
              <a:buSzPts val="2100"/>
              <a:buFont typeface="Arial"/>
              <a:buNone/>
            </a:pPr>
            <a:endParaRPr sz="2800" b="0" i="0" u="none" strike="noStrike" cap="none">
              <a:solidFill>
                <a:srgbClr val="FFB7FF"/>
              </a:solidFill>
              <a:latin typeface="Corsiva"/>
              <a:ea typeface="Corsiva"/>
              <a:cs typeface="Corsiva"/>
              <a:sym typeface="Corsiva"/>
            </a:endParaRPr>
          </a:p>
        </p:txBody>
      </p:sp>
      <p:sp>
        <p:nvSpPr>
          <p:cNvPr id="480" name="Google Shape;480;p91"/>
          <p:cNvSpPr txBox="1">
            <a:spLocks noGrp="1"/>
          </p:cNvSpPr>
          <p:nvPr>
            <p:ph type="ctrTitle"/>
          </p:nvPr>
        </p:nvSpPr>
        <p:spPr>
          <a:xfrm>
            <a:off x="495300" y="1104900"/>
            <a:ext cx="11201400" cy="4648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977449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81"/>
        <p:cNvGrpSpPr/>
        <p:nvPr/>
      </p:nvGrpSpPr>
      <p:grpSpPr>
        <a:xfrm>
          <a:off x="0" y="0"/>
          <a:ext cx="0" cy="0"/>
          <a:chOff x="0" y="0"/>
          <a:chExt cx="0" cy="0"/>
        </a:xfrm>
      </p:grpSpPr>
      <p:sp>
        <p:nvSpPr>
          <p:cNvPr id="482" name="Google Shape;482;p166"/>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0667"/>
              <a:buFont typeface="Calibri"/>
              <a:buNone/>
              <a:defRPr sz="14222"/>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3" name="Google Shape;483;p166"/>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rgbClr val="888888"/>
              </a:buClr>
              <a:buSzPts val="4267"/>
              <a:buNone/>
              <a:defRPr sz="5689">
                <a:solidFill>
                  <a:srgbClr val="888888"/>
                </a:solidFill>
              </a:defRPr>
            </a:lvl1pPr>
            <a:lvl2pPr marL="914400" lvl="1" indent="-228600" algn="l">
              <a:lnSpc>
                <a:spcPct val="90000"/>
              </a:lnSpc>
              <a:spcBef>
                <a:spcPts val="667"/>
              </a:spcBef>
              <a:spcAft>
                <a:spcPts val="0"/>
              </a:spcAft>
              <a:buClr>
                <a:srgbClr val="888888"/>
              </a:buClr>
              <a:buSzPts val="3556"/>
              <a:buNone/>
              <a:defRPr sz="4741">
                <a:solidFill>
                  <a:srgbClr val="888888"/>
                </a:solidFill>
              </a:defRPr>
            </a:lvl2pPr>
            <a:lvl3pPr marL="1371600" lvl="2" indent="-228600" algn="l">
              <a:lnSpc>
                <a:spcPct val="90000"/>
              </a:lnSpc>
              <a:spcBef>
                <a:spcPts val="667"/>
              </a:spcBef>
              <a:spcAft>
                <a:spcPts val="0"/>
              </a:spcAft>
              <a:buClr>
                <a:srgbClr val="888888"/>
              </a:buClr>
              <a:buSzPts val="3200"/>
              <a:buNone/>
              <a:defRPr sz="4267">
                <a:solidFill>
                  <a:srgbClr val="888888"/>
                </a:solidFill>
              </a:defRPr>
            </a:lvl3pPr>
            <a:lvl4pPr marL="1828800" lvl="3" indent="-228600" algn="l">
              <a:lnSpc>
                <a:spcPct val="90000"/>
              </a:lnSpc>
              <a:spcBef>
                <a:spcPts val="667"/>
              </a:spcBef>
              <a:spcAft>
                <a:spcPts val="0"/>
              </a:spcAft>
              <a:buClr>
                <a:srgbClr val="888888"/>
              </a:buClr>
              <a:buSzPts val="2844"/>
              <a:buNone/>
              <a:defRPr sz="3791">
                <a:solidFill>
                  <a:srgbClr val="888888"/>
                </a:solidFill>
              </a:defRPr>
            </a:lvl4pPr>
            <a:lvl5pPr marL="2286000" lvl="4" indent="-228600" algn="l">
              <a:lnSpc>
                <a:spcPct val="90000"/>
              </a:lnSpc>
              <a:spcBef>
                <a:spcPts val="667"/>
              </a:spcBef>
              <a:spcAft>
                <a:spcPts val="0"/>
              </a:spcAft>
              <a:buClr>
                <a:srgbClr val="888888"/>
              </a:buClr>
              <a:buSzPts val="2844"/>
              <a:buNone/>
              <a:defRPr sz="3791">
                <a:solidFill>
                  <a:srgbClr val="888888"/>
                </a:solidFill>
              </a:defRPr>
            </a:lvl5pPr>
            <a:lvl6pPr marL="2743200" lvl="5" indent="-228600" algn="l">
              <a:lnSpc>
                <a:spcPct val="90000"/>
              </a:lnSpc>
              <a:spcBef>
                <a:spcPts val="667"/>
              </a:spcBef>
              <a:spcAft>
                <a:spcPts val="0"/>
              </a:spcAft>
              <a:buClr>
                <a:srgbClr val="888888"/>
              </a:buClr>
              <a:buSzPts val="2844"/>
              <a:buNone/>
              <a:defRPr sz="3791">
                <a:solidFill>
                  <a:srgbClr val="888888"/>
                </a:solidFill>
              </a:defRPr>
            </a:lvl6pPr>
            <a:lvl7pPr marL="3200400" lvl="6" indent="-228600" algn="l">
              <a:lnSpc>
                <a:spcPct val="90000"/>
              </a:lnSpc>
              <a:spcBef>
                <a:spcPts val="667"/>
              </a:spcBef>
              <a:spcAft>
                <a:spcPts val="0"/>
              </a:spcAft>
              <a:buClr>
                <a:srgbClr val="888888"/>
              </a:buClr>
              <a:buSzPts val="2844"/>
              <a:buNone/>
              <a:defRPr sz="3791">
                <a:solidFill>
                  <a:srgbClr val="888888"/>
                </a:solidFill>
              </a:defRPr>
            </a:lvl7pPr>
            <a:lvl8pPr marL="3657600" lvl="7" indent="-228600" algn="l">
              <a:lnSpc>
                <a:spcPct val="90000"/>
              </a:lnSpc>
              <a:spcBef>
                <a:spcPts val="667"/>
              </a:spcBef>
              <a:spcAft>
                <a:spcPts val="0"/>
              </a:spcAft>
              <a:buClr>
                <a:srgbClr val="888888"/>
              </a:buClr>
              <a:buSzPts val="2844"/>
              <a:buNone/>
              <a:defRPr sz="3791">
                <a:solidFill>
                  <a:srgbClr val="888888"/>
                </a:solidFill>
              </a:defRPr>
            </a:lvl8pPr>
            <a:lvl9pPr marL="4114800" lvl="8" indent="-228600" algn="l">
              <a:lnSpc>
                <a:spcPct val="90000"/>
              </a:lnSpc>
              <a:spcBef>
                <a:spcPts val="667"/>
              </a:spcBef>
              <a:spcAft>
                <a:spcPts val="0"/>
              </a:spcAft>
              <a:buClr>
                <a:srgbClr val="888888"/>
              </a:buClr>
              <a:buSzPts val="2844"/>
              <a:buNone/>
              <a:defRPr sz="3791">
                <a:solidFill>
                  <a:srgbClr val="888888"/>
                </a:solidFill>
              </a:defRPr>
            </a:lvl9pPr>
          </a:lstStyle>
          <a:p>
            <a:endParaRPr/>
          </a:p>
        </p:txBody>
      </p:sp>
      <p:sp>
        <p:nvSpPr>
          <p:cNvPr id="484" name="Google Shape;484;p16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485" name="Google Shape;485;p16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486" name="Google Shape;486;p16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6590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6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7" name="Google Shape;17;p6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8" name="Google Shape;18;p6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5141077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87"/>
        <p:cNvGrpSpPr/>
        <p:nvPr/>
      </p:nvGrpSpPr>
      <p:grpSpPr>
        <a:xfrm>
          <a:off x="0" y="0"/>
          <a:ext cx="0" cy="0"/>
          <a:chOff x="0" y="0"/>
          <a:chExt cx="0" cy="0"/>
        </a:xfrm>
      </p:grpSpPr>
      <p:sp>
        <p:nvSpPr>
          <p:cNvPr id="488" name="Google Shape;488;p1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9" name="Google Shape;489;p167"/>
          <p:cNvSpPr txBox="1">
            <a:spLocks noGrp="1"/>
          </p:cNvSpPr>
          <p:nvPr>
            <p:ph type="body" idx="1"/>
          </p:nvPr>
        </p:nvSpPr>
        <p:spPr>
          <a:xfrm>
            <a:off x="838200"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90" name="Google Shape;490;p167"/>
          <p:cNvSpPr txBox="1">
            <a:spLocks noGrp="1"/>
          </p:cNvSpPr>
          <p:nvPr>
            <p:ph type="body" idx="2"/>
          </p:nvPr>
        </p:nvSpPr>
        <p:spPr>
          <a:xfrm>
            <a:off x="6172200"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91" name="Google Shape;491;p16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492" name="Google Shape;492;p16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493" name="Google Shape;493;p16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425825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94"/>
        <p:cNvGrpSpPr/>
        <p:nvPr/>
      </p:nvGrpSpPr>
      <p:grpSpPr>
        <a:xfrm>
          <a:off x="0" y="0"/>
          <a:ext cx="0" cy="0"/>
          <a:chOff x="0" y="0"/>
          <a:chExt cx="0" cy="0"/>
        </a:xfrm>
      </p:grpSpPr>
      <p:sp>
        <p:nvSpPr>
          <p:cNvPr id="495" name="Google Shape;495;p16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6" name="Google Shape;496;p168"/>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333"/>
              </a:spcBef>
              <a:spcAft>
                <a:spcPts val="0"/>
              </a:spcAft>
              <a:buClr>
                <a:schemeClr val="dk1"/>
              </a:buClr>
              <a:buSzPts val="4267"/>
              <a:buNone/>
              <a:defRPr sz="5689" b="1"/>
            </a:lvl1pPr>
            <a:lvl2pPr marL="914400" lvl="1" indent="-228600" algn="l">
              <a:lnSpc>
                <a:spcPct val="90000"/>
              </a:lnSpc>
              <a:spcBef>
                <a:spcPts val="667"/>
              </a:spcBef>
              <a:spcAft>
                <a:spcPts val="0"/>
              </a:spcAft>
              <a:buClr>
                <a:schemeClr val="dk1"/>
              </a:buClr>
              <a:buSzPts val="3556"/>
              <a:buNone/>
              <a:defRPr sz="4741" b="1"/>
            </a:lvl2pPr>
            <a:lvl3pPr marL="1371600" lvl="2" indent="-228600" algn="l">
              <a:lnSpc>
                <a:spcPct val="90000"/>
              </a:lnSpc>
              <a:spcBef>
                <a:spcPts val="667"/>
              </a:spcBef>
              <a:spcAft>
                <a:spcPts val="0"/>
              </a:spcAft>
              <a:buClr>
                <a:schemeClr val="dk1"/>
              </a:buClr>
              <a:buSzPts val="3200"/>
              <a:buNone/>
              <a:defRPr sz="4267" b="1"/>
            </a:lvl3pPr>
            <a:lvl4pPr marL="1828800" lvl="3" indent="-228600" algn="l">
              <a:lnSpc>
                <a:spcPct val="90000"/>
              </a:lnSpc>
              <a:spcBef>
                <a:spcPts val="667"/>
              </a:spcBef>
              <a:spcAft>
                <a:spcPts val="0"/>
              </a:spcAft>
              <a:buClr>
                <a:schemeClr val="dk1"/>
              </a:buClr>
              <a:buSzPts val="2844"/>
              <a:buNone/>
              <a:defRPr sz="3791" b="1"/>
            </a:lvl4pPr>
            <a:lvl5pPr marL="2286000" lvl="4" indent="-228600" algn="l">
              <a:lnSpc>
                <a:spcPct val="90000"/>
              </a:lnSpc>
              <a:spcBef>
                <a:spcPts val="667"/>
              </a:spcBef>
              <a:spcAft>
                <a:spcPts val="0"/>
              </a:spcAft>
              <a:buClr>
                <a:schemeClr val="dk1"/>
              </a:buClr>
              <a:buSzPts val="2844"/>
              <a:buNone/>
              <a:defRPr sz="3791" b="1"/>
            </a:lvl5pPr>
            <a:lvl6pPr marL="2743200" lvl="5" indent="-228600" algn="l">
              <a:lnSpc>
                <a:spcPct val="90000"/>
              </a:lnSpc>
              <a:spcBef>
                <a:spcPts val="667"/>
              </a:spcBef>
              <a:spcAft>
                <a:spcPts val="0"/>
              </a:spcAft>
              <a:buClr>
                <a:schemeClr val="dk1"/>
              </a:buClr>
              <a:buSzPts val="2844"/>
              <a:buNone/>
              <a:defRPr sz="3791" b="1"/>
            </a:lvl6pPr>
            <a:lvl7pPr marL="3200400" lvl="6" indent="-228600" algn="l">
              <a:lnSpc>
                <a:spcPct val="90000"/>
              </a:lnSpc>
              <a:spcBef>
                <a:spcPts val="667"/>
              </a:spcBef>
              <a:spcAft>
                <a:spcPts val="0"/>
              </a:spcAft>
              <a:buClr>
                <a:schemeClr val="dk1"/>
              </a:buClr>
              <a:buSzPts val="2844"/>
              <a:buNone/>
              <a:defRPr sz="3791" b="1"/>
            </a:lvl7pPr>
            <a:lvl8pPr marL="3657600" lvl="7" indent="-228600" algn="l">
              <a:lnSpc>
                <a:spcPct val="90000"/>
              </a:lnSpc>
              <a:spcBef>
                <a:spcPts val="667"/>
              </a:spcBef>
              <a:spcAft>
                <a:spcPts val="0"/>
              </a:spcAft>
              <a:buClr>
                <a:schemeClr val="dk1"/>
              </a:buClr>
              <a:buSzPts val="2844"/>
              <a:buNone/>
              <a:defRPr sz="3791" b="1"/>
            </a:lvl8pPr>
            <a:lvl9pPr marL="4114800" lvl="8" indent="-228600" algn="l">
              <a:lnSpc>
                <a:spcPct val="90000"/>
              </a:lnSpc>
              <a:spcBef>
                <a:spcPts val="667"/>
              </a:spcBef>
              <a:spcAft>
                <a:spcPts val="0"/>
              </a:spcAft>
              <a:buClr>
                <a:schemeClr val="dk1"/>
              </a:buClr>
              <a:buSzPts val="2844"/>
              <a:buNone/>
              <a:defRPr sz="3791" b="1"/>
            </a:lvl9pPr>
          </a:lstStyle>
          <a:p>
            <a:endParaRPr/>
          </a:p>
        </p:txBody>
      </p:sp>
      <p:sp>
        <p:nvSpPr>
          <p:cNvPr id="497" name="Google Shape;497;p168"/>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98" name="Google Shape;498;p168"/>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333"/>
              </a:spcBef>
              <a:spcAft>
                <a:spcPts val="0"/>
              </a:spcAft>
              <a:buClr>
                <a:schemeClr val="dk1"/>
              </a:buClr>
              <a:buSzPts val="4267"/>
              <a:buNone/>
              <a:defRPr sz="5689" b="1"/>
            </a:lvl1pPr>
            <a:lvl2pPr marL="914400" lvl="1" indent="-228600" algn="l">
              <a:lnSpc>
                <a:spcPct val="90000"/>
              </a:lnSpc>
              <a:spcBef>
                <a:spcPts val="667"/>
              </a:spcBef>
              <a:spcAft>
                <a:spcPts val="0"/>
              </a:spcAft>
              <a:buClr>
                <a:schemeClr val="dk1"/>
              </a:buClr>
              <a:buSzPts val="3556"/>
              <a:buNone/>
              <a:defRPr sz="4741" b="1"/>
            </a:lvl2pPr>
            <a:lvl3pPr marL="1371600" lvl="2" indent="-228600" algn="l">
              <a:lnSpc>
                <a:spcPct val="90000"/>
              </a:lnSpc>
              <a:spcBef>
                <a:spcPts val="667"/>
              </a:spcBef>
              <a:spcAft>
                <a:spcPts val="0"/>
              </a:spcAft>
              <a:buClr>
                <a:schemeClr val="dk1"/>
              </a:buClr>
              <a:buSzPts val="3200"/>
              <a:buNone/>
              <a:defRPr sz="4267" b="1"/>
            </a:lvl3pPr>
            <a:lvl4pPr marL="1828800" lvl="3" indent="-228600" algn="l">
              <a:lnSpc>
                <a:spcPct val="90000"/>
              </a:lnSpc>
              <a:spcBef>
                <a:spcPts val="667"/>
              </a:spcBef>
              <a:spcAft>
                <a:spcPts val="0"/>
              </a:spcAft>
              <a:buClr>
                <a:schemeClr val="dk1"/>
              </a:buClr>
              <a:buSzPts val="2844"/>
              <a:buNone/>
              <a:defRPr sz="3791" b="1"/>
            </a:lvl4pPr>
            <a:lvl5pPr marL="2286000" lvl="4" indent="-228600" algn="l">
              <a:lnSpc>
                <a:spcPct val="90000"/>
              </a:lnSpc>
              <a:spcBef>
                <a:spcPts val="667"/>
              </a:spcBef>
              <a:spcAft>
                <a:spcPts val="0"/>
              </a:spcAft>
              <a:buClr>
                <a:schemeClr val="dk1"/>
              </a:buClr>
              <a:buSzPts val="2844"/>
              <a:buNone/>
              <a:defRPr sz="3791" b="1"/>
            </a:lvl5pPr>
            <a:lvl6pPr marL="2743200" lvl="5" indent="-228600" algn="l">
              <a:lnSpc>
                <a:spcPct val="90000"/>
              </a:lnSpc>
              <a:spcBef>
                <a:spcPts val="667"/>
              </a:spcBef>
              <a:spcAft>
                <a:spcPts val="0"/>
              </a:spcAft>
              <a:buClr>
                <a:schemeClr val="dk1"/>
              </a:buClr>
              <a:buSzPts val="2844"/>
              <a:buNone/>
              <a:defRPr sz="3791" b="1"/>
            </a:lvl6pPr>
            <a:lvl7pPr marL="3200400" lvl="6" indent="-228600" algn="l">
              <a:lnSpc>
                <a:spcPct val="90000"/>
              </a:lnSpc>
              <a:spcBef>
                <a:spcPts val="667"/>
              </a:spcBef>
              <a:spcAft>
                <a:spcPts val="0"/>
              </a:spcAft>
              <a:buClr>
                <a:schemeClr val="dk1"/>
              </a:buClr>
              <a:buSzPts val="2844"/>
              <a:buNone/>
              <a:defRPr sz="3791" b="1"/>
            </a:lvl7pPr>
            <a:lvl8pPr marL="3657600" lvl="7" indent="-228600" algn="l">
              <a:lnSpc>
                <a:spcPct val="90000"/>
              </a:lnSpc>
              <a:spcBef>
                <a:spcPts val="667"/>
              </a:spcBef>
              <a:spcAft>
                <a:spcPts val="0"/>
              </a:spcAft>
              <a:buClr>
                <a:schemeClr val="dk1"/>
              </a:buClr>
              <a:buSzPts val="2844"/>
              <a:buNone/>
              <a:defRPr sz="3791" b="1"/>
            </a:lvl8pPr>
            <a:lvl9pPr marL="4114800" lvl="8" indent="-228600" algn="l">
              <a:lnSpc>
                <a:spcPct val="90000"/>
              </a:lnSpc>
              <a:spcBef>
                <a:spcPts val="667"/>
              </a:spcBef>
              <a:spcAft>
                <a:spcPts val="0"/>
              </a:spcAft>
              <a:buClr>
                <a:schemeClr val="dk1"/>
              </a:buClr>
              <a:buSzPts val="2844"/>
              <a:buNone/>
              <a:defRPr sz="3791" b="1"/>
            </a:lvl9pPr>
          </a:lstStyle>
          <a:p>
            <a:endParaRPr/>
          </a:p>
        </p:txBody>
      </p:sp>
      <p:sp>
        <p:nvSpPr>
          <p:cNvPr id="499" name="Google Shape;499;p168"/>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500" name="Google Shape;500;p16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501" name="Google Shape;501;p16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502" name="Google Shape;502;p16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943344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03"/>
        <p:cNvGrpSpPr/>
        <p:nvPr/>
      </p:nvGrpSpPr>
      <p:grpSpPr>
        <a:xfrm>
          <a:off x="0" y="0"/>
          <a:ext cx="0" cy="0"/>
          <a:chOff x="0" y="0"/>
          <a:chExt cx="0" cy="0"/>
        </a:xfrm>
      </p:grpSpPr>
      <p:sp>
        <p:nvSpPr>
          <p:cNvPr id="504" name="Google Shape;504;p1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5" name="Google Shape;505;p16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506" name="Google Shape;506;p16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507" name="Google Shape;507;p16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714905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08"/>
        <p:cNvGrpSpPr/>
        <p:nvPr/>
      </p:nvGrpSpPr>
      <p:grpSpPr>
        <a:xfrm>
          <a:off x="0" y="0"/>
          <a:ext cx="0" cy="0"/>
          <a:chOff x="0" y="0"/>
          <a:chExt cx="0" cy="0"/>
        </a:xfrm>
      </p:grpSpPr>
      <p:sp>
        <p:nvSpPr>
          <p:cNvPr id="509" name="Google Shape;509;p17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689"/>
              <a:buFont typeface="Calibri"/>
              <a:buNone/>
              <a:defRPr sz="758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0" name="Google Shape;510;p170"/>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00" lvl="0" indent="-589851" algn="l">
              <a:lnSpc>
                <a:spcPct val="90000"/>
              </a:lnSpc>
              <a:spcBef>
                <a:spcPts val="1333"/>
              </a:spcBef>
              <a:spcAft>
                <a:spcPts val="0"/>
              </a:spcAft>
              <a:buClr>
                <a:schemeClr val="dk1"/>
              </a:buClr>
              <a:buSzPts val="5689"/>
              <a:buChar char="•"/>
              <a:defRPr sz="7585"/>
            </a:lvl1pPr>
            <a:lvl2pPr marL="914400" lvl="1" indent="-544703" algn="l">
              <a:lnSpc>
                <a:spcPct val="90000"/>
              </a:lnSpc>
              <a:spcBef>
                <a:spcPts val="667"/>
              </a:spcBef>
              <a:spcAft>
                <a:spcPts val="0"/>
              </a:spcAft>
              <a:buClr>
                <a:schemeClr val="dk1"/>
              </a:buClr>
              <a:buSzPts val="4978"/>
              <a:buChar char="•"/>
              <a:defRPr sz="6637"/>
            </a:lvl2pPr>
            <a:lvl3pPr marL="1371600" lvl="2" indent="-499554" algn="l">
              <a:lnSpc>
                <a:spcPct val="90000"/>
              </a:lnSpc>
              <a:spcBef>
                <a:spcPts val="667"/>
              </a:spcBef>
              <a:spcAft>
                <a:spcPts val="0"/>
              </a:spcAft>
              <a:buClr>
                <a:schemeClr val="dk1"/>
              </a:buClr>
              <a:buSzPts val="4267"/>
              <a:buChar char="•"/>
              <a:defRPr sz="5689"/>
            </a:lvl3pPr>
            <a:lvl4pPr marL="1828800" lvl="3" indent="-454406" algn="l">
              <a:lnSpc>
                <a:spcPct val="90000"/>
              </a:lnSpc>
              <a:spcBef>
                <a:spcPts val="667"/>
              </a:spcBef>
              <a:spcAft>
                <a:spcPts val="0"/>
              </a:spcAft>
              <a:buClr>
                <a:schemeClr val="dk1"/>
              </a:buClr>
              <a:buSzPts val="3556"/>
              <a:buChar char="•"/>
              <a:defRPr sz="4741"/>
            </a:lvl4pPr>
            <a:lvl5pPr marL="2286000" lvl="4" indent="-454406" algn="l">
              <a:lnSpc>
                <a:spcPct val="90000"/>
              </a:lnSpc>
              <a:spcBef>
                <a:spcPts val="667"/>
              </a:spcBef>
              <a:spcAft>
                <a:spcPts val="0"/>
              </a:spcAft>
              <a:buClr>
                <a:schemeClr val="dk1"/>
              </a:buClr>
              <a:buSzPts val="3556"/>
              <a:buChar char="•"/>
              <a:defRPr sz="4741"/>
            </a:lvl5pPr>
            <a:lvl6pPr marL="2743200" lvl="5" indent="-454406" algn="l">
              <a:lnSpc>
                <a:spcPct val="90000"/>
              </a:lnSpc>
              <a:spcBef>
                <a:spcPts val="667"/>
              </a:spcBef>
              <a:spcAft>
                <a:spcPts val="0"/>
              </a:spcAft>
              <a:buClr>
                <a:schemeClr val="dk1"/>
              </a:buClr>
              <a:buSzPts val="3556"/>
              <a:buChar char="•"/>
              <a:defRPr sz="4741"/>
            </a:lvl6pPr>
            <a:lvl7pPr marL="3200400" lvl="6" indent="-454406" algn="l">
              <a:lnSpc>
                <a:spcPct val="90000"/>
              </a:lnSpc>
              <a:spcBef>
                <a:spcPts val="667"/>
              </a:spcBef>
              <a:spcAft>
                <a:spcPts val="0"/>
              </a:spcAft>
              <a:buClr>
                <a:schemeClr val="dk1"/>
              </a:buClr>
              <a:buSzPts val="3556"/>
              <a:buChar char="•"/>
              <a:defRPr sz="4741"/>
            </a:lvl7pPr>
            <a:lvl8pPr marL="3657600" lvl="7" indent="-454406" algn="l">
              <a:lnSpc>
                <a:spcPct val="90000"/>
              </a:lnSpc>
              <a:spcBef>
                <a:spcPts val="667"/>
              </a:spcBef>
              <a:spcAft>
                <a:spcPts val="0"/>
              </a:spcAft>
              <a:buClr>
                <a:schemeClr val="dk1"/>
              </a:buClr>
              <a:buSzPts val="3556"/>
              <a:buChar char="•"/>
              <a:defRPr sz="4741"/>
            </a:lvl8pPr>
            <a:lvl9pPr marL="4114800" lvl="8" indent="-454406" algn="l">
              <a:lnSpc>
                <a:spcPct val="90000"/>
              </a:lnSpc>
              <a:spcBef>
                <a:spcPts val="667"/>
              </a:spcBef>
              <a:spcAft>
                <a:spcPts val="0"/>
              </a:spcAft>
              <a:buClr>
                <a:schemeClr val="dk1"/>
              </a:buClr>
              <a:buSzPts val="3556"/>
              <a:buChar char="•"/>
              <a:defRPr sz="4741"/>
            </a:lvl9pPr>
          </a:lstStyle>
          <a:p>
            <a:endParaRPr/>
          </a:p>
        </p:txBody>
      </p:sp>
      <p:sp>
        <p:nvSpPr>
          <p:cNvPr id="511" name="Google Shape;511;p170"/>
          <p:cNvSpPr txBox="1">
            <a:spLocks noGrp="1"/>
          </p:cNvSpPr>
          <p:nvPr>
            <p:ph type="body" idx="2"/>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2844"/>
              <a:buNone/>
              <a:defRPr sz="3791"/>
            </a:lvl1pPr>
            <a:lvl2pPr marL="914400" lvl="1" indent="-228600" algn="l">
              <a:lnSpc>
                <a:spcPct val="90000"/>
              </a:lnSpc>
              <a:spcBef>
                <a:spcPts val="667"/>
              </a:spcBef>
              <a:spcAft>
                <a:spcPts val="0"/>
              </a:spcAft>
              <a:buClr>
                <a:schemeClr val="dk1"/>
              </a:buClr>
              <a:buSzPts val="2489"/>
              <a:buNone/>
              <a:defRPr sz="3318"/>
            </a:lvl2pPr>
            <a:lvl3pPr marL="1371600" lvl="2" indent="-228600" algn="l">
              <a:lnSpc>
                <a:spcPct val="90000"/>
              </a:lnSpc>
              <a:spcBef>
                <a:spcPts val="667"/>
              </a:spcBef>
              <a:spcAft>
                <a:spcPts val="0"/>
              </a:spcAft>
              <a:buClr>
                <a:schemeClr val="dk1"/>
              </a:buClr>
              <a:buSzPts val="2133"/>
              <a:buNone/>
              <a:defRPr sz="2844"/>
            </a:lvl3pPr>
            <a:lvl4pPr marL="1828800" lvl="3" indent="-228600" algn="l">
              <a:lnSpc>
                <a:spcPct val="90000"/>
              </a:lnSpc>
              <a:spcBef>
                <a:spcPts val="667"/>
              </a:spcBef>
              <a:spcAft>
                <a:spcPts val="0"/>
              </a:spcAft>
              <a:buClr>
                <a:schemeClr val="dk1"/>
              </a:buClr>
              <a:buSzPts val="1778"/>
              <a:buNone/>
              <a:defRPr sz="2371"/>
            </a:lvl4pPr>
            <a:lvl5pPr marL="2286000" lvl="4" indent="-228600" algn="l">
              <a:lnSpc>
                <a:spcPct val="90000"/>
              </a:lnSpc>
              <a:spcBef>
                <a:spcPts val="667"/>
              </a:spcBef>
              <a:spcAft>
                <a:spcPts val="0"/>
              </a:spcAft>
              <a:buClr>
                <a:schemeClr val="dk1"/>
              </a:buClr>
              <a:buSzPts val="1778"/>
              <a:buNone/>
              <a:defRPr sz="2371"/>
            </a:lvl5pPr>
            <a:lvl6pPr marL="2743200" lvl="5" indent="-228600" algn="l">
              <a:lnSpc>
                <a:spcPct val="90000"/>
              </a:lnSpc>
              <a:spcBef>
                <a:spcPts val="667"/>
              </a:spcBef>
              <a:spcAft>
                <a:spcPts val="0"/>
              </a:spcAft>
              <a:buClr>
                <a:schemeClr val="dk1"/>
              </a:buClr>
              <a:buSzPts val="1778"/>
              <a:buNone/>
              <a:defRPr sz="2371"/>
            </a:lvl6pPr>
            <a:lvl7pPr marL="3200400" lvl="6" indent="-228600" algn="l">
              <a:lnSpc>
                <a:spcPct val="90000"/>
              </a:lnSpc>
              <a:spcBef>
                <a:spcPts val="667"/>
              </a:spcBef>
              <a:spcAft>
                <a:spcPts val="0"/>
              </a:spcAft>
              <a:buClr>
                <a:schemeClr val="dk1"/>
              </a:buClr>
              <a:buSzPts val="1778"/>
              <a:buNone/>
              <a:defRPr sz="2371"/>
            </a:lvl7pPr>
            <a:lvl8pPr marL="3657600" lvl="7" indent="-228600" algn="l">
              <a:lnSpc>
                <a:spcPct val="90000"/>
              </a:lnSpc>
              <a:spcBef>
                <a:spcPts val="667"/>
              </a:spcBef>
              <a:spcAft>
                <a:spcPts val="0"/>
              </a:spcAft>
              <a:buClr>
                <a:schemeClr val="dk1"/>
              </a:buClr>
              <a:buSzPts val="1778"/>
              <a:buNone/>
              <a:defRPr sz="2371"/>
            </a:lvl8pPr>
            <a:lvl9pPr marL="4114800" lvl="8" indent="-228600" algn="l">
              <a:lnSpc>
                <a:spcPct val="90000"/>
              </a:lnSpc>
              <a:spcBef>
                <a:spcPts val="667"/>
              </a:spcBef>
              <a:spcAft>
                <a:spcPts val="0"/>
              </a:spcAft>
              <a:buClr>
                <a:schemeClr val="dk1"/>
              </a:buClr>
              <a:buSzPts val="1778"/>
              <a:buNone/>
              <a:defRPr sz="2371"/>
            </a:lvl9pPr>
          </a:lstStyle>
          <a:p>
            <a:endParaRPr/>
          </a:p>
        </p:txBody>
      </p:sp>
      <p:sp>
        <p:nvSpPr>
          <p:cNvPr id="512" name="Google Shape;512;p17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513" name="Google Shape;513;p17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514" name="Google Shape;514;p17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100256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15"/>
        <p:cNvGrpSpPr/>
        <p:nvPr/>
      </p:nvGrpSpPr>
      <p:grpSpPr>
        <a:xfrm>
          <a:off x="0" y="0"/>
          <a:ext cx="0" cy="0"/>
          <a:chOff x="0" y="0"/>
          <a:chExt cx="0" cy="0"/>
        </a:xfrm>
      </p:grpSpPr>
      <p:sp>
        <p:nvSpPr>
          <p:cNvPr id="516" name="Google Shape;516;p17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689"/>
              <a:buFont typeface="Calibri"/>
              <a:buNone/>
              <a:defRPr sz="758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7" name="Google Shape;517;p171"/>
          <p:cNvSpPr>
            <a:spLocks noGrp="1"/>
          </p:cNvSpPr>
          <p:nvPr>
            <p:ph type="pic" idx="2"/>
          </p:nvPr>
        </p:nvSpPr>
        <p:spPr>
          <a:xfrm>
            <a:off x="5183188" y="987426"/>
            <a:ext cx="6172200" cy="4873625"/>
          </a:xfrm>
          <a:prstGeom prst="rect">
            <a:avLst/>
          </a:prstGeom>
          <a:noFill/>
          <a:ln>
            <a:noFill/>
          </a:ln>
        </p:spPr>
      </p:sp>
      <p:sp>
        <p:nvSpPr>
          <p:cNvPr id="518" name="Google Shape;518;p171"/>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2844"/>
              <a:buNone/>
              <a:defRPr sz="3791"/>
            </a:lvl1pPr>
            <a:lvl2pPr marL="914400" lvl="1" indent="-228600" algn="l">
              <a:lnSpc>
                <a:spcPct val="90000"/>
              </a:lnSpc>
              <a:spcBef>
                <a:spcPts val="667"/>
              </a:spcBef>
              <a:spcAft>
                <a:spcPts val="0"/>
              </a:spcAft>
              <a:buClr>
                <a:schemeClr val="dk1"/>
              </a:buClr>
              <a:buSzPts val="2489"/>
              <a:buNone/>
              <a:defRPr sz="3318"/>
            </a:lvl2pPr>
            <a:lvl3pPr marL="1371600" lvl="2" indent="-228600" algn="l">
              <a:lnSpc>
                <a:spcPct val="90000"/>
              </a:lnSpc>
              <a:spcBef>
                <a:spcPts val="667"/>
              </a:spcBef>
              <a:spcAft>
                <a:spcPts val="0"/>
              </a:spcAft>
              <a:buClr>
                <a:schemeClr val="dk1"/>
              </a:buClr>
              <a:buSzPts val="2133"/>
              <a:buNone/>
              <a:defRPr sz="2844"/>
            </a:lvl3pPr>
            <a:lvl4pPr marL="1828800" lvl="3" indent="-228600" algn="l">
              <a:lnSpc>
                <a:spcPct val="90000"/>
              </a:lnSpc>
              <a:spcBef>
                <a:spcPts val="667"/>
              </a:spcBef>
              <a:spcAft>
                <a:spcPts val="0"/>
              </a:spcAft>
              <a:buClr>
                <a:schemeClr val="dk1"/>
              </a:buClr>
              <a:buSzPts val="1778"/>
              <a:buNone/>
              <a:defRPr sz="2371"/>
            </a:lvl4pPr>
            <a:lvl5pPr marL="2286000" lvl="4" indent="-228600" algn="l">
              <a:lnSpc>
                <a:spcPct val="90000"/>
              </a:lnSpc>
              <a:spcBef>
                <a:spcPts val="667"/>
              </a:spcBef>
              <a:spcAft>
                <a:spcPts val="0"/>
              </a:spcAft>
              <a:buClr>
                <a:schemeClr val="dk1"/>
              </a:buClr>
              <a:buSzPts val="1778"/>
              <a:buNone/>
              <a:defRPr sz="2371"/>
            </a:lvl5pPr>
            <a:lvl6pPr marL="2743200" lvl="5" indent="-228600" algn="l">
              <a:lnSpc>
                <a:spcPct val="90000"/>
              </a:lnSpc>
              <a:spcBef>
                <a:spcPts val="667"/>
              </a:spcBef>
              <a:spcAft>
                <a:spcPts val="0"/>
              </a:spcAft>
              <a:buClr>
                <a:schemeClr val="dk1"/>
              </a:buClr>
              <a:buSzPts val="1778"/>
              <a:buNone/>
              <a:defRPr sz="2371"/>
            </a:lvl6pPr>
            <a:lvl7pPr marL="3200400" lvl="6" indent="-228600" algn="l">
              <a:lnSpc>
                <a:spcPct val="90000"/>
              </a:lnSpc>
              <a:spcBef>
                <a:spcPts val="667"/>
              </a:spcBef>
              <a:spcAft>
                <a:spcPts val="0"/>
              </a:spcAft>
              <a:buClr>
                <a:schemeClr val="dk1"/>
              </a:buClr>
              <a:buSzPts val="1778"/>
              <a:buNone/>
              <a:defRPr sz="2371"/>
            </a:lvl7pPr>
            <a:lvl8pPr marL="3657600" lvl="7" indent="-228600" algn="l">
              <a:lnSpc>
                <a:spcPct val="90000"/>
              </a:lnSpc>
              <a:spcBef>
                <a:spcPts val="667"/>
              </a:spcBef>
              <a:spcAft>
                <a:spcPts val="0"/>
              </a:spcAft>
              <a:buClr>
                <a:schemeClr val="dk1"/>
              </a:buClr>
              <a:buSzPts val="1778"/>
              <a:buNone/>
              <a:defRPr sz="2371"/>
            </a:lvl8pPr>
            <a:lvl9pPr marL="4114800" lvl="8" indent="-228600" algn="l">
              <a:lnSpc>
                <a:spcPct val="90000"/>
              </a:lnSpc>
              <a:spcBef>
                <a:spcPts val="667"/>
              </a:spcBef>
              <a:spcAft>
                <a:spcPts val="0"/>
              </a:spcAft>
              <a:buClr>
                <a:schemeClr val="dk1"/>
              </a:buClr>
              <a:buSzPts val="1778"/>
              <a:buNone/>
              <a:defRPr sz="2371"/>
            </a:lvl9pPr>
          </a:lstStyle>
          <a:p>
            <a:endParaRPr/>
          </a:p>
        </p:txBody>
      </p:sp>
      <p:sp>
        <p:nvSpPr>
          <p:cNvPr id="519" name="Google Shape;519;p17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520" name="Google Shape;520;p17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521" name="Google Shape;521;p17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072921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22"/>
        <p:cNvGrpSpPr/>
        <p:nvPr/>
      </p:nvGrpSpPr>
      <p:grpSpPr>
        <a:xfrm>
          <a:off x="0" y="0"/>
          <a:ext cx="0" cy="0"/>
          <a:chOff x="0" y="0"/>
          <a:chExt cx="0" cy="0"/>
        </a:xfrm>
      </p:grpSpPr>
      <p:sp>
        <p:nvSpPr>
          <p:cNvPr id="523" name="Google Shape;523;p1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4" name="Google Shape;524;p172"/>
          <p:cNvSpPr txBox="1">
            <a:spLocks noGrp="1"/>
          </p:cNvSpPr>
          <p:nvPr>
            <p:ph type="body" idx="1"/>
          </p:nvPr>
        </p:nvSpPr>
        <p:spPr>
          <a:xfrm rot="5400000">
            <a:off x="3920331" y="-1256505"/>
            <a:ext cx="4351339"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525" name="Google Shape;525;p17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526" name="Google Shape;526;p17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527" name="Google Shape;527;p17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445340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28"/>
        <p:cNvGrpSpPr/>
        <p:nvPr/>
      </p:nvGrpSpPr>
      <p:grpSpPr>
        <a:xfrm>
          <a:off x="0" y="0"/>
          <a:ext cx="0" cy="0"/>
          <a:chOff x="0" y="0"/>
          <a:chExt cx="0" cy="0"/>
        </a:xfrm>
      </p:grpSpPr>
      <p:sp>
        <p:nvSpPr>
          <p:cNvPr id="529" name="Google Shape;529;p173"/>
          <p:cNvSpPr txBox="1">
            <a:spLocks noGrp="1"/>
          </p:cNvSpPr>
          <p:nvPr>
            <p:ph type="title"/>
          </p:nvPr>
        </p:nvSpPr>
        <p:spPr>
          <a:xfrm rot="5400000">
            <a:off x="7133431" y="1956595"/>
            <a:ext cx="5811839"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0" name="Google Shape;530;p173"/>
          <p:cNvSpPr txBox="1">
            <a:spLocks noGrp="1"/>
          </p:cNvSpPr>
          <p:nvPr>
            <p:ph type="body" idx="1"/>
          </p:nvPr>
        </p:nvSpPr>
        <p:spPr>
          <a:xfrm rot="5400000">
            <a:off x="1799431" y="-596105"/>
            <a:ext cx="5811839"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531" name="Google Shape;531;p17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532" name="Google Shape;532;p17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533" name="Google Shape;533;p17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460437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657469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548317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92150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1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31"/>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 name="Google Shape;22;p13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3" name="Google Shape;23;p13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4" name="Google Shape;24;p13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1828740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819356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372027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94947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699190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4872845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6585525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929150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553147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4520008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02160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5"/>
        <p:cNvGrpSpPr/>
        <p:nvPr/>
      </p:nvGrpSpPr>
      <p:grpSpPr>
        <a:xfrm>
          <a:off x="0" y="0"/>
          <a:ext cx="0" cy="0"/>
          <a:chOff x="0" y="0"/>
          <a:chExt cx="0" cy="0"/>
        </a:xfrm>
      </p:grpSpPr>
      <p:sp>
        <p:nvSpPr>
          <p:cNvPr id="26" name="Google Shape;26;p1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0667"/>
              <a:buFont typeface="Calibri"/>
              <a:buNone/>
              <a:defRPr sz="14222"/>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32"/>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333"/>
              </a:spcBef>
              <a:spcAft>
                <a:spcPts val="0"/>
              </a:spcAft>
              <a:buClr>
                <a:schemeClr val="dk1"/>
              </a:buClr>
              <a:buSzPts val="4267"/>
              <a:buNone/>
              <a:defRPr sz="5689"/>
            </a:lvl1pPr>
            <a:lvl2pPr lvl="1" algn="ctr">
              <a:lnSpc>
                <a:spcPct val="90000"/>
              </a:lnSpc>
              <a:spcBef>
                <a:spcPts val="667"/>
              </a:spcBef>
              <a:spcAft>
                <a:spcPts val="0"/>
              </a:spcAft>
              <a:buClr>
                <a:schemeClr val="dk1"/>
              </a:buClr>
              <a:buSzPts val="3556"/>
              <a:buNone/>
              <a:defRPr sz="4741"/>
            </a:lvl2pPr>
            <a:lvl3pPr lvl="2" algn="ctr">
              <a:lnSpc>
                <a:spcPct val="90000"/>
              </a:lnSpc>
              <a:spcBef>
                <a:spcPts val="667"/>
              </a:spcBef>
              <a:spcAft>
                <a:spcPts val="0"/>
              </a:spcAft>
              <a:buClr>
                <a:schemeClr val="dk1"/>
              </a:buClr>
              <a:buSzPts val="3200"/>
              <a:buNone/>
              <a:defRPr sz="4267"/>
            </a:lvl3pPr>
            <a:lvl4pPr lvl="3" algn="ctr">
              <a:lnSpc>
                <a:spcPct val="90000"/>
              </a:lnSpc>
              <a:spcBef>
                <a:spcPts val="667"/>
              </a:spcBef>
              <a:spcAft>
                <a:spcPts val="0"/>
              </a:spcAft>
              <a:buClr>
                <a:schemeClr val="dk1"/>
              </a:buClr>
              <a:buSzPts val="2844"/>
              <a:buNone/>
              <a:defRPr sz="3791"/>
            </a:lvl4pPr>
            <a:lvl5pPr lvl="4" algn="ctr">
              <a:lnSpc>
                <a:spcPct val="90000"/>
              </a:lnSpc>
              <a:spcBef>
                <a:spcPts val="667"/>
              </a:spcBef>
              <a:spcAft>
                <a:spcPts val="0"/>
              </a:spcAft>
              <a:buClr>
                <a:schemeClr val="dk1"/>
              </a:buClr>
              <a:buSzPts val="2844"/>
              <a:buNone/>
              <a:defRPr sz="3791"/>
            </a:lvl5pPr>
            <a:lvl6pPr lvl="5" algn="ctr">
              <a:lnSpc>
                <a:spcPct val="90000"/>
              </a:lnSpc>
              <a:spcBef>
                <a:spcPts val="667"/>
              </a:spcBef>
              <a:spcAft>
                <a:spcPts val="0"/>
              </a:spcAft>
              <a:buClr>
                <a:schemeClr val="dk1"/>
              </a:buClr>
              <a:buSzPts val="2844"/>
              <a:buNone/>
              <a:defRPr sz="3791"/>
            </a:lvl6pPr>
            <a:lvl7pPr lvl="6" algn="ctr">
              <a:lnSpc>
                <a:spcPct val="90000"/>
              </a:lnSpc>
              <a:spcBef>
                <a:spcPts val="667"/>
              </a:spcBef>
              <a:spcAft>
                <a:spcPts val="0"/>
              </a:spcAft>
              <a:buClr>
                <a:schemeClr val="dk1"/>
              </a:buClr>
              <a:buSzPts val="2844"/>
              <a:buNone/>
              <a:defRPr sz="3791"/>
            </a:lvl7pPr>
            <a:lvl8pPr lvl="7" algn="ctr">
              <a:lnSpc>
                <a:spcPct val="90000"/>
              </a:lnSpc>
              <a:spcBef>
                <a:spcPts val="667"/>
              </a:spcBef>
              <a:spcAft>
                <a:spcPts val="0"/>
              </a:spcAft>
              <a:buClr>
                <a:schemeClr val="dk1"/>
              </a:buClr>
              <a:buSzPts val="2844"/>
              <a:buNone/>
              <a:defRPr sz="3791"/>
            </a:lvl8pPr>
            <a:lvl9pPr lvl="8" algn="ctr">
              <a:lnSpc>
                <a:spcPct val="90000"/>
              </a:lnSpc>
              <a:spcBef>
                <a:spcPts val="667"/>
              </a:spcBef>
              <a:spcAft>
                <a:spcPts val="0"/>
              </a:spcAft>
              <a:buClr>
                <a:schemeClr val="dk1"/>
              </a:buClr>
              <a:buSzPts val="2844"/>
              <a:buNone/>
              <a:defRPr sz="3791"/>
            </a:lvl9pPr>
          </a:lstStyle>
          <a:p>
            <a:endParaRPr/>
          </a:p>
        </p:txBody>
      </p:sp>
      <p:sp>
        <p:nvSpPr>
          <p:cNvPr id="28" name="Google Shape;28;p13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9" name="Google Shape;29;p13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0" name="Google Shape;30;p13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7094792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245127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0438802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334995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4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7" name="Google Shape;17;p4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8" name="Google Shape;18;p4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46091754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5"/>
        <p:cNvGrpSpPr/>
        <p:nvPr/>
      </p:nvGrpSpPr>
      <p:grpSpPr>
        <a:xfrm>
          <a:off x="0" y="0"/>
          <a:ext cx="0" cy="0"/>
          <a:chOff x="0" y="0"/>
          <a:chExt cx="0" cy="0"/>
        </a:xfrm>
      </p:grpSpPr>
      <p:sp>
        <p:nvSpPr>
          <p:cNvPr id="26" name="Google Shape;26;p10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0667"/>
              <a:buFont typeface="Calibri"/>
              <a:buNone/>
              <a:defRPr sz="14222"/>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03"/>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333"/>
              </a:spcBef>
              <a:spcAft>
                <a:spcPts val="0"/>
              </a:spcAft>
              <a:buClr>
                <a:schemeClr val="dk1"/>
              </a:buClr>
              <a:buSzPts val="4267"/>
              <a:buNone/>
              <a:defRPr sz="5689"/>
            </a:lvl1pPr>
            <a:lvl2pPr lvl="1" algn="ctr">
              <a:lnSpc>
                <a:spcPct val="90000"/>
              </a:lnSpc>
              <a:spcBef>
                <a:spcPts val="667"/>
              </a:spcBef>
              <a:spcAft>
                <a:spcPts val="0"/>
              </a:spcAft>
              <a:buClr>
                <a:schemeClr val="dk1"/>
              </a:buClr>
              <a:buSzPts val="3556"/>
              <a:buNone/>
              <a:defRPr sz="4741"/>
            </a:lvl2pPr>
            <a:lvl3pPr lvl="2" algn="ctr">
              <a:lnSpc>
                <a:spcPct val="90000"/>
              </a:lnSpc>
              <a:spcBef>
                <a:spcPts val="667"/>
              </a:spcBef>
              <a:spcAft>
                <a:spcPts val="0"/>
              </a:spcAft>
              <a:buClr>
                <a:schemeClr val="dk1"/>
              </a:buClr>
              <a:buSzPts val="3200"/>
              <a:buNone/>
              <a:defRPr sz="4267"/>
            </a:lvl3pPr>
            <a:lvl4pPr lvl="3" algn="ctr">
              <a:lnSpc>
                <a:spcPct val="90000"/>
              </a:lnSpc>
              <a:spcBef>
                <a:spcPts val="667"/>
              </a:spcBef>
              <a:spcAft>
                <a:spcPts val="0"/>
              </a:spcAft>
              <a:buClr>
                <a:schemeClr val="dk1"/>
              </a:buClr>
              <a:buSzPts val="2844"/>
              <a:buNone/>
              <a:defRPr sz="3791"/>
            </a:lvl4pPr>
            <a:lvl5pPr lvl="4" algn="ctr">
              <a:lnSpc>
                <a:spcPct val="90000"/>
              </a:lnSpc>
              <a:spcBef>
                <a:spcPts val="667"/>
              </a:spcBef>
              <a:spcAft>
                <a:spcPts val="0"/>
              </a:spcAft>
              <a:buClr>
                <a:schemeClr val="dk1"/>
              </a:buClr>
              <a:buSzPts val="2844"/>
              <a:buNone/>
              <a:defRPr sz="3791"/>
            </a:lvl5pPr>
            <a:lvl6pPr lvl="5" algn="ctr">
              <a:lnSpc>
                <a:spcPct val="90000"/>
              </a:lnSpc>
              <a:spcBef>
                <a:spcPts val="667"/>
              </a:spcBef>
              <a:spcAft>
                <a:spcPts val="0"/>
              </a:spcAft>
              <a:buClr>
                <a:schemeClr val="dk1"/>
              </a:buClr>
              <a:buSzPts val="2844"/>
              <a:buNone/>
              <a:defRPr sz="3791"/>
            </a:lvl6pPr>
            <a:lvl7pPr lvl="6" algn="ctr">
              <a:lnSpc>
                <a:spcPct val="90000"/>
              </a:lnSpc>
              <a:spcBef>
                <a:spcPts val="667"/>
              </a:spcBef>
              <a:spcAft>
                <a:spcPts val="0"/>
              </a:spcAft>
              <a:buClr>
                <a:schemeClr val="dk1"/>
              </a:buClr>
              <a:buSzPts val="2844"/>
              <a:buNone/>
              <a:defRPr sz="3791"/>
            </a:lvl7pPr>
            <a:lvl8pPr lvl="7" algn="ctr">
              <a:lnSpc>
                <a:spcPct val="90000"/>
              </a:lnSpc>
              <a:spcBef>
                <a:spcPts val="667"/>
              </a:spcBef>
              <a:spcAft>
                <a:spcPts val="0"/>
              </a:spcAft>
              <a:buClr>
                <a:schemeClr val="dk1"/>
              </a:buClr>
              <a:buSzPts val="2844"/>
              <a:buNone/>
              <a:defRPr sz="3791"/>
            </a:lvl8pPr>
            <a:lvl9pPr lvl="8" algn="ctr">
              <a:lnSpc>
                <a:spcPct val="90000"/>
              </a:lnSpc>
              <a:spcBef>
                <a:spcPts val="667"/>
              </a:spcBef>
              <a:spcAft>
                <a:spcPts val="0"/>
              </a:spcAft>
              <a:buClr>
                <a:schemeClr val="dk1"/>
              </a:buClr>
              <a:buSzPts val="2844"/>
              <a:buNone/>
              <a:defRPr sz="3791"/>
            </a:lvl9pPr>
          </a:lstStyle>
          <a:p>
            <a:endParaRPr/>
          </a:p>
        </p:txBody>
      </p:sp>
      <p:sp>
        <p:nvSpPr>
          <p:cNvPr id="28" name="Google Shape;28;p10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9" name="Google Shape;29;p10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0" name="Google Shape;30;p10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119001916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1"/>
        <p:cNvGrpSpPr/>
        <p:nvPr/>
      </p:nvGrpSpPr>
      <p:grpSpPr>
        <a:xfrm>
          <a:off x="0" y="0"/>
          <a:ext cx="0" cy="0"/>
          <a:chOff x="0" y="0"/>
          <a:chExt cx="0" cy="0"/>
        </a:xfrm>
      </p:grpSpPr>
      <p:sp>
        <p:nvSpPr>
          <p:cNvPr id="32" name="Google Shape;32;p104"/>
          <p:cNvSpPr txBox="1"/>
          <p:nvPr/>
        </p:nvSpPr>
        <p:spPr>
          <a:xfrm>
            <a:off x="495302" y="152402"/>
            <a:ext cx="3975100" cy="460375"/>
          </a:xfrm>
          <a:prstGeom prst="rect">
            <a:avLst/>
          </a:prstGeom>
          <a:noFill/>
          <a:ln>
            <a:noFill/>
          </a:ln>
        </p:spPr>
        <p:txBody>
          <a:bodyPr spcFirstLastPara="1" wrap="square" lIns="121900" tIns="60925" rIns="121900" bIns="60925" anchor="ctr" anchorCtr="0">
            <a:noAutofit/>
          </a:bodyPr>
          <a:lstStyle/>
          <a:p>
            <a:pPr marL="0" marR="0" lvl="0" indent="0" algn="l" rtl="0">
              <a:lnSpc>
                <a:spcPct val="90000"/>
              </a:lnSpc>
              <a:spcBef>
                <a:spcPts val="0"/>
              </a:spcBef>
              <a:spcAft>
                <a:spcPts val="0"/>
              </a:spcAft>
              <a:buClr>
                <a:srgbClr val="000000"/>
              </a:buClr>
              <a:buSzPts val="2100"/>
              <a:buFont typeface="Arial"/>
              <a:buNone/>
            </a:pPr>
            <a:endParaRPr sz="2800" b="0" i="0" u="none" strike="noStrike" cap="none">
              <a:solidFill>
                <a:srgbClr val="FFB7FF"/>
              </a:solidFill>
              <a:latin typeface="Corsiva"/>
              <a:ea typeface="Corsiva"/>
              <a:cs typeface="Corsiva"/>
              <a:sym typeface="Corsiva"/>
            </a:endParaRPr>
          </a:p>
        </p:txBody>
      </p:sp>
      <p:sp>
        <p:nvSpPr>
          <p:cNvPr id="33" name="Google Shape;33;p104"/>
          <p:cNvSpPr txBox="1"/>
          <p:nvPr/>
        </p:nvSpPr>
        <p:spPr>
          <a:xfrm>
            <a:off x="8737602" y="6242051"/>
            <a:ext cx="2959100" cy="461963"/>
          </a:xfrm>
          <a:prstGeom prst="rect">
            <a:avLst/>
          </a:prstGeom>
          <a:noFill/>
          <a:ln>
            <a:noFill/>
          </a:ln>
        </p:spPr>
        <p:txBody>
          <a:bodyPr spcFirstLastPara="1" wrap="square" lIns="121900" tIns="60925" rIns="121900" bIns="60925" anchor="ctr" anchorCtr="0">
            <a:noAutofit/>
          </a:bodyPr>
          <a:lstStyle/>
          <a:p>
            <a:pPr marL="0" marR="0" lvl="0" indent="0" algn="l" rtl="0">
              <a:lnSpc>
                <a:spcPct val="90000"/>
              </a:lnSpc>
              <a:spcBef>
                <a:spcPts val="0"/>
              </a:spcBef>
              <a:spcAft>
                <a:spcPts val="0"/>
              </a:spcAft>
              <a:buClr>
                <a:srgbClr val="000000"/>
              </a:buClr>
              <a:buSzPts val="2100"/>
              <a:buFont typeface="Arial"/>
              <a:buNone/>
            </a:pPr>
            <a:endParaRPr sz="2800" b="0" i="0" u="none" strike="noStrike" cap="none">
              <a:solidFill>
                <a:srgbClr val="FFB7FF"/>
              </a:solidFill>
              <a:latin typeface="Corsiva"/>
              <a:ea typeface="Corsiva"/>
              <a:cs typeface="Corsiva"/>
              <a:sym typeface="Corsiva"/>
            </a:endParaRPr>
          </a:p>
        </p:txBody>
      </p:sp>
      <p:sp>
        <p:nvSpPr>
          <p:cNvPr id="34" name="Google Shape;34;p104"/>
          <p:cNvSpPr txBox="1">
            <a:spLocks noGrp="1"/>
          </p:cNvSpPr>
          <p:nvPr>
            <p:ph type="ctrTitle"/>
          </p:nvPr>
        </p:nvSpPr>
        <p:spPr>
          <a:xfrm>
            <a:off x="495300" y="1104900"/>
            <a:ext cx="11201400" cy="4648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63388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5"/>
        <p:cNvGrpSpPr/>
        <p:nvPr/>
      </p:nvGrpSpPr>
      <p:grpSpPr>
        <a:xfrm>
          <a:off x="0" y="0"/>
          <a:ext cx="0" cy="0"/>
          <a:chOff x="0" y="0"/>
          <a:chExt cx="0" cy="0"/>
        </a:xfrm>
      </p:grpSpPr>
      <p:sp>
        <p:nvSpPr>
          <p:cNvPr id="36" name="Google Shape;36;p10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0667"/>
              <a:buFont typeface="Calibri"/>
              <a:buNone/>
              <a:defRPr sz="14222"/>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05"/>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rgbClr val="888888"/>
              </a:buClr>
              <a:buSzPts val="4267"/>
              <a:buNone/>
              <a:defRPr sz="5689">
                <a:solidFill>
                  <a:srgbClr val="888888"/>
                </a:solidFill>
              </a:defRPr>
            </a:lvl1pPr>
            <a:lvl2pPr marL="914400" lvl="1" indent="-228600" algn="l">
              <a:lnSpc>
                <a:spcPct val="90000"/>
              </a:lnSpc>
              <a:spcBef>
                <a:spcPts val="667"/>
              </a:spcBef>
              <a:spcAft>
                <a:spcPts val="0"/>
              </a:spcAft>
              <a:buClr>
                <a:srgbClr val="888888"/>
              </a:buClr>
              <a:buSzPts val="3556"/>
              <a:buNone/>
              <a:defRPr sz="4741">
                <a:solidFill>
                  <a:srgbClr val="888888"/>
                </a:solidFill>
              </a:defRPr>
            </a:lvl2pPr>
            <a:lvl3pPr marL="1371600" lvl="2" indent="-228600" algn="l">
              <a:lnSpc>
                <a:spcPct val="90000"/>
              </a:lnSpc>
              <a:spcBef>
                <a:spcPts val="667"/>
              </a:spcBef>
              <a:spcAft>
                <a:spcPts val="0"/>
              </a:spcAft>
              <a:buClr>
                <a:srgbClr val="888888"/>
              </a:buClr>
              <a:buSzPts val="3200"/>
              <a:buNone/>
              <a:defRPr sz="4267">
                <a:solidFill>
                  <a:srgbClr val="888888"/>
                </a:solidFill>
              </a:defRPr>
            </a:lvl3pPr>
            <a:lvl4pPr marL="1828800" lvl="3" indent="-228600" algn="l">
              <a:lnSpc>
                <a:spcPct val="90000"/>
              </a:lnSpc>
              <a:spcBef>
                <a:spcPts val="667"/>
              </a:spcBef>
              <a:spcAft>
                <a:spcPts val="0"/>
              </a:spcAft>
              <a:buClr>
                <a:srgbClr val="888888"/>
              </a:buClr>
              <a:buSzPts val="2844"/>
              <a:buNone/>
              <a:defRPr sz="3791">
                <a:solidFill>
                  <a:srgbClr val="888888"/>
                </a:solidFill>
              </a:defRPr>
            </a:lvl4pPr>
            <a:lvl5pPr marL="2286000" lvl="4" indent="-228600" algn="l">
              <a:lnSpc>
                <a:spcPct val="90000"/>
              </a:lnSpc>
              <a:spcBef>
                <a:spcPts val="667"/>
              </a:spcBef>
              <a:spcAft>
                <a:spcPts val="0"/>
              </a:spcAft>
              <a:buClr>
                <a:srgbClr val="888888"/>
              </a:buClr>
              <a:buSzPts val="2844"/>
              <a:buNone/>
              <a:defRPr sz="3791">
                <a:solidFill>
                  <a:srgbClr val="888888"/>
                </a:solidFill>
              </a:defRPr>
            </a:lvl5pPr>
            <a:lvl6pPr marL="2743200" lvl="5" indent="-228600" algn="l">
              <a:lnSpc>
                <a:spcPct val="90000"/>
              </a:lnSpc>
              <a:spcBef>
                <a:spcPts val="667"/>
              </a:spcBef>
              <a:spcAft>
                <a:spcPts val="0"/>
              </a:spcAft>
              <a:buClr>
                <a:srgbClr val="888888"/>
              </a:buClr>
              <a:buSzPts val="2844"/>
              <a:buNone/>
              <a:defRPr sz="3791">
                <a:solidFill>
                  <a:srgbClr val="888888"/>
                </a:solidFill>
              </a:defRPr>
            </a:lvl6pPr>
            <a:lvl7pPr marL="3200400" lvl="6" indent="-228600" algn="l">
              <a:lnSpc>
                <a:spcPct val="90000"/>
              </a:lnSpc>
              <a:spcBef>
                <a:spcPts val="667"/>
              </a:spcBef>
              <a:spcAft>
                <a:spcPts val="0"/>
              </a:spcAft>
              <a:buClr>
                <a:srgbClr val="888888"/>
              </a:buClr>
              <a:buSzPts val="2844"/>
              <a:buNone/>
              <a:defRPr sz="3791">
                <a:solidFill>
                  <a:srgbClr val="888888"/>
                </a:solidFill>
              </a:defRPr>
            </a:lvl7pPr>
            <a:lvl8pPr marL="3657600" lvl="7" indent="-228600" algn="l">
              <a:lnSpc>
                <a:spcPct val="90000"/>
              </a:lnSpc>
              <a:spcBef>
                <a:spcPts val="667"/>
              </a:spcBef>
              <a:spcAft>
                <a:spcPts val="0"/>
              </a:spcAft>
              <a:buClr>
                <a:srgbClr val="888888"/>
              </a:buClr>
              <a:buSzPts val="2844"/>
              <a:buNone/>
              <a:defRPr sz="3791">
                <a:solidFill>
                  <a:srgbClr val="888888"/>
                </a:solidFill>
              </a:defRPr>
            </a:lvl8pPr>
            <a:lvl9pPr marL="4114800" lvl="8" indent="-228600" algn="l">
              <a:lnSpc>
                <a:spcPct val="90000"/>
              </a:lnSpc>
              <a:spcBef>
                <a:spcPts val="667"/>
              </a:spcBef>
              <a:spcAft>
                <a:spcPts val="0"/>
              </a:spcAft>
              <a:buClr>
                <a:srgbClr val="888888"/>
              </a:buClr>
              <a:buSzPts val="2844"/>
              <a:buNone/>
              <a:defRPr sz="3791">
                <a:solidFill>
                  <a:srgbClr val="888888"/>
                </a:solidFill>
              </a:defRPr>
            </a:lvl9pPr>
          </a:lstStyle>
          <a:p>
            <a:endParaRPr/>
          </a:p>
        </p:txBody>
      </p:sp>
      <p:sp>
        <p:nvSpPr>
          <p:cNvPr id="38" name="Google Shape;38;p10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9" name="Google Shape;39;p10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40" name="Google Shape;40;p10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423193903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1"/>
        <p:cNvGrpSpPr/>
        <p:nvPr/>
      </p:nvGrpSpPr>
      <p:grpSpPr>
        <a:xfrm>
          <a:off x="0" y="0"/>
          <a:ext cx="0" cy="0"/>
          <a:chOff x="0" y="0"/>
          <a:chExt cx="0" cy="0"/>
        </a:xfrm>
      </p:grpSpPr>
      <p:sp>
        <p:nvSpPr>
          <p:cNvPr id="42" name="Google Shape;42;p10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06"/>
          <p:cNvSpPr txBox="1">
            <a:spLocks noGrp="1"/>
          </p:cNvSpPr>
          <p:nvPr>
            <p:ph type="body" idx="1"/>
          </p:nvPr>
        </p:nvSpPr>
        <p:spPr>
          <a:xfrm>
            <a:off x="838200"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4" name="Google Shape;44;p106"/>
          <p:cNvSpPr txBox="1">
            <a:spLocks noGrp="1"/>
          </p:cNvSpPr>
          <p:nvPr>
            <p:ph type="body" idx="2"/>
          </p:nvPr>
        </p:nvSpPr>
        <p:spPr>
          <a:xfrm>
            <a:off x="6172200"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5" name="Google Shape;45;p10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46" name="Google Shape;46;p10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47" name="Google Shape;47;p10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363574350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8"/>
        <p:cNvGrpSpPr/>
        <p:nvPr/>
      </p:nvGrpSpPr>
      <p:grpSpPr>
        <a:xfrm>
          <a:off x="0" y="0"/>
          <a:ext cx="0" cy="0"/>
          <a:chOff x="0" y="0"/>
          <a:chExt cx="0" cy="0"/>
        </a:xfrm>
      </p:grpSpPr>
      <p:sp>
        <p:nvSpPr>
          <p:cNvPr id="49" name="Google Shape;49;p10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0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333"/>
              </a:spcBef>
              <a:spcAft>
                <a:spcPts val="0"/>
              </a:spcAft>
              <a:buClr>
                <a:schemeClr val="dk1"/>
              </a:buClr>
              <a:buSzPts val="4267"/>
              <a:buNone/>
              <a:defRPr sz="5689" b="1"/>
            </a:lvl1pPr>
            <a:lvl2pPr marL="914400" lvl="1" indent="-228600" algn="l">
              <a:lnSpc>
                <a:spcPct val="90000"/>
              </a:lnSpc>
              <a:spcBef>
                <a:spcPts val="667"/>
              </a:spcBef>
              <a:spcAft>
                <a:spcPts val="0"/>
              </a:spcAft>
              <a:buClr>
                <a:schemeClr val="dk1"/>
              </a:buClr>
              <a:buSzPts val="3556"/>
              <a:buNone/>
              <a:defRPr sz="4741" b="1"/>
            </a:lvl2pPr>
            <a:lvl3pPr marL="1371600" lvl="2" indent="-228600" algn="l">
              <a:lnSpc>
                <a:spcPct val="90000"/>
              </a:lnSpc>
              <a:spcBef>
                <a:spcPts val="667"/>
              </a:spcBef>
              <a:spcAft>
                <a:spcPts val="0"/>
              </a:spcAft>
              <a:buClr>
                <a:schemeClr val="dk1"/>
              </a:buClr>
              <a:buSzPts val="3200"/>
              <a:buNone/>
              <a:defRPr sz="4267" b="1"/>
            </a:lvl3pPr>
            <a:lvl4pPr marL="1828800" lvl="3" indent="-228600" algn="l">
              <a:lnSpc>
                <a:spcPct val="90000"/>
              </a:lnSpc>
              <a:spcBef>
                <a:spcPts val="667"/>
              </a:spcBef>
              <a:spcAft>
                <a:spcPts val="0"/>
              </a:spcAft>
              <a:buClr>
                <a:schemeClr val="dk1"/>
              </a:buClr>
              <a:buSzPts val="2844"/>
              <a:buNone/>
              <a:defRPr sz="3791" b="1"/>
            </a:lvl4pPr>
            <a:lvl5pPr marL="2286000" lvl="4" indent="-228600" algn="l">
              <a:lnSpc>
                <a:spcPct val="90000"/>
              </a:lnSpc>
              <a:spcBef>
                <a:spcPts val="667"/>
              </a:spcBef>
              <a:spcAft>
                <a:spcPts val="0"/>
              </a:spcAft>
              <a:buClr>
                <a:schemeClr val="dk1"/>
              </a:buClr>
              <a:buSzPts val="2844"/>
              <a:buNone/>
              <a:defRPr sz="3791" b="1"/>
            </a:lvl5pPr>
            <a:lvl6pPr marL="2743200" lvl="5" indent="-228600" algn="l">
              <a:lnSpc>
                <a:spcPct val="90000"/>
              </a:lnSpc>
              <a:spcBef>
                <a:spcPts val="667"/>
              </a:spcBef>
              <a:spcAft>
                <a:spcPts val="0"/>
              </a:spcAft>
              <a:buClr>
                <a:schemeClr val="dk1"/>
              </a:buClr>
              <a:buSzPts val="2844"/>
              <a:buNone/>
              <a:defRPr sz="3791" b="1"/>
            </a:lvl6pPr>
            <a:lvl7pPr marL="3200400" lvl="6" indent="-228600" algn="l">
              <a:lnSpc>
                <a:spcPct val="90000"/>
              </a:lnSpc>
              <a:spcBef>
                <a:spcPts val="667"/>
              </a:spcBef>
              <a:spcAft>
                <a:spcPts val="0"/>
              </a:spcAft>
              <a:buClr>
                <a:schemeClr val="dk1"/>
              </a:buClr>
              <a:buSzPts val="2844"/>
              <a:buNone/>
              <a:defRPr sz="3791" b="1"/>
            </a:lvl7pPr>
            <a:lvl8pPr marL="3657600" lvl="7" indent="-228600" algn="l">
              <a:lnSpc>
                <a:spcPct val="90000"/>
              </a:lnSpc>
              <a:spcBef>
                <a:spcPts val="667"/>
              </a:spcBef>
              <a:spcAft>
                <a:spcPts val="0"/>
              </a:spcAft>
              <a:buClr>
                <a:schemeClr val="dk1"/>
              </a:buClr>
              <a:buSzPts val="2844"/>
              <a:buNone/>
              <a:defRPr sz="3791" b="1"/>
            </a:lvl8pPr>
            <a:lvl9pPr marL="4114800" lvl="8" indent="-228600" algn="l">
              <a:lnSpc>
                <a:spcPct val="90000"/>
              </a:lnSpc>
              <a:spcBef>
                <a:spcPts val="667"/>
              </a:spcBef>
              <a:spcAft>
                <a:spcPts val="0"/>
              </a:spcAft>
              <a:buClr>
                <a:schemeClr val="dk1"/>
              </a:buClr>
              <a:buSzPts val="2844"/>
              <a:buNone/>
              <a:defRPr sz="3791" b="1"/>
            </a:lvl9pPr>
          </a:lstStyle>
          <a:p>
            <a:endParaRPr/>
          </a:p>
        </p:txBody>
      </p:sp>
      <p:sp>
        <p:nvSpPr>
          <p:cNvPr id="51" name="Google Shape;51;p10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52" name="Google Shape;52;p10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333"/>
              </a:spcBef>
              <a:spcAft>
                <a:spcPts val="0"/>
              </a:spcAft>
              <a:buClr>
                <a:schemeClr val="dk1"/>
              </a:buClr>
              <a:buSzPts val="4267"/>
              <a:buNone/>
              <a:defRPr sz="5689" b="1"/>
            </a:lvl1pPr>
            <a:lvl2pPr marL="914400" lvl="1" indent="-228600" algn="l">
              <a:lnSpc>
                <a:spcPct val="90000"/>
              </a:lnSpc>
              <a:spcBef>
                <a:spcPts val="667"/>
              </a:spcBef>
              <a:spcAft>
                <a:spcPts val="0"/>
              </a:spcAft>
              <a:buClr>
                <a:schemeClr val="dk1"/>
              </a:buClr>
              <a:buSzPts val="3556"/>
              <a:buNone/>
              <a:defRPr sz="4741" b="1"/>
            </a:lvl2pPr>
            <a:lvl3pPr marL="1371600" lvl="2" indent="-228600" algn="l">
              <a:lnSpc>
                <a:spcPct val="90000"/>
              </a:lnSpc>
              <a:spcBef>
                <a:spcPts val="667"/>
              </a:spcBef>
              <a:spcAft>
                <a:spcPts val="0"/>
              </a:spcAft>
              <a:buClr>
                <a:schemeClr val="dk1"/>
              </a:buClr>
              <a:buSzPts val="3200"/>
              <a:buNone/>
              <a:defRPr sz="4267" b="1"/>
            </a:lvl3pPr>
            <a:lvl4pPr marL="1828800" lvl="3" indent="-228600" algn="l">
              <a:lnSpc>
                <a:spcPct val="90000"/>
              </a:lnSpc>
              <a:spcBef>
                <a:spcPts val="667"/>
              </a:spcBef>
              <a:spcAft>
                <a:spcPts val="0"/>
              </a:spcAft>
              <a:buClr>
                <a:schemeClr val="dk1"/>
              </a:buClr>
              <a:buSzPts val="2844"/>
              <a:buNone/>
              <a:defRPr sz="3791" b="1"/>
            </a:lvl4pPr>
            <a:lvl5pPr marL="2286000" lvl="4" indent="-228600" algn="l">
              <a:lnSpc>
                <a:spcPct val="90000"/>
              </a:lnSpc>
              <a:spcBef>
                <a:spcPts val="667"/>
              </a:spcBef>
              <a:spcAft>
                <a:spcPts val="0"/>
              </a:spcAft>
              <a:buClr>
                <a:schemeClr val="dk1"/>
              </a:buClr>
              <a:buSzPts val="2844"/>
              <a:buNone/>
              <a:defRPr sz="3791" b="1"/>
            </a:lvl5pPr>
            <a:lvl6pPr marL="2743200" lvl="5" indent="-228600" algn="l">
              <a:lnSpc>
                <a:spcPct val="90000"/>
              </a:lnSpc>
              <a:spcBef>
                <a:spcPts val="667"/>
              </a:spcBef>
              <a:spcAft>
                <a:spcPts val="0"/>
              </a:spcAft>
              <a:buClr>
                <a:schemeClr val="dk1"/>
              </a:buClr>
              <a:buSzPts val="2844"/>
              <a:buNone/>
              <a:defRPr sz="3791" b="1"/>
            </a:lvl6pPr>
            <a:lvl7pPr marL="3200400" lvl="6" indent="-228600" algn="l">
              <a:lnSpc>
                <a:spcPct val="90000"/>
              </a:lnSpc>
              <a:spcBef>
                <a:spcPts val="667"/>
              </a:spcBef>
              <a:spcAft>
                <a:spcPts val="0"/>
              </a:spcAft>
              <a:buClr>
                <a:schemeClr val="dk1"/>
              </a:buClr>
              <a:buSzPts val="2844"/>
              <a:buNone/>
              <a:defRPr sz="3791" b="1"/>
            </a:lvl7pPr>
            <a:lvl8pPr marL="3657600" lvl="7" indent="-228600" algn="l">
              <a:lnSpc>
                <a:spcPct val="90000"/>
              </a:lnSpc>
              <a:spcBef>
                <a:spcPts val="667"/>
              </a:spcBef>
              <a:spcAft>
                <a:spcPts val="0"/>
              </a:spcAft>
              <a:buClr>
                <a:schemeClr val="dk1"/>
              </a:buClr>
              <a:buSzPts val="2844"/>
              <a:buNone/>
              <a:defRPr sz="3791" b="1"/>
            </a:lvl8pPr>
            <a:lvl9pPr marL="4114800" lvl="8" indent="-228600" algn="l">
              <a:lnSpc>
                <a:spcPct val="90000"/>
              </a:lnSpc>
              <a:spcBef>
                <a:spcPts val="667"/>
              </a:spcBef>
              <a:spcAft>
                <a:spcPts val="0"/>
              </a:spcAft>
              <a:buClr>
                <a:schemeClr val="dk1"/>
              </a:buClr>
              <a:buSzPts val="2844"/>
              <a:buNone/>
              <a:defRPr sz="3791" b="1"/>
            </a:lvl9pPr>
          </a:lstStyle>
          <a:p>
            <a:endParaRPr/>
          </a:p>
        </p:txBody>
      </p:sp>
      <p:sp>
        <p:nvSpPr>
          <p:cNvPr id="53" name="Google Shape;53;p10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54" name="Google Shape;54;p10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55" name="Google Shape;55;p10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56" name="Google Shape;56;p10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40466465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10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0" name="Google Shape;60;p10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1" name="Google Shape;61;p10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1936793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1"/>
        <p:cNvGrpSpPr/>
        <p:nvPr/>
      </p:nvGrpSpPr>
      <p:grpSpPr>
        <a:xfrm>
          <a:off x="0" y="0"/>
          <a:ext cx="0" cy="0"/>
          <a:chOff x="0" y="0"/>
          <a:chExt cx="0" cy="0"/>
        </a:xfrm>
      </p:grpSpPr>
      <p:sp>
        <p:nvSpPr>
          <p:cNvPr id="32" name="Google Shape;32;p133"/>
          <p:cNvSpPr txBox="1"/>
          <p:nvPr/>
        </p:nvSpPr>
        <p:spPr>
          <a:xfrm>
            <a:off x="495302" y="152402"/>
            <a:ext cx="3975100" cy="460375"/>
          </a:xfrm>
          <a:prstGeom prst="rect">
            <a:avLst/>
          </a:prstGeom>
          <a:noFill/>
          <a:ln>
            <a:noFill/>
          </a:ln>
        </p:spPr>
        <p:txBody>
          <a:bodyPr spcFirstLastPara="1" wrap="square" lIns="121900" tIns="60925" rIns="121900" bIns="60925" anchor="ctr" anchorCtr="0">
            <a:noAutofit/>
          </a:bodyPr>
          <a:lstStyle/>
          <a:p>
            <a:pPr marL="0" marR="0" lvl="0" indent="0" algn="l" rtl="0">
              <a:lnSpc>
                <a:spcPct val="90000"/>
              </a:lnSpc>
              <a:spcBef>
                <a:spcPts val="0"/>
              </a:spcBef>
              <a:spcAft>
                <a:spcPts val="0"/>
              </a:spcAft>
              <a:buClr>
                <a:srgbClr val="000000"/>
              </a:buClr>
              <a:buSzPts val="2100"/>
              <a:buFont typeface="Arial"/>
              <a:buNone/>
            </a:pPr>
            <a:endParaRPr sz="2800" b="0" i="0" u="none" strike="noStrike" cap="none">
              <a:solidFill>
                <a:srgbClr val="FFB7FF"/>
              </a:solidFill>
              <a:latin typeface="Corsiva"/>
              <a:ea typeface="Corsiva"/>
              <a:cs typeface="Corsiva"/>
              <a:sym typeface="Corsiva"/>
            </a:endParaRPr>
          </a:p>
        </p:txBody>
      </p:sp>
      <p:sp>
        <p:nvSpPr>
          <p:cNvPr id="33" name="Google Shape;33;p133"/>
          <p:cNvSpPr txBox="1"/>
          <p:nvPr/>
        </p:nvSpPr>
        <p:spPr>
          <a:xfrm>
            <a:off x="8737602" y="6242051"/>
            <a:ext cx="2959100" cy="461963"/>
          </a:xfrm>
          <a:prstGeom prst="rect">
            <a:avLst/>
          </a:prstGeom>
          <a:noFill/>
          <a:ln>
            <a:noFill/>
          </a:ln>
        </p:spPr>
        <p:txBody>
          <a:bodyPr spcFirstLastPara="1" wrap="square" lIns="121900" tIns="60925" rIns="121900" bIns="60925" anchor="ctr" anchorCtr="0">
            <a:noAutofit/>
          </a:bodyPr>
          <a:lstStyle/>
          <a:p>
            <a:pPr marL="0" marR="0" lvl="0" indent="0" algn="l" rtl="0">
              <a:lnSpc>
                <a:spcPct val="90000"/>
              </a:lnSpc>
              <a:spcBef>
                <a:spcPts val="0"/>
              </a:spcBef>
              <a:spcAft>
                <a:spcPts val="0"/>
              </a:spcAft>
              <a:buClr>
                <a:srgbClr val="000000"/>
              </a:buClr>
              <a:buSzPts val="2100"/>
              <a:buFont typeface="Arial"/>
              <a:buNone/>
            </a:pPr>
            <a:endParaRPr sz="2800" b="0" i="0" u="none" strike="noStrike" cap="none">
              <a:solidFill>
                <a:srgbClr val="FFB7FF"/>
              </a:solidFill>
              <a:latin typeface="Corsiva"/>
              <a:ea typeface="Corsiva"/>
              <a:cs typeface="Corsiva"/>
              <a:sym typeface="Corsiva"/>
            </a:endParaRPr>
          </a:p>
        </p:txBody>
      </p:sp>
      <p:sp>
        <p:nvSpPr>
          <p:cNvPr id="34" name="Google Shape;34;p133"/>
          <p:cNvSpPr txBox="1">
            <a:spLocks noGrp="1"/>
          </p:cNvSpPr>
          <p:nvPr>
            <p:ph type="ctrTitle"/>
          </p:nvPr>
        </p:nvSpPr>
        <p:spPr>
          <a:xfrm>
            <a:off x="495300" y="1104900"/>
            <a:ext cx="11201400" cy="4648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000510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2"/>
        <p:cNvGrpSpPr/>
        <p:nvPr/>
      </p:nvGrpSpPr>
      <p:grpSpPr>
        <a:xfrm>
          <a:off x="0" y="0"/>
          <a:ext cx="0" cy="0"/>
          <a:chOff x="0" y="0"/>
          <a:chExt cx="0" cy="0"/>
        </a:xfrm>
      </p:grpSpPr>
      <p:sp>
        <p:nvSpPr>
          <p:cNvPr id="63" name="Google Shape;63;p10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689"/>
              <a:buFont typeface="Calibri"/>
              <a:buNone/>
              <a:defRPr sz="758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9"/>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00" lvl="0" indent="-589851" algn="l">
              <a:lnSpc>
                <a:spcPct val="90000"/>
              </a:lnSpc>
              <a:spcBef>
                <a:spcPts val="1333"/>
              </a:spcBef>
              <a:spcAft>
                <a:spcPts val="0"/>
              </a:spcAft>
              <a:buClr>
                <a:schemeClr val="dk1"/>
              </a:buClr>
              <a:buSzPts val="5689"/>
              <a:buChar char="•"/>
              <a:defRPr sz="7585"/>
            </a:lvl1pPr>
            <a:lvl2pPr marL="914400" lvl="1" indent="-544703" algn="l">
              <a:lnSpc>
                <a:spcPct val="90000"/>
              </a:lnSpc>
              <a:spcBef>
                <a:spcPts val="667"/>
              </a:spcBef>
              <a:spcAft>
                <a:spcPts val="0"/>
              </a:spcAft>
              <a:buClr>
                <a:schemeClr val="dk1"/>
              </a:buClr>
              <a:buSzPts val="4978"/>
              <a:buChar char="•"/>
              <a:defRPr sz="6637"/>
            </a:lvl2pPr>
            <a:lvl3pPr marL="1371600" lvl="2" indent="-499554" algn="l">
              <a:lnSpc>
                <a:spcPct val="90000"/>
              </a:lnSpc>
              <a:spcBef>
                <a:spcPts val="667"/>
              </a:spcBef>
              <a:spcAft>
                <a:spcPts val="0"/>
              </a:spcAft>
              <a:buClr>
                <a:schemeClr val="dk1"/>
              </a:buClr>
              <a:buSzPts val="4267"/>
              <a:buChar char="•"/>
              <a:defRPr sz="5689"/>
            </a:lvl3pPr>
            <a:lvl4pPr marL="1828800" lvl="3" indent="-454406" algn="l">
              <a:lnSpc>
                <a:spcPct val="90000"/>
              </a:lnSpc>
              <a:spcBef>
                <a:spcPts val="667"/>
              </a:spcBef>
              <a:spcAft>
                <a:spcPts val="0"/>
              </a:spcAft>
              <a:buClr>
                <a:schemeClr val="dk1"/>
              </a:buClr>
              <a:buSzPts val="3556"/>
              <a:buChar char="•"/>
              <a:defRPr sz="4741"/>
            </a:lvl4pPr>
            <a:lvl5pPr marL="2286000" lvl="4" indent="-454406" algn="l">
              <a:lnSpc>
                <a:spcPct val="90000"/>
              </a:lnSpc>
              <a:spcBef>
                <a:spcPts val="667"/>
              </a:spcBef>
              <a:spcAft>
                <a:spcPts val="0"/>
              </a:spcAft>
              <a:buClr>
                <a:schemeClr val="dk1"/>
              </a:buClr>
              <a:buSzPts val="3556"/>
              <a:buChar char="•"/>
              <a:defRPr sz="4741"/>
            </a:lvl5pPr>
            <a:lvl6pPr marL="2743200" lvl="5" indent="-454406" algn="l">
              <a:lnSpc>
                <a:spcPct val="90000"/>
              </a:lnSpc>
              <a:spcBef>
                <a:spcPts val="667"/>
              </a:spcBef>
              <a:spcAft>
                <a:spcPts val="0"/>
              </a:spcAft>
              <a:buClr>
                <a:schemeClr val="dk1"/>
              </a:buClr>
              <a:buSzPts val="3556"/>
              <a:buChar char="•"/>
              <a:defRPr sz="4741"/>
            </a:lvl6pPr>
            <a:lvl7pPr marL="3200400" lvl="6" indent="-454406" algn="l">
              <a:lnSpc>
                <a:spcPct val="90000"/>
              </a:lnSpc>
              <a:spcBef>
                <a:spcPts val="667"/>
              </a:spcBef>
              <a:spcAft>
                <a:spcPts val="0"/>
              </a:spcAft>
              <a:buClr>
                <a:schemeClr val="dk1"/>
              </a:buClr>
              <a:buSzPts val="3556"/>
              <a:buChar char="•"/>
              <a:defRPr sz="4741"/>
            </a:lvl7pPr>
            <a:lvl8pPr marL="3657600" lvl="7" indent="-454406" algn="l">
              <a:lnSpc>
                <a:spcPct val="90000"/>
              </a:lnSpc>
              <a:spcBef>
                <a:spcPts val="667"/>
              </a:spcBef>
              <a:spcAft>
                <a:spcPts val="0"/>
              </a:spcAft>
              <a:buClr>
                <a:schemeClr val="dk1"/>
              </a:buClr>
              <a:buSzPts val="3556"/>
              <a:buChar char="•"/>
              <a:defRPr sz="4741"/>
            </a:lvl8pPr>
            <a:lvl9pPr marL="4114800" lvl="8" indent="-454406" algn="l">
              <a:lnSpc>
                <a:spcPct val="90000"/>
              </a:lnSpc>
              <a:spcBef>
                <a:spcPts val="667"/>
              </a:spcBef>
              <a:spcAft>
                <a:spcPts val="0"/>
              </a:spcAft>
              <a:buClr>
                <a:schemeClr val="dk1"/>
              </a:buClr>
              <a:buSzPts val="3556"/>
              <a:buChar char="•"/>
              <a:defRPr sz="4741"/>
            </a:lvl9pPr>
          </a:lstStyle>
          <a:p>
            <a:endParaRPr/>
          </a:p>
        </p:txBody>
      </p:sp>
      <p:sp>
        <p:nvSpPr>
          <p:cNvPr id="65" name="Google Shape;65;p109"/>
          <p:cNvSpPr txBox="1">
            <a:spLocks noGrp="1"/>
          </p:cNvSpPr>
          <p:nvPr>
            <p:ph type="body" idx="2"/>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2844"/>
              <a:buNone/>
              <a:defRPr sz="3791"/>
            </a:lvl1pPr>
            <a:lvl2pPr marL="914400" lvl="1" indent="-228600" algn="l">
              <a:lnSpc>
                <a:spcPct val="90000"/>
              </a:lnSpc>
              <a:spcBef>
                <a:spcPts val="667"/>
              </a:spcBef>
              <a:spcAft>
                <a:spcPts val="0"/>
              </a:spcAft>
              <a:buClr>
                <a:schemeClr val="dk1"/>
              </a:buClr>
              <a:buSzPts val="2489"/>
              <a:buNone/>
              <a:defRPr sz="3318"/>
            </a:lvl2pPr>
            <a:lvl3pPr marL="1371600" lvl="2" indent="-228600" algn="l">
              <a:lnSpc>
                <a:spcPct val="90000"/>
              </a:lnSpc>
              <a:spcBef>
                <a:spcPts val="667"/>
              </a:spcBef>
              <a:spcAft>
                <a:spcPts val="0"/>
              </a:spcAft>
              <a:buClr>
                <a:schemeClr val="dk1"/>
              </a:buClr>
              <a:buSzPts val="2133"/>
              <a:buNone/>
              <a:defRPr sz="2844"/>
            </a:lvl3pPr>
            <a:lvl4pPr marL="1828800" lvl="3" indent="-228600" algn="l">
              <a:lnSpc>
                <a:spcPct val="90000"/>
              </a:lnSpc>
              <a:spcBef>
                <a:spcPts val="667"/>
              </a:spcBef>
              <a:spcAft>
                <a:spcPts val="0"/>
              </a:spcAft>
              <a:buClr>
                <a:schemeClr val="dk1"/>
              </a:buClr>
              <a:buSzPts val="1778"/>
              <a:buNone/>
              <a:defRPr sz="2371"/>
            </a:lvl4pPr>
            <a:lvl5pPr marL="2286000" lvl="4" indent="-228600" algn="l">
              <a:lnSpc>
                <a:spcPct val="90000"/>
              </a:lnSpc>
              <a:spcBef>
                <a:spcPts val="667"/>
              </a:spcBef>
              <a:spcAft>
                <a:spcPts val="0"/>
              </a:spcAft>
              <a:buClr>
                <a:schemeClr val="dk1"/>
              </a:buClr>
              <a:buSzPts val="1778"/>
              <a:buNone/>
              <a:defRPr sz="2371"/>
            </a:lvl5pPr>
            <a:lvl6pPr marL="2743200" lvl="5" indent="-228600" algn="l">
              <a:lnSpc>
                <a:spcPct val="90000"/>
              </a:lnSpc>
              <a:spcBef>
                <a:spcPts val="667"/>
              </a:spcBef>
              <a:spcAft>
                <a:spcPts val="0"/>
              </a:spcAft>
              <a:buClr>
                <a:schemeClr val="dk1"/>
              </a:buClr>
              <a:buSzPts val="1778"/>
              <a:buNone/>
              <a:defRPr sz="2371"/>
            </a:lvl6pPr>
            <a:lvl7pPr marL="3200400" lvl="6" indent="-228600" algn="l">
              <a:lnSpc>
                <a:spcPct val="90000"/>
              </a:lnSpc>
              <a:spcBef>
                <a:spcPts val="667"/>
              </a:spcBef>
              <a:spcAft>
                <a:spcPts val="0"/>
              </a:spcAft>
              <a:buClr>
                <a:schemeClr val="dk1"/>
              </a:buClr>
              <a:buSzPts val="1778"/>
              <a:buNone/>
              <a:defRPr sz="2371"/>
            </a:lvl7pPr>
            <a:lvl8pPr marL="3657600" lvl="7" indent="-228600" algn="l">
              <a:lnSpc>
                <a:spcPct val="90000"/>
              </a:lnSpc>
              <a:spcBef>
                <a:spcPts val="667"/>
              </a:spcBef>
              <a:spcAft>
                <a:spcPts val="0"/>
              </a:spcAft>
              <a:buClr>
                <a:schemeClr val="dk1"/>
              </a:buClr>
              <a:buSzPts val="1778"/>
              <a:buNone/>
              <a:defRPr sz="2371"/>
            </a:lvl8pPr>
            <a:lvl9pPr marL="4114800" lvl="8" indent="-228600" algn="l">
              <a:lnSpc>
                <a:spcPct val="90000"/>
              </a:lnSpc>
              <a:spcBef>
                <a:spcPts val="667"/>
              </a:spcBef>
              <a:spcAft>
                <a:spcPts val="0"/>
              </a:spcAft>
              <a:buClr>
                <a:schemeClr val="dk1"/>
              </a:buClr>
              <a:buSzPts val="1778"/>
              <a:buNone/>
              <a:defRPr sz="2371"/>
            </a:lvl9pPr>
          </a:lstStyle>
          <a:p>
            <a:endParaRPr/>
          </a:p>
        </p:txBody>
      </p:sp>
      <p:sp>
        <p:nvSpPr>
          <p:cNvPr id="66" name="Google Shape;66;p10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7" name="Google Shape;67;p10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8" name="Google Shape;68;p10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20482971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sp>
        <p:nvSpPr>
          <p:cNvPr id="70" name="Google Shape;70;p1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689"/>
              <a:buFont typeface="Calibri"/>
              <a:buNone/>
              <a:defRPr sz="758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0"/>
          <p:cNvSpPr>
            <a:spLocks noGrp="1"/>
          </p:cNvSpPr>
          <p:nvPr>
            <p:ph type="pic" idx="2"/>
          </p:nvPr>
        </p:nvSpPr>
        <p:spPr>
          <a:xfrm>
            <a:off x="5183188" y="987426"/>
            <a:ext cx="6172200" cy="4873625"/>
          </a:xfrm>
          <a:prstGeom prst="rect">
            <a:avLst/>
          </a:prstGeom>
          <a:noFill/>
          <a:ln>
            <a:noFill/>
          </a:ln>
        </p:spPr>
      </p:sp>
      <p:sp>
        <p:nvSpPr>
          <p:cNvPr id="72" name="Google Shape;72;p110"/>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2844"/>
              <a:buNone/>
              <a:defRPr sz="3791"/>
            </a:lvl1pPr>
            <a:lvl2pPr marL="914400" lvl="1" indent="-228600" algn="l">
              <a:lnSpc>
                <a:spcPct val="90000"/>
              </a:lnSpc>
              <a:spcBef>
                <a:spcPts val="667"/>
              </a:spcBef>
              <a:spcAft>
                <a:spcPts val="0"/>
              </a:spcAft>
              <a:buClr>
                <a:schemeClr val="dk1"/>
              </a:buClr>
              <a:buSzPts val="2489"/>
              <a:buNone/>
              <a:defRPr sz="3318"/>
            </a:lvl2pPr>
            <a:lvl3pPr marL="1371600" lvl="2" indent="-228600" algn="l">
              <a:lnSpc>
                <a:spcPct val="90000"/>
              </a:lnSpc>
              <a:spcBef>
                <a:spcPts val="667"/>
              </a:spcBef>
              <a:spcAft>
                <a:spcPts val="0"/>
              </a:spcAft>
              <a:buClr>
                <a:schemeClr val="dk1"/>
              </a:buClr>
              <a:buSzPts val="2133"/>
              <a:buNone/>
              <a:defRPr sz="2844"/>
            </a:lvl3pPr>
            <a:lvl4pPr marL="1828800" lvl="3" indent="-228600" algn="l">
              <a:lnSpc>
                <a:spcPct val="90000"/>
              </a:lnSpc>
              <a:spcBef>
                <a:spcPts val="667"/>
              </a:spcBef>
              <a:spcAft>
                <a:spcPts val="0"/>
              </a:spcAft>
              <a:buClr>
                <a:schemeClr val="dk1"/>
              </a:buClr>
              <a:buSzPts val="1778"/>
              <a:buNone/>
              <a:defRPr sz="2371"/>
            </a:lvl4pPr>
            <a:lvl5pPr marL="2286000" lvl="4" indent="-228600" algn="l">
              <a:lnSpc>
                <a:spcPct val="90000"/>
              </a:lnSpc>
              <a:spcBef>
                <a:spcPts val="667"/>
              </a:spcBef>
              <a:spcAft>
                <a:spcPts val="0"/>
              </a:spcAft>
              <a:buClr>
                <a:schemeClr val="dk1"/>
              </a:buClr>
              <a:buSzPts val="1778"/>
              <a:buNone/>
              <a:defRPr sz="2371"/>
            </a:lvl5pPr>
            <a:lvl6pPr marL="2743200" lvl="5" indent="-228600" algn="l">
              <a:lnSpc>
                <a:spcPct val="90000"/>
              </a:lnSpc>
              <a:spcBef>
                <a:spcPts val="667"/>
              </a:spcBef>
              <a:spcAft>
                <a:spcPts val="0"/>
              </a:spcAft>
              <a:buClr>
                <a:schemeClr val="dk1"/>
              </a:buClr>
              <a:buSzPts val="1778"/>
              <a:buNone/>
              <a:defRPr sz="2371"/>
            </a:lvl6pPr>
            <a:lvl7pPr marL="3200400" lvl="6" indent="-228600" algn="l">
              <a:lnSpc>
                <a:spcPct val="90000"/>
              </a:lnSpc>
              <a:spcBef>
                <a:spcPts val="667"/>
              </a:spcBef>
              <a:spcAft>
                <a:spcPts val="0"/>
              </a:spcAft>
              <a:buClr>
                <a:schemeClr val="dk1"/>
              </a:buClr>
              <a:buSzPts val="1778"/>
              <a:buNone/>
              <a:defRPr sz="2371"/>
            </a:lvl7pPr>
            <a:lvl8pPr marL="3657600" lvl="7" indent="-228600" algn="l">
              <a:lnSpc>
                <a:spcPct val="90000"/>
              </a:lnSpc>
              <a:spcBef>
                <a:spcPts val="667"/>
              </a:spcBef>
              <a:spcAft>
                <a:spcPts val="0"/>
              </a:spcAft>
              <a:buClr>
                <a:schemeClr val="dk1"/>
              </a:buClr>
              <a:buSzPts val="1778"/>
              <a:buNone/>
              <a:defRPr sz="2371"/>
            </a:lvl8pPr>
            <a:lvl9pPr marL="4114800" lvl="8" indent="-228600" algn="l">
              <a:lnSpc>
                <a:spcPct val="90000"/>
              </a:lnSpc>
              <a:spcBef>
                <a:spcPts val="667"/>
              </a:spcBef>
              <a:spcAft>
                <a:spcPts val="0"/>
              </a:spcAft>
              <a:buClr>
                <a:schemeClr val="dk1"/>
              </a:buClr>
              <a:buSzPts val="1778"/>
              <a:buNone/>
              <a:defRPr sz="2371"/>
            </a:lvl9pPr>
          </a:lstStyle>
          <a:p>
            <a:endParaRPr/>
          </a:p>
        </p:txBody>
      </p:sp>
      <p:sp>
        <p:nvSpPr>
          <p:cNvPr id="73" name="Google Shape;73;p11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74" name="Google Shape;74;p11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75" name="Google Shape;75;p11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212823324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
        <p:cNvGrpSpPr/>
        <p:nvPr/>
      </p:nvGrpSpPr>
      <p:grpSpPr>
        <a:xfrm>
          <a:off x="0" y="0"/>
          <a:ext cx="0" cy="0"/>
          <a:chOff x="0" y="0"/>
          <a:chExt cx="0" cy="0"/>
        </a:xfrm>
      </p:grpSpPr>
      <p:sp>
        <p:nvSpPr>
          <p:cNvPr id="77" name="Google Shape;77;p1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1"/>
          <p:cNvSpPr txBox="1">
            <a:spLocks noGrp="1"/>
          </p:cNvSpPr>
          <p:nvPr>
            <p:ph type="body" idx="1"/>
          </p:nvPr>
        </p:nvSpPr>
        <p:spPr>
          <a:xfrm rot="5400000">
            <a:off x="3920331" y="-1256505"/>
            <a:ext cx="4351339"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9" name="Google Shape;79;p11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80" name="Google Shape;80;p11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81" name="Google Shape;81;p11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29971627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2"/>
        <p:cNvGrpSpPr/>
        <p:nvPr/>
      </p:nvGrpSpPr>
      <p:grpSpPr>
        <a:xfrm>
          <a:off x="0" y="0"/>
          <a:ext cx="0" cy="0"/>
          <a:chOff x="0" y="0"/>
          <a:chExt cx="0" cy="0"/>
        </a:xfrm>
      </p:grpSpPr>
      <p:sp>
        <p:nvSpPr>
          <p:cNvPr id="83" name="Google Shape;83;p112"/>
          <p:cNvSpPr txBox="1">
            <a:spLocks noGrp="1"/>
          </p:cNvSpPr>
          <p:nvPr>
            <p:ph type="title"/>
          </p:nvPr>
        </p:nvSpPr>
        <p:spPr>
          <a:xfrm rot="5400000">
            <a:off x="7133431" y="1956595"/>
            <a:ext cx="5811839"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12"/>
          <p:cNvSpPr txBox="1">
            <a:spLocks noGrp="1"/>
          </p:cNvSpPr>
          <p:nvPr>
            <p:ph type="body" idx="1"/>
          </p:nvPr>
        </p:nvSpPr>
        <p:spPr>
          <a:xfrm rot="5400000">
            <a:off x="1799431" y="-596105"/>
            <a:ext cx="5811839"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5" name="Google Shape;85;p11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86" name="Google Shape;86;p11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87" name="Google Shape;87;p11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142047459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1"/>
        <p:cNvGrpSpPr/>
        <p:nvPr/>
      </p:nvGrpSpPr>
      <p:grpSpPr>
        <a:xfrm>
          <a:off x="0" y="0"/>
          <a:ext cx="0" cy="0"/>
          <a:chOff x="0" y="0"/>
          <a:chExt cx="0" cy="0"/>
        </a:xfrm>
      </p:grpSpPr>
    </p:spTree>
    <p:extLst>
      <p:ext uri="{BB962C8B-B14F-4D97-AF65-F5344CB8AC3E}">
        <p14:creationId xmlns:p14="http://schemas.microsoft.com/office/powerpoint/2010/main" val="397841100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stretch>
            <a:fillRect/>
          </a:stretch>
        </a:blipFill>
        <a:effectLst/>
      </p:bgPr>
    </p:bg>
    <p:spTree>
      <p:nvGrpSpPr>
        <p:cNvPr id="1" name="Shape 222"/>
        <p:cNvGrpSpPr/>
        <p:nvPr/>
      </p:nvGrpSpPr>
      <p:grpSpPr>
        <a:xfrm>
          <a:off x="0" y="0"/>
          <a:ext cx="0" cy="0"/>
          <a:chOff x="0" y="0"/>
          <a:chExt cx="0" cy="0"/>
        </a:xfrm>
      </p:grpSpPr>
      <p:sp>
        <p:nvSpPr>
          <p:cNvPr id="223" name="Google Shape;223;p33"/>
          <p:cNvSpPr txBox="1">
            <a:spLocks noGrp="1"/>
          </p:cNvSpPr>
          <p:nvPr>
            <p:ph type="ctrTitle"/>
          </p:nvPr>
        </p:nvSpPr>
        <p:spPr>
          <a:xfrm>
            <a:off x="2946400" y="3429000"/>
            <a:ext cx="8839200"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1pPr>
            <a:lvl2pPr marR="0" lvl="1"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2pPr>
            <a:lvl3pPr marR="0" lvl="2"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3pPr>
            <a:lvl4pPr marR="0" lvl="3"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4pPr>
            <a:lvl5pPr marR="0" lvl="4"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5pPr>
            <a:lvl6pPr marR="0" lvl="5"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6pPr>
            <a:lvl7pPr marR="0" lvl="6"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7pPr>
            <a:lvl8pPr marR="0" lvl="7"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8pPr>
            <a:lvl9pPr marR="0" lvl="8"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9pPr>
          </a:lstStyle>
          <a:p>
            <a:endParaRPr/>
          </a:p>
        </p:txBody>
      </p:sp>
      <p:sp>
        <p:nvSpPr>
          <p:cNvPr id="224" name="Google Shape;224;p33"/>
          <p:cNvSpPr txBox="1">
            <a:spLocks noGrp="1"/>
          </p:cNvSpPr>
          <p:nvPr>
            <p:ph type="subTitle" idx="1"/>
          </p:nvPr>
        </p:nvSpPr>
        <p:spPr>
          <a:xfrm>
            <a:off x="2946400" y="4114800"/>
            <a:ext cx="8839200" cy="685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accent1"/>
              </a:buClr>
              <a:buSzPts val="2400"/>
              <a:buFont typeface="Noto Sans Symbols"/>
              <a:buNone/>
              <a:defRPr sz="3200" b="0" i="0" u="none" strike="noStrike" cap="none">
                <a:solidFill>
                  <a:schemeClr val="lt1"/>
                </a:solidFill>
                <a:latin typeface="Tahoma" panose="020B0604030504040204"/>
                <a:ea typeface="Tahoma" panose="020B0604030504040204"/>
                <a:cs typeface="Tahoma" panose="020B0604030504040204"/>
                <a:sym typeface="Tahoma" panose="020B0604030504040204"/>
              </a:defRPr>
            </a:lvl1pPr>
            <a:lvl2pPr marR="0" lvl="1" algn="l" rtl="0">
              <a:spcBef>
                <a:spcPts val="560"/>
              </a:spcBef>
              <a:spcAft>
                <a:spcPts val="0"/>
              </a:spcAft>
              <a:buClr>
                <a:schemeClr val="accent1"/>
              </a:buClr>
              <a:buSzPts val="2100"/>
              <a:buFont typeface="Noto Sans Symbols"/>
              <a:buChar char="■"/>
              <a:defRPr sz="2800" b="0" i="0" u="none" strike="noStrike" cap="none">
                <a:solidFill>
                  <a:schemeClr val="lt1"/>
                </a:solidFill>
                <a:latin typeface="Tahoma" panose="020B0604030504040204"/>
                <a:ea typeface="Tahoma" panose="020B0604030504040204"/>
                <a:cs typeface="Tahoma" panose="020B0604030504040204"/>
                <a:sym typeface="Tahoma" panose="020B0604030504040204"/>
              </a:defRPr>
            </a:lvl2pPr>
            <a:lvl3pPr marR="0" lvl="2" algn="l" rtl="0">
              <a:spcBef>
                <a:spcPts val="480"/>
              </a:spcBef>
              <a:spcAft>
                <a:spcPts val="0"/>
              </a:spcAft>
              <a:buClr>
                <a:schemeClr val="accent1"/>
              </a:buClr>
              <a:buSzPts val="1800"/>
              <a:buFont typeface="Noto Sans Symbols"/>
              <a:buChar char="■"/>
              <a:defRPr sz="2400" b="0" i="0" u="none" strike="noStrike" cap="none">
                <a:solidFill>
                  <a:schemeClr val="lt1"/>
                </a:solidFill>
                <a:latin typeface="Tahoma" panose="020B0604030504040204"/>
                <a:ea typeface="Tahoma" panose="020B0604030504040204"/>
                <a:cs typeface="Tahoma" panose="020B0604030504040204"/>
                <a:sym typeface="Tahoma" panose="020B0604030504040204"/>
              </a:defRPr>
            </a:lvl3pPr>
            <a:lvl4pPr marR="0" lvl="3"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4pPr>
            <a:lvl5pPr marR="0" lvl="4"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5pPr>
            <a:lvl6pPr marR="0" lvl="5"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6pPr>
            <a:lvl7pPr marR="0" lvl="6"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7pPr>
            <a:lvl8pPr marR="0" lvl="7"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8pPr>
            <a:lvl9pPr marR="0" lvl="8"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9pPr>
          </a:lstStyle>
          <a:p>
            <a:endParaRPr/>
          </a:p>
        </p:txBody>
      </p:sp>
    </p:spTree>
    <p:extLst>
      <p:ext uri="{BB962C8B-B14F-4D97-AF65-F5344CB8AC3E}">
        <p14:creationId xmlns:p14="http://schemas.microsoft.com/office/powerpoint/2010/main" val="58756866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5"/>
        <p:cNvGrpSpPr/>
        <p:nvPr/>
      </p:nvGrpSpPr>
      <p:grpSpPr>
        <a:xfrm>
          <a:off x="0" y="0"/>
          <a:ext cx="0" cy="0"/>
          <a:chOff x="0" y="0"/>
          <a:chExt cx="0" cy="0"/>
        </a:xfrm>
      </p:grpSpPr>
      <p:sp>
        <p:nvSpPr>
          <p:cNvPr id="226" name="Google Shape;226;p34"/>
          <p:cNvSpPr txBox="1">
            <a:spLocks noGrp="1"/>
          </p:cNvSpPr>
          <p:nvPr>
            <p:ph type="title"/>
          </p:nvPr>
        </p:nvSpPr>
        <p:spPr>
          <a:xfrm>
            <a:off x="2743200" y="76200"/>
            <a:ext cx="9144000" cy="838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1pPr>
            <a:lvl2pPr marR="0" lvl="1"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2pPr>
            <a:lvl3pPr marR="0" lvl="2"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3pPr>
            <a:lvl4pPr marR="0" lvl="3"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4pPr>
            <a:lvl5pPr marR="0" lvl="4"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5pPr>
            <a:lvl6pPr marR="0" lvl="5"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6pPr>
            <a:lvl7pPr marR="0" lvl="6"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7pPr>
            <a:lvl8pPr marR="0" lvl="7"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8pPr>
            <a:lvl9pPr marR="0" lvl="8"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9pPr>
          </a:lstStyle>
          <a:p>
            <a:endParaRPr/>
          </a:p>
        </p:txBody>
      </p:sp>
      <p:sp>
        <p:nvSpPr>
          <p:cNvPr id="227" name="Google Shape;227;p34"/>
          <p:cNvSpPr txBox="1">
            <a:spLocks noGrp="1"/>
          </p:cNvSpPr>
          <p:nvPr>
            <p:ph type="body" idx="1"/>
          </p:nvPr>
        </p:nvSpPr>
        <p:spPr>
          <a:xfrm>
            <a:off x="2743200" y="1219200"/>
            <a:ext cx="9144000" cy="5257800"/>
          </a:xfrm>
          <a:prstGeom prst="rect">
            <a:avLst/>
          </a:prstGeom>
          <a:noFill/>
          <a:ln>
            <a:noFill/>
          </a:ln>
        </p:spPr>
        <p:txBody>
          <a:bodyPr spcFirstLastPara="1" wrap="square" lIns="91425" tIns="45700" rIns="91425" bIns="45700" anchor="t" anchorCtr="0"/>
          <a:lstStyle>
            <a:lvl1pPr marL="457189" marR="0" lvl="0" indent="-380990" algn="l" rtl="0">
              <a:spcBef>
                <a:spcPts val="640"/>
              </a:spcBef>
              <a:spcAft>
                <a:spcPts val="0"/>
              </a:spcAft>
              <a:buClr>
                <a:schemeClr val="accent1"/>
              </a:buClr>
              <a:buSzPts val="2400"/>
              <a:buFont typeface="Noto Sans Symbols"/>
              <a:buChar char="■"/>
              <a:defRPr sz="3200" b="0" i="0" u="none" strike="noStrike" cap="none">
                <a:solidFill>
                  <a:schemeClr val="lt1"/>
                </a:solidFill>
                <a:latin typeface="Tahoma" panose="020B0604030504040204"/>
                <a:ea typeface="Tahoma" panose="020B0604030504040204"/>
                <a:cs typeface="Tahoma" panose="020B0604030504040204"/>
                <a:sym typeface="Tahoma" panose="020B0604030504040204"/>
              </a:defRPr>
            </a:lvl1pPr>
            <a:lvl2pPr marL="914377" marR="0" lvl="1" indent="-362364" algn="l" rtl="0">
              <a:spcBef>
                <a:spcPts val="560"/>
              </a:spcBef>
              <a:spcAft>
                <a:spcPts val="0"/>
              </a:spcAft>
              <a:buClr>
                <a:schemeClr val="accent1"/>
              </a:buClr>
              <a:buSzPts val="2100"/>
              <a:buFont typeface="Noto Sans Symbols"/>
              <a:buChar char="■"/>
              <a:defRPr sz="2800" b="0" i="0" u="none" strike="noStrike" cap="none">
                <a:solidFill>
                  <a:schemeClr val="lt1"/>
                </a:solidFill>
                <a:latin typeface="Tahoma" panose="020B0604030504040204"/>
                <a:ea typeface="Tahoma" panose="020B0604030504040204"/>
                <a:cs typeface="Tahoma" panose="020B0604030504040204"/>
                <a:sym typeface="Tahoma" panose="020B0604030504040204"/>
              </a:defRPr>
            </a:lvl2pPr>
            <a:lvl3pPr marL="1371566" marR="0" lvl="2" indent="-342891" algn="l" rtl="0">
              <a:spcBef>
                <a:spcPts val="480"/>
              </a:spcBef>
              <a:spcAft>
                <a:spcPts val="0"/>
              </a:spcAft>
              <a:buClr>
                <a:schemeClr val="accent1"/>
              </a:buClr>
              <a:buSzPts val="1800"/>
              <a:buFont typeface="Noto Sans Symbols"/>
              <a:buChar char="■"/>
              <a:defRPr sz="2400" b="0" i="0" u="none" strike="noStrike" cap="none">
                <a:solidFill>
                  <a:schemeClr val="lt1"/>
                </a:solidFill>
                <a:latin typeface="Tahoma" panose="020B0604030504040204"/>
                <a:ea typeface="Tahoma" panose="020B0604030504040204"/>
                <a:cs typeface="Tahoma" panose="020B0604030504040204"/>
                <a:sym typeface="Tahoma" panose="020B0604030504040204"/>
              </a:defRPr>
            </a:lvl3pPr>
            <a:lvl4pPr marL="1828754" marR="0" lvl="3" indent="-324265"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4pPr>
            <a:lvl5pPr marL="2285943" marR="0" lvl="4" indent="-324265"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5pPr>
            <a:lvl6pPr marL="2743131" marR="0" lvl="5" indent="-324265"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6pPr>
            <a:lvl7pPr marL="3200320" marR="0" lvl="6" indent="-324265"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7pPr>
            <a:lvl8pPr marL="3657509" marR="0" lvl="7" indent="-324265"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8pPr>
            <a:lvl9pPr marL="4114697" marR="0" lvl="8" indent="-324265"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9pPr>
          </a:lstStyle>
          <a:p>
            <a:endParaRPr/>
          </a:p>
        </p:txBody>
      </p:sp>
    </p:spTree>
    <p:extLst>
      <p:ext uri="{BB962C8B-B14F-4D97-AF65-F5344CB8AC3E}">
        <p14:creationId xmlns:p14="http://schemas.microsoft.com/office/powerpoint/2010/main" val="1783483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963084" y="4406902"/>
            <a:ext cx="103632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lt2"/>
                </a:solidFill>
                <a:latin typeface="Tahoma" panose="020B0604030504040204"/>
                <a:ea typeface="Tahoma" panose="020B0604030504040204"/>
                <a:cs typeface="Tahoma" panose="020B0604030504040204"/>
                <a:sym typeface="Tahoma" panose="020B0604030504040204"/>
              </a:defRPr>
            </a:lvl1pPr>
            <a:lvl2pPr marR="0" lvl="1"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2pPr>
            <a:lvl3pPr marR="0" lvl="2"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3pPr>
            <a:lvl4pPr marR="0" lvl="3"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4pPr>
            <a:lvl5pPr marR="0" lvl="4"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5pPr>
            <a:lvl6pPr marR="0" lvl="5"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6pPr>
            <a:lvl7pPr marR="0" lvl="6"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7pPr>
            <a:lvl8pPr marR="0" lvl="7"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8pPr>
            <a:lvl9pPr marR="0" lvl="8"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9pPr>
          </a:lstStyle>
          <a:p>
            <a:endParaRPr/>
          </a:p>
        </p:txBody>
      </p:sp>
      <p:sp>
        <p:nvSpPr>
          <p:cNvPr id="230" name="Google Shape;230;p3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lstStyle>
            <a:lvl1pPr marL="457189" marR="0" lvl="0" indent="-228594" algn="l" rtl="0">
              <a:spcBef>
                <a:spcPts val="400"/>
              </a:spcBef>
              <a:spcAft>
                <a:spcPts val="0"/>
              </a:spcAft>
              <a:buClr>
                <a:schemeClr val="accent1"/>
              </a:buClr>
              <a:buSzPts val="1500"/>
              <a:buFont typeface="Noto Sans Symbols"/>
              <a:buNone/>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1pPr>
            <a:lvl2pPr marL="914377" marR="0" lvl="1" indent="-228594" algn="l" rtl="0">
              <a:spcBef>
                <a:spcPts val="360"/>
              </a:spcBef>
              <a:spcAft>
                <a:spcPts val="0"/>
              </a:spcAft>
              <a:buClr>
                <a:schemeClr val="accent1"/>
              </a:buClr>
              <a:buSzPts val="1350"/>
              <a:buFont typeface="Noto Sans Symbols"/>
              <a:buNone/>
              <a:defRPr sz="1800" b="0" i="0" u="none" strike="noStrike" cap="none">
                <a:solidFill>
                  <a:schemeClr val="lt1"/>
                </a:solidFill>
                <a:latin typeface="Tahoma" panose="020B0604030504040204"/>
                <a:ea typeface="Tahoma" panose="020B0604030504040204"/>
                <a:cs typeface="Tahoma" panose="020B0604030504040204"/>
                <a:sym typeface="Tahoma" panose="020B0604030504040204"/>
              </a:defRPr>
            </a:lvl2pPr>
            <a:lvl3pPr marL="1371566" marR="0" lvl="2" indent="-228594" algn="l" rtl="0">
              <a:spcBef>
                <a:spcPts val="320"/>
              </a:spcBef>
              <a:spcAft>
                <a:spcPts val="0"/>
              </a:spcAft>
              <a:buClr>
                <a:schemeClr val="accent1"/>
              </a:buClr>
              <a:buSzPts val="1200"/>
              <a:buFont typeface="Noto Sans Symbols"/>
              <a:buNone/>
              <a:defRPr sz="1600" b="0" i="0" u="none" strike="noStrike" cap="none">
                <a:solidFill>
                  <a:schemeClr val="lt1"/>
                </a:solidFill>
                <a:latin typeface="Tahoma" panose="020B0604030504040204"/>
                <a:ea typeface="Tahoma" panose="020B0604030504040204"/>
                <a:cs typeface="Tahoma" panose="020B0604030504040204"/>
                <a:sym typeface="Tahoma" panose="020B0604030504040204"/>
              </a:defRPr>
            </a:lvl3pPr>
            <a:lvl4pPr marL="1828754" marR="0" lvl="3" indent="-228594" algn="l" rtl="0">
              <a:spcBef>
                <a:spcPts val="280"/>
              </a:spcBef>
              <a:spcAft>
                <a:spcPts val="0"/>
              </a:spcAft>
              <a:buClr>
                <a:schemeClr val="accent1"/>
              </a:buClr>
              <a:buSzPts val="1050"/>
              <a:buFont typeface="Noto Sans Symbols"/>
              <a:buNone/>
              <a:defRPr sz="1400" b="0" i="0" u="none" strike="noStrike" cap="none">
                <a:solidFill>
                  <a:schemeClr val="lt1"/>
                </a:solidFill>
                <a:latin typeface="Tahoma" panose="020B0604030504040204"/>
                <a:ea typeface="Tahoma" panose="020B0604030504040204"/>
                <a:cs typeface="Tahoma" panose="020B0604030504040204"/>
                <a:sym typeface="Tahoma" panose="020B0604030504040204"/>
              </a:defRPr>
            </a:lvl4pPr>
            <a:lvl5pPr marL="2285943" marR="0" lvl="4" indent="-228594" algn="l" rtl="0">
              <a:spcBef>
                <a:spcPts val="280"/>
              </a:spcBef>
              <a:spcAft>
                <a:spcPts val="0"/>
              </a:spcAft>
              <a:buClr>
                <a:schemeClr val="accent1"/>
              </a:buClr>
              <a:buSzPts val="1050"/>
              <a:buFont typeface="Noto Sans Symbols"/>
              <a:buNone/>
              <a:defRPr sz="1400" b="0" i="0" u="none" strike="noStrike" cap="none">
                <a:solidFill>
                  <a:schemeClr val="lt1"/>
                </a:solidFill>
                <a:latin typeface="Tahoma" panose="020B0604030504040204"/>
                <a:ea typeface="Tahoma" panose="020B0604030504040204"/>
                <a:cs typeface="Tahoma" panose="020B0604030504040204"/>
                <a:sym typeface="Tahoma" panose="020B0604030504040204"/>
              </a:defRPr>
            </a:lvl5pPr>
            <a:lvl6pPr marL="2743131" marR="0" lvl="5" indent="-228594" algn="l" rtl="0">
              <a:spcBef>
                <a:spcPts val="280"/>
              </a:spcBef>
              <a:spcAft>
                <a:spcPts val="0"/>
              </a:spcAft>
              <a:buClr>
                <a:schemeClr val="accent1"/>
              </a:buClr>
              <a:buSzPts val="1050"/>
              <a:buFont typeface="Noto Sans Symbols"/>
              <a:buNone/>
              <a:defRPr sz="1400" b="0" i="0" u="none" strike="noStrike" cap="none">
                <a:solidFill>
                  <a:schemeClr val="lt1"/>
                </a:solidFill>
                <a:latin typeface="Tahoma" panose="020B0604030504040204"/>
                <a:ea typeface="Tahoma" panose="020B0604030504040204"/>
                <a:cs typeface="Tahoma" panose="020B0604030504040204"/>
                <a:sym typeface="Tahoma" panose="020B0604030504040204"/>
              </a:defRPr>
            </a:lvl6pPr>
            <a:lvl7pPr marL="3200320" marR="0" lvl="6" indent="-228594" algn="l" rtl="0">
              <a:spcBef>
                <a:spcPts val="280"/>
              </a:spcBef>
              <a:spcAft>
                <a:spcPts val="0"/>
              </a:spcAft>
              <a:buClr>
                <a:schemeClr val="accent1"/>
              </a:buClr>
              <a:buSzPts val="1050"/>
              <a:buFont typeface="Noto Sans Symbols"/>
              <a:buNone/>
              <a:defRPr sz="1400" b="0" i="0" u="none" strike="noStrike" cap="none">
                <a:solidFill>
                  <a:schemeClr val="lt1"/>
                </a:solidFill>
                <a:latin typeface="Tahoma" panose="020B0604030504040204"/>
                <a:ea typeface="Tahoma" panose="020B0604030504040204"/>
                <a:cs typeface="Tahoma" panose="020B0604030504040204"/>
                <a:sym typeface="Tahoma" panose="020B0604030504040204"/>
              </a:defRPr>
            </a:lvl7pPr>
            <a:lvl8pPr marL="3657509" marR="0" lvl="7" indent="-228594" algn="l" rtl="0">
              <a:spcBef>
                <a:spcPts val="280"/>
              </a:spcBef>
              <a:spcAft>
                <a:spcPts val="0"/>
              </a:spcAft>
              <a:buClr>
                <a:schemeClr val="accent1"/>
              </a:buClr>
              <a:buSzPts val="1050"/>
              <a:buFont typeface="Noto Sans Symbols"/>
              <a:buNone/>
              <a:defRPr sz="1400" b="0" i="0" u="none" strike="noStrike" cap="none">
                <a:solidFill>
                  <a:schemeClr val="lt1"/>
                </a:solidFill>
                <a:latin typeface="Tahoma" panose="020B0604030504040204"/>
                <a:ea typeface="Tahoma" panose="020B0604030504040204"/>
                <a:cs typeface="Tahoma" panose="020B0604030504040204"/>
                <a:sym typeface="Tahoma" panose="020B0604030504040204"/>
              </a:defRPr>
            </a:lvl8pPr>
            <a:lvl9pPr marL="4114697" marR="0" lvl="8" indent="-228594" algn="l" rtl="0">
              <a:spcBef>
                <a:spcPts val="280"/>
              </a:spcBef>
              <a:spcAft>
                <a:spcPts val="0"/>
              </a:spcAft>
              <a:buClr>
                <a:schemeClr val="accent1"/>
              </a:buClr>
              <a:buSzPts val="1050"/>
              <a:buFont typeface="Noto Sans Symbols"/>
              <a:buNone/>
              <a:defRPr sz="1400" b="0" i="0" u="none" strike="noStrike" cap="none">
                <a:solidFill>
                  <a:schemeClr val="lt1"/>
                </a:solidFill>
                <a:latin typeface="Tahoma" panose="020B0604030504040204"/>
                <a:ea typeface="Tahoma" panose="020B0604030504040204"/>
                <a:cs typeface="Tahoma" panose="020B0604030504040204"/>
                <a:sym typeface="Tahoma" panose="020B0604030504040204"/>
              </a:defRPr>
            </a:lvl9pPr>
          </a:lstStyle>
          <a:p>
            <a:endParaRPr/>
          </a:p>
        </p:txBody>
      </p:sp>
    </p:spTree>
    <p:extLst>
      <p:ext uri="{BB962C8B-B14F-4D97-AF65-F5344CB8AC3E}">
        <p14:creationId xmlns:p14="http://schemas.microsoft.com/office/powerpoint/2010/main" val="213899844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31"/>
        <p:cNvGrpSpPr/>
        <p:nvPr/>
      </p:nvGrpSpPr>
      <p:grpSpPr>
        <a:xfrm>
          <a:off x="0" y="0"/>
          <a:ext cx="0" cy="0"/>
          <a:chOff x="0" y="0"/>
          <a:chExt cx="0" cy="0"/>
        </a:xfrm>
      </p:grpSpPr>
      <p:sp>
        <p:nvSpPr>
          <p:cNvPr id="232" name="Google Shape;232;p36"/>
          <p:cNvSpPr txBox="1">
            <a:spLocks noGrp="1"/>
          </p:cNvSpPr>
          <p:nvPr>
            <p:ph type="title"/>
          </p:nvPr>
        </p:nvSpPr>
        <p:spPr>
          <a:xfrm>
            <a:off x="2743200" y="76200"/>
            <a:ext cx="9144000" cy="838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1pPr>
            <a:lvl2pPr marR="0" lvl="1"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2pPr>
            <a:lvl3pPr marR="0" lvl="2"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3pPr>
            <a:lvl4pPr marR="0" lvl="3"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4pPr>
            <a:lvl5pPr marR="0" lvl="4"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5pPr>
            <a:lvl6pPr marR="0" lvl="5"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6pPr>
            <a:lvl7pPr marR="0" lvl="6"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7pPr>
            <a:lvl8pPr marR="0" lvl="7"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8pPr>
            <a:lvl9pPr marR="0" lvl="8"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9pPr>
          </a:lstStyle>
          <a:p>
            <a:endParaRPr/>
          </a:p>
        </p:txBody>
      </p:sp>
      <p:sp>
        <p:nvSpPr>
          <p:cNvPr id="233" name="Google Shape;233;p36"/>
          <p:cNvSpPr txBox="1">
            <a:spLocks noGrp="1"/>
          </p:cNvSpPr>
          <p:nvPr>
            <p:ph type="body" idx="1"/>
          </p:nvPr>
        </p:nvSpPr>
        <p:spPr>
          <a:xfrm>
            <a:off x="2743200" y="1219200"/>
            <a:ext cx="4470400" cy="5257800"/>
          </a:xfrm>
          <a:prstGeom prst="rect">
            <a:avLst/>
          </a:prstGeom>
          <a:noFill/>
          <a:ln>
            <a:noFill/>
          </a:ln>
        </p:spPr>
        <p:txBody>
          <a:bodyPr spcFirstLastPara="1" wrap="square" lIns="91425" tIns="45700" rIns="91425" bIns="45700" anchor="t" anchorCtr="0"/>
          <a:lstStyle>
            <a:lvl1pPr marL="457189" marR="0" lvl="0" indent="-362364" algn="l" rtl="0">
              <a:spcBef>
                <a:spcPts val="560"/>
              </a:spcBef>
              <a:spcAft>
                <a:spcPts val="0"/>
              </a:spcAft>
              <a:buClr>
                <a:schemeClr val="accent1"/>
              </a:buClr>
              <a:buSzPts val="2100"/>
              <a:buFont typeface="Noto Sans Symbols"/>
              <a:buChar char="■"/>
              <a:defRPr sz="2800" b="0" i="0" u="none" strike="noStrike" cap="none">
                <a:solidFill>
                  <a:schemeClr val="lt1"/>
                </a:solidFill>
                <a:latin typeface="Tahoma" panose="020B0604030504040204"/>
                <a:ea typeface="Tahoma" panose="020B0604030504040204"/>
                <a:cs typeface="Tahoma" panose="020B0604030504040204"/>
                <a:sym typeface="Tahoma" panose="020B0604030504040204"/>
              </a:defRPr>
            </a:lvl1pPr>
            <a:lvl2pPr marL="914377" marR="0" lvl="1" indent="-342891" algn="l" rtl="0">
              <a:spcBef>
                <a:spcPts val="480"/>
              </a:spcBef>
              <a:spcAft>
                <a:spcPts val="0"/>
              </a:spcAft>
              <a:buClr>
                <a:schemeClr val="accent1"/>
              </a:buClr>
              <a:buSzPts val="1800"/>
              <a:buFont typeface="Noto Sans Symbols"/>
              <a:buChar char="■"/>
              <a:defRPr sz="2400" b="0" i="0" u="none" strike="noStrike" cap="none">
                <a:solidFill>
                  <a:schemeClr val="lt1"/>
                </a:solidFill>
                <a:latin typeface="Tahoma" panose="020B0604030504040204"/>
                <a:ea typeface="Tahoma" panose="020B0604030504040204"/>
                <a:cs typeface="Tahoma" panose="020B0604030504040204"/>
                <a:sym typeface="Tahoma" panose="020B0604030504040204"/>
              </a:defRPr>
            </a:lvl2pPr>
            <a:lvl3pPr marL="1371566" marR="0" lvl="2" indent="-324265"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3pPr>
            <a:lvl4pPr marL="1828754" marR="0" lvl="3" indent="-314105" algn="l" rtl="0">
              <a:spcBef>
                <a:spcPts val="360"/>
              </a:spcBef>
              <a:spcAft>
                <a:spcPts val="0"/>
              </a:spcAft>
              <a:buClr>
                <a:schemeClr val="accent1"/>
              </a:buClr>
              <a:buSzPts val="1350"/>
              <a:buFont typeface="Noto Sans Symbols"/>
              <a:buChar char="■"/>
              <a:defRPr sz="1800" b="0" i="0" u="none" strike="noStrike" cap="none">
                <a:solidFill>
                  <a:schemeClr val="lt1"/>
                </a:solidFill>
                <a:latin typeface="Tahoma" panose="020B0604030504040204"/>
                <a:ea typeface="Tahoma" panose="020B0604030504040204"/>
                <a:cs typeface="Tahoma" panose="020B0604030504040204"/>
                <a:sym typeface="Tahoma" panose="020B0604030504040204"/>
              </a:defRPr>
            </a:lvl4pPr>
            <a:lvl5pPr marL="2285943" marR="0" lvl="4" indent="-314105" algn="l" rtl="0">
              <a:spcBef>
                <a:spcPts val="360"/>
              </a:spcBef>
              <a:spcAft>
                <a:spcPts val="0"/>
              </a:spcAft>
              <a:buClr>
                <a:schemeClr val="accent1"/>
              </a:buClr>
              <a:buSzPts val="1350"/>
              <a:buFont typeface="Noto Sans Symbols"/>
              <a:buChar char="■"/>
              <a:defRPr sz="1800" b="0" i="0" u="none" strike="noStrike" cap="none">
                <a:solidFill>
                  <a:schemeClr val="lt1"/>
                </a:solidFill>
                <a:latin typeface="Tahoma" panose="020B0604030504040204"/>
                <a:ea typeface="Tahoma" panose="020B0604030504040204"/>
                <a:cs typeface="Tahoma" panose="020B0604030504040204"/>
                <a:sym typeface="Tahoma" panose="020B0604030504040204"/>
              </a:defRPr>
            </a:lvl5pPr>
            <a:lvl6pPr marL="2743131" marR="0" lvl="5" indent="-314105" algn="l" rtl="0">
              <a:spcBef>
                <a:spcPts val="360"/>
              </a:spcBef>
              <a:spcAft>
                <a:spcPts val="0"/>
              </a:spcAft>
              <a:buClr>
                <a:schemeClr val="accent1"/>
              </a:buClr>
              <a:buSzPts val="1350"/>
              <a:buFont typeface="Noto Sans Symbols"/>
              <a:buChar char="■"/>
              <a:defRPr sz="1800" b="0" i="0" u="none" strike="noStrike" cap="none">
                <a:solidFill>
                  <a:schemeClr val="lt1"/>
                </a:solidFill>
                <a:latin typeface="Tahoma" panose="020B0604030504040204"/>
                <a:ea typeface="Tahoma" panose="020B0604030504040204"/>
                <a:cs typeface="Tahoma" panose="020B0604030504040204"/>
                <a:sym typeface="Tahoma" panose="020B0604030504040204"/>
              </a:defRPr>
            </a:lvl6pPr>
            <a:lvl7pPr marL="3200320" marR="0" lvl="6" indent="-314105" algn="l" rtl="0">
              <a:spcBef>
                <a:spcPts val="360"/>
              </a:spcBef>
              <a:spcAft>
                <a:spcPts val="0"/>
              </a:spcAft>
              <a:buClr>
                <a:schemeClr val="accent1"/>
              </a:buClr>
              <a:buSzPts val="1350"/>
              <a:buFont typeface="Noto Sans Symbols"/>
              <a:buChar char="■"/>
              <a:defRPr sz="1800" b="0" i="0" u="none" strike="noStrike" cap="none">
                <a:solidFill>
                  <a:schemeClr val="lt1"/>
                </a:solidFill>
                <a:latin typeface="Tahoma" panose="020B0604030504040204"/>
                <a:ea typeface="Tahoma" panose="020B0604030504040204"/>
                <a:cs typeface="Tahoma" panose="020B0604030504040204"/>
                <a:sym typeface="Tahoma" panose="020B0604030504040204"/>
              </a:defRPr>
            </a:lvl7pPr>
            <a:lvl8pPr marL="3657509" marR="0" lvl="7" indent="-314105" algn="l" rtl="0">
              <a:spcBef>
                <a:spcPts val="360"/>
              </a:spcBef>
              <a:spcAft>
                <a:spcPts val="0"/>
              </a:spcAft>
              <a:buClr>
                <a:schemeClr val="accent1"/>
              </a:buClr>
              <a:buSzPts val="1350"/>
              <a:buFont typeface="Noto Sans Symbols"/>
              <a:buChar char="■"/>
              <a:defRPr sz="1800" b="0" i="0" u="none" strike="noStrike" cap="none">
                <a:solidFill>
                  <a:schemeClr val="lt1"/>
                </a:solidFill>
                <a:latin typeface="Tahoma" panose="020B0604030504040204"/>
                <a:ea typeface="Tahoma" panose="020B0604030504040204"/>
                <a:cs typeface="Tahoma" panose="020B0604030504040204"/>
                <a:sym typeface="Tahoma" panose="020B0604030504040204"/>
              </a:defRPr>
            </a:lvl8pPr>
            <a:lvl9pPr marL="4114697" marR="0" lvl="8" indent="-314105" algn="l" rtl="0">
              <a:spcBef>
                <a:spcPts val="360"/>
              </a:spcBef>
              <a:spcAft>
                <a:spcPts val="0"/>
              </a:spcAft>
              <a:buClr>
                <a:schemeClr val="accent1"/>
              </a:buClr>
              <a:buSzPts val="1350"/>
              <a:buFont typeface="Noto Sans Symbols"/>
              <a:buChar char="■"/>
              <a:defRPr sz="1800" b="0" i="0" u="none" strike="noStrike" cap="none">
                <a:solidFill>
                  <a:schemeClr val="lt1"/>
                </a:solidFill>
                <a:latin typeface="Tahoma" panose="020B0604030504040204"/>
                <a:ea typeface="Tahoma" panose="020B0604030504040204"/>
                <a:cs typeface="Tahoma" panose="020B0604030504040204"/>
                <a:sym typeface="Tahoma" panose="020B0604030504040204"/>
              </a:defRPr>
            </a:lvl9pPr>
          </a:lstStyle>
          <a:p>
            <a:endParaRPr/>
          </a:p>
        </p:txBody>
      </p:sp>
      <p:sp>
        <p:nvSpPr>
          <p:cNvPr id="234" name="Google Shape;234;p36"/>
          <p:cNvSpPr txBox="1">
            <a:spLocks noGrp="1"/>
          </p:cNvSpPr>
          <p:nvPr>
            <p:ph type="body" idx="2"/>
          </p:nvPr>
        </p:nvSpPr>
        <p:spPr>
          <a:xfrm>
            <a:off x="7416800" y="1219200"/>
            <a:ext cx="4470400" cy="5257800"/>
          </a:xfrm>
          <a:prstGeom prst="rect">
            <a:avLst/>
          </a:prstGeom>
          <a:noFill/>
          <a:ln>
            <a:noFill/>
          </a:ln>
        </p:spPr>
        <p:txBody>
          <a:bodyPr spcFirstLastPara="1" wrap="square" lIns="91425" tIns="45700" rIns="91425" bIns="45700" anchor="t" anchorCtr="0"/>
          <a:lstStyle>
            <a:lvl1pPr marL="457189" marR="0" lvl="0" indent="-362364" algn="l" rtl="0">
              <a:spcBef>
                <a:spcPts val="560"/>
              </a:spcBef>
              <a:spcAft>
                <a:spcPts val="0"/>
              </a:spcAft>
              <a:buClr>
                <a:schemeClr val="accent1"/>
              </a:buClr>
              <a:buSzPts val="2100"/>
              <a:buFont typeface="Noto Sans Symbols"/>
              <a:buChar char="■"/>
              <a:defRPr sz="2800" b="0" i="0" u="none" strike="noStrike" cap="none">
                <a:solidFill>
                  <a:schemeClr val="lt1"/>
                </a:solidFill>
                <a:latin typeface="Tahoma" panose="020B0604030504040204"/>
                <a:ea typeface="Tahoma" panose="020B0604030504040204"/>
                <a:cs typeface="Tahoma" panose="020B0604030504040204"/>
                <a:sym typeface="Tahoma" panose="020B0604030504040204"/>
              </a:defRPr>
            </a:lvl1pPr>
            <a:lvl2pPr marL="914377" marR="0" lvl="1" indent="-342891" algn="l" rtl="0">
              <a:spcBef>
                <a:spcPts val="480"/>
              </a:spcBef>
              <a:spcAft>
                <a:spcPts val="0"/>
              </a:spcAft>
              <a:buClr>
                <a:schemeClr val="accent1"/>
              </a:buClr>
              <a:buSzPts val="1800"/>
              <a:buFont typeface="Noto Sans Symbols"/>
              <a:buChar char="■"/>
              <a:defRPr sz="2400" b="0" i="0" u="none" strike="noStrike" cap="none">
                <a:solidFill>
                  <a:schemeClr val="lt1"/>
                </a:solidFill>
                <a:latin typeface="Tahoma" panose="020B0604030504040204"/>
                <a:ea typeface="Tahoma" panose="020B0604030504040204"/>
                <a:cs typeface="Tahoma" panose="020B0604030504040204"/>
                <a:sym typeface="Tahoma" panose="020B0604030504040204"/>
              </a:defRPr>
            </a:lvl2pPr>
            <a:lvl3pPr marL="1371566" marR="0" lvl="2" indent="-324265"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3pPr>
            <a:lvl4pPr marL="1828754" marR="0" lvl="3" indent="-314105" algn="l" rtl="0">
              <a:spcBef>
                <a:spcPts val="360"/>
              </a:spcBef>
              <a:spcAft>
                <a:spcPts val="0"/>
              </a:spcAft>
              <a:buClr>
                <a:schemeClr val="accent1"/>
              </a:buClr>
              <a:buSzPts val="1350"/>
              <a:buFont typeface="Noto Sans Symbols"/>
              <a:buChar char="■"/>
              <a:defRPr sz="1800" b="0" i="0" u="none" strike="noStrike" cap="none">
                <a:solidFill>
                  <a:schemeClr val="lt1"/>
                </a:solidFill>
                <a:latin typeface="Tahoma" panose="020B0604030504040204"/>
                <a:ea typeface="Tahoma" panose="020B0604030504040204"/>
                <a:cs typeface="Tahoma" panose="020B0604030504040204"/>
                <a:sym typeface="Tahoma" panose="020B0604030504040204"/>
              </a:defRPr>
            </a:lvl4pPr>
            <a:lvl5pPr marL="2285943" marR="0" lvl="4" indent="-314105" algn="l" rtl="0">
              <a:spcBef>
                <a:spcPts val="360"/>
              </a:spcBef>
              <a:spcAft>
                <a:spcPts val="0"/>
              </a:spcAft>
              <a:buClr>
                <a:schemeClr val="accent1"/>
              </a:buClr>
              <a:buSzPts val="1350"/>
              <a:buFont typeface="Noto Sans Symbols"/>
              <a:buChar char="■"/>
              <a:defRPr sz="1800" b="0" i="0" u="none" strike="noStrike" cap="none">
                <a:solidFill>
                  <a:schemeClr val="lt1"/>
                </a:solidFill>
                <a:latin typeface="Tahoma" panose="020B0604030504040204"/>
                <a:ea typeface="Tahoma" panose="020B0604030504040204"/>
                <a:cs typeface="Tahoma" panose="020B0604030504040204"/>
                <a:sym typeface="Tahoma" panose="020B0604030504040204"/>
              </a:defRPr>
            </a:lvl5pPr>
            <a:lvl6pPr marL="2743131" marR="0" lvl="5" indent="-314105" algn="l" rtl="0">
              <a:spcBef>
                <a:spcPts val="360"/>
              </a:spcBef>
              <a:spcAft>
                <a:spcPts val="0"/>
              </a:spcAft>
              <a:buClr>
                <a:schemeClr val="accent1"/>
              </a:buClr>
              <a:buSzPts val="1350"/>
              <a:buFont typeface="Noto Sans Symbols"/>
              <a:buChar char="■"/>
              <a:defRPr sz="1800" b="0" i="0" u="none" strike="noStrike" cap="none">
                <a:solidFill>
                  <a:schemeClr val="lt1"/>
                </a:solidFill>
                <a:latin typeface="Tahoma" panose="020B0604030504040204"/>
                <a:ea typeface="Tahoma" panose="020B0604030504040204"/>
                <a:cs typeface="Tahoma" panose="020B0604030504040204"/>
                <a:sym typeface="Tahoma" panose="020B0604030504040204"/>
              </a:defRPr>
            </a:lvl6pPr>
            <a:lvl7pPr marL="3200320" marR="0" lvl="6" indent="-314105" algn="l" rtl="0">
              <a:spcBef>
                <a:spcPts val="360"/>
              </a:spcBef>
              <a:spcAft>
                <a:spcPts val="0"/>
              </a:spcAft>
              <a:buClr>
                <a:schemeClr val="accent1"/>
              </a:buClr>
              <a:buSzPts val="1350"/>
              <a:buFont typeface="Noto Sans Symbols"/>
              <a:buChar char="■"/>
              <a:defRPr sz="1800" b="0" i="0" u="none" strike="noStrike" cap="none">
                <a:solidFill>
                  <a:schemeClr val="lt1"/>
                </a:solidFill>
                <a:latin typeface="Tahoma" panose="020B0604030504040204"/>
                <a:ea typeface="Tahoma" panose="020B0604030504040204"/>
                <a:cs typeface="Tahoma" panose="020B0604030504040204"/>
                <a:sym typeface="Tahoma" panose="020B0604030504040204"/>
              </a:defRPr>
            </a:lvl7pPr>
            <a:lvl8pPr marL="3657509" marR="0" lvl="7" indent="-314105" algn="l" rtl="0">
              <a:spcBef>
                <a:spcPts val="360"/>
              </a:spcBef>
              <a:spcAft>
                <a:spcPts val="0"/>
              </a:spcAft>
              <a:buClr>
                <a:schemeClr val="accent1"/>
              </a:buClr>
              <a:buSzPts val="1350"/>
              <a:buFont typeface="Noto Sans Symbols"/>
              <a:buChar char="■"/>
              <a:defRPr sz="1800" b="0" i="0" u="none" strike="noStrike" cap="none">
                <a:solidFill>
                  <a:schemeClr val="lt1"/>
                </a:solidFill>
                <a:latin typeface="Tahoma" panose="020B0604030504040204"/>
                <a:ea typeface="Tahoma" panose="020B0604030504040204"/>
                <a:cs typeface="Tahoma" panose="020B0604030504040204"/>
                <a:sym typeface="Tahoma" panose="020B0604030504040204"/>
              </a:defRPr>
            </a:lvl8pPr>
            <a:lvl9pPr marL="4114697" marR="0" lvl="8" indent="-314105" algn="l" rtl="0">
              <a:spcBef>
                <a:spcPts val="360"/>
              </a:spcBef>
              <a:spcAft>
                <a:spcPts val="0"/>
              </a:spcAft>
              <a:buClr>
                <a:schemeClr val="accent1"/>
              </a:buClr>
              <a:buSzPts val="1350"/>
              <a:buFont typeface="Noto Sans Symbols"/>
              <a:buChar char="■"/>
              <a:defRPr sz="1800" b="0" i="0" u="none" strike="noStrike" cap="none">
                <a:solidFill>
                  <a:schemeClr val="lt1"/>
                </a:solidFill>
                <a:latin typeface="Tahoma" panose="020B0604030504040204"/>
                <a:ea typeface="Tahoma" panose="020B0604030504040204"/>
                <a:cs typeface="Tahoma" panose="020B0604030504040204"/>
                <a:sym typeface="Tahoma" panose="020B0604030504040204"/>
              </a:defRPr>
            </a:lvl9pPr>
          </a:lstStyle>
          <a:p>
            <a:endParaRPr/>
          </a:p>
        </p:txBody>
      </p:sp>
    </p:spTree>
    <p:extLst>
      <p:ext uri="{BB962C8B-B14F-4D97-AF65-F5344CB8AC3E}">
        <p14:creationId xmlns:p14="http://schemas.microsoft.com/office/powerpoint/2010/main" val="39407044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35"/>
        <p:cNvGrpSpPr/>
        <p:nvPr/>
      </p:nvGrpSpPr>
      <p:grpSpPr>
        <a:xfrm>
          <a:off x="0" y="0"/>
          <a:ext cx="0" cy="0"/>
          <a:chOff x="0" y="0"/>
          <a:chExt cx="0" cy="0"/>
        </a:xfrm>
      </p:grpSpPr>
      <p:sp>
        <p:nvSpPr>
          <p:cNvPr id="236" name="Google Shape;236;p3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1pPr>
            <a:lvl2pPr marR="0" lvl="1"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2pPr>
            <a:lvl3pPr marR="0" lvl="2"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3pPr>
            <a:lvl4pPr marR="0" lvl="3"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4pPr>
            <a:lvl5pPr marR="0" lvl="4"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5pPr>
            <a:lvl6pPr marR="0" lvl="5"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6pPr>
            <a:lvl7pPr marR="0" lvl="6"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7pPr>
            <a:lvl8pPr marR="0" lvl="7"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8pPr>
            <a:lvl9pPr marR="0" lvl="8"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9pPr>
          </a:lstStyle>
          <a:p>
            <a:endParaRPr/>
          </a:p>
        </p:txBody>
      </p:sp>
      <p:sp>
        <p:nvSpPr>
          <p:cNvPr id="237" name="Google Shape;237;p37"/>
          <p:cNvSpPr txBox="1">
            <a:spLocks noGrp="1"/>
          </p:cNvSpPr>
          <p:nvPr>
            <p:ph type="body" idx="1"/>
          </p:nvPr>
        </p:nvSpPr>
        <p:spPr>
          <a:xfrm>
            <a:off x="609602" y="1535114"/>
            <a:ext cx="5386917" cy="639763"/>
          </a:xfrm>
          <a:prstGeom prst="rect">
            <a:avLst/>
          </a:prstGeom>
          <a:noFill/>
          <a:ln>
            <a:noFill/>
          </a:ln>
        </p:spPr>
        <p:txBody>
          <a:bodyPr spcFirstLastPara="1" wrap="square" lIns="91425" tIns="45700" rIns="91425" bIns="45700" anchor="b" anchorCtr="0"/>
          <a:lstStyle>
            <a:lvl1pPr marL="457189" marR="0" lvl="0" indent="-228594" algn="l" rtl="0">
              <a:spcBef>
                <a:spcPts val="480"/>
              </a:spcBef>
              <a:spcAft>
                <a:spcPts val="0"/>
              </a:spcAft>
              <a:buClr>
                <a:schemeClr val="accent1"/>
              </a:buClr>
              <a:buSzPts val="1800"/>
              <a:buFont typeface="Noto Sans Symbols"/>
              <a:buNone/>
              <a:defRPr sz="2400" b="1" i="0" u="none" strike="noStrike" cap="none">
                <a:solidFill>
                  <a:schemeClr val="lt1"/>
                </a:solidFill>
                <a:latin typeface="Tahoma" panose="020B0604030504040204"/>
                <a:ea typeface="Tahoma" panose="020B0604030504040204"/>
                <a:cs typeface="Tahoma" panose="020B0604030504040204"/>
                <a:sym typeface="Tahoma" panose="020B0604030504040204"/>
              </a:defRPr>
            </a:lvl1pPr>
            <a:lvl2pPr marL="914377" marR="0" lvl="1" indent="-228594" algn="l" rtl="0">
              <a:spcBef>
                <a:spcPts val="400"/>
              </a:spcBef>
              <a:spcAft>
                <a:spcPts val="0"/>
              </a:spcAft>
              <a:buClr>
                <a:schemeClr val="accent1"/>
              </a:buClr>
              <a:buSzPts val="1500"/>
              <a:buFont typeface="Noto Sans Symbols"/>
              <a:buNone/>
              <a:defRPr sz="2000" b="1" i="0" u="none" strike="noStrike" cap="none">
                <a:solidFill>
                  <a:schemeClr val="lt1"/>
                </a:solidFill>
                <a:latin typeface="Tahoma" panose="020B0604030504040204"/>
                <a:ea typeface="Tahoma" panose="020B0604030504040204"/>
                <a:cs typeface="Tahoma" panose="020B0604030504040204"/>
                <a:sym typeface="Tahoma" panose="020B0604030504040204"/>
              </a:defRPr>
            </a:lvl2pPr>
            <a:lvl3pPr marL="1371566" marR="0" lvl="2" indent="-228594" algn="l" rtl="0">
              <a:spcBef>
                <a:spcPts val="360"/>
              </a:spcBef>
              <a:spcAft>
                <a:spcPts val="0"/>
              </a:spcAft>
              <a:buClr>
                <a:schemeClr val="accent1"/>
              </a:buClr>
              <a:buSzPts val="1350"/>
              <a:buFont typeface="Noto Sans Symbols"/>
              <a:buNone/>
              <a:defRPr sz="1800" b="1" i="0" u="none" strike="noStrike" cap="none">
                <a:solidFill>
                  <a:schemeClr val="lt1"/>
                </a:solidFill>
                <a:latin typeface="Tahoma" panose="020B0604030504040204"/>
                <a:ea typeface="Tahoma" panose="020B0604030504040204"/>
                <a:cs typeface="Tahoma" panose="020B0604030504040204"/>
                <a:sym typeface="Tahoma" panose="020B0604030504040204"/>
              </a:defRPr>
            </a:lvl3pPr>
            <a:lvl4pPr marL="1828754" marR="0" lvl="3" indent="-228594" algn="l" rtl="0">
              <a:spcBef>
                <a:spcPts val="320"/>
              </a:spcBef>
              <a:spcAft>
                <a:spcPts val="0"/>
              </a:spcAft>
              <a:buClr>
                <a:schemeClr val="accent1"/>
              </a:buClr>
              <a:buSzPts val="1200"/>
              <a:buFont typeface="Noto Sans Symbols"/>
              <a:buNone/>
              <a:defRPr sz="1600" b="1" i="0" u="none" strike="noStrike" cap="none">
                <a:solidFill>
                  <a:schemeClr val="lt1"/>
                </a:solidFill>
                <a:latin typeface="Tahoma" panose="020B0604030504040204"/>
                <a:ea typeface="Tahoma" panose="020B0604030504040204"/>
                <a:cs typeface="Tahoma" panose="020B0604030504040204"/>
                <a:sym typeface="Tahoma" panose="020B0604030504040204"/>
              </a:defRPr>
            </a:lvl4pPr>
            <a:lvl5pPr marL="2285943" marR="0" lvl="4" indent="-228594" algn="l" rtl="0">
              <a:spcBef>
                <a:spcPts val="320"/>
              </a:spcBef>
              <a:spcAft>
                <a:spcPts val="0"/>
              </a:spcAft>
              <a:buClr>
                <a:schemeClr val="accent1"/>
              </a:buClr>
              <a:buSzPts val="1200"/>
              <a:buFont typeface="Noto Sans Symbols"/>
              <a:buNone/>
              <a:defRPr sz="1600" b="1" i="0" u="none" strike="noStrike" cap="none">
                <a:solidFill>
                  <a:schemeClr val="lt1"/>
                </a:solidFill>
                <a:latin typeface="Tahoma" panose="020B0604030504040204"/>
                <a:ea typeface="Tahoma" panose="020B0604030504040204"/>
                <a:cs typeface="Tahoma" panose="020B0604030504040204"/>
                <a:sym typeface="Tahoma" panose="020B0604030504040204"/>
              </a:defRPr>
            </a:lvl5pPr>
            <a:lvl6pPr marL="2743131" marR="0" lvl="5" indent="-228594" algn="l" rtl="0">
              <a:spcBef>
                <a:spcPts val="320"/>
              </a:spcBef>
              <a:spcAft>
                <a:spcPts val="0"/>
              </a:spcAft>
              <a:buClr>
                <a:schemeClr val="accent1"/>
              </a:buClr>
              <a:buSzPts val="1200"/>
              <a:buFont typeface="Noto Sans Symbols"/>
              <a:buNone/>
              <a:defRPr sz="1600" b="1" i="0" u="none" strike="noStrike" cap="none">
                <a:solidFill>
                  <a:schemeClr val="lt1"/>
                </a:solidFill>
                <a:latin typeface="Tahoma" panose="020B0604030504040204"/>
                <a:ea typeface="Tahoma" panose="020B0604030504040204"/>
                <a:cs typeface="Tahoma" panose="020B0604030504040204"/>
                <a:sym typeface="Tahoma" panose="020B0604030504040204"/>
              </a:defRPr>
            </a:lvl6pPr>
            <a:lvl7pPr marL="3200320" marR="0" lvl="6" indent="-228594" algn="l" rtl="0">
              <a:spcBef>
                <a:spcPts val="320"/>
              </a:spcBef>
              <a:spcAft>
                <a:spcPts val="0"/>
              </a:spcAft>
              <a:buClr>
                <a:schemeClr val="accent1"/>
              </a:buClr>
              <a:buSzPts val="1200"/>
              <a:buFont typeface="Noto Sans Symbols"/>
              <a:buNone/>
              <a:defRPr sz="1600" b="1" i="0" u="none" strike="noStrike" cap="none">
                <a:solidFill>
                  <a:schemeClr val="lt1"/>
                </a:solidFill>
                <a:latin typeface="Tahoma" panose="020B0604030504040204"/>
                <a:ea typeface="Tahoma" panose="020B0604030504040204"/>
                <a:cs typeface="Tahoma" panose="020B0604030504040204"/>
                <a:sym typeface="Tahoma" panose="020B0604030504040204"/>
              </a:defRPr>
            </a:lvl7pPr>
            <a:lvl8pPr marL="3657509" marR="0" lvl="7" indent="-228594" algn="l" rtl="0">
              <a:spcBef>
                <a:spcPts val="320"/>
              </a:spcBef>
              <a:spcAft>
                <a:spcPts val="0"/>
              </a:spcAft>
              <a:buClr>
                <a:schemeClr val="accent1"/>
              </a:buClr>
              <a:buSzPts val="1200"/>
              <a:buFont typeface="Noto Sans Symbols"/>
              <a:buNone/>
              <a:defRPr sz="1600" b="1" i="0" u="none" strike="noStrike" cap="none">
                <a:solidFill>
                  <a:schemeClr val="lt1"/>
                </a:solidFill>
                <a:latin typeface="Tahoma" panose="020B0604030504040204"/>
                <a:ea typeface="Tahoma" panose="020B0604030504040204"/>
                <a:cs typeface="Tahoma" panose="020B0604030504040204"/>
                <a:sym typeface="Tahoma" panose="020B0604030504040204"/>
              </a:defRPr>
            </a:lvl8pPr>
            <a:lvl9pPr marL="4114697" marR="0" lvl="8" indent="-228594" algn="l" rtl="0">
              <a:spcBef>
                <a:spcPts val="320"/>
              </a:spcBef>
              <a:spcAft>
                <a:spcPts val="0"/>
              </a:spcAft>
              <a:buClr>
                <a:schemeClr val="accent1"/>
              </a:buClr>
              <a:buSzPts val="1200"/>
              <a:buFont typeface="Noto Sans Symbols"/>
              <a:buNone/>
              <a:defRPr sz="1600" b="1" i="0" u="none" strike="noStrike" cap="none">
                <a:solidFill>
                  <a:schemeClr val="lt1"/>
                </a:solidFill>
                <a:latin typeface="Tahoma" panose="020B0604030504040204"/>
                <a:ea typeface="Tahoma" panose="020B0604030504040204"/>
                <a:cs typeface="Tahoma" panose="020B0604030504040204"/>
                <a:sym typeface="Tahoma" panose="020B0604030504040204"/>
              </a:defRPr>
            </a:lvl9pPr>
          </a:lstStyle>
          <a:p>
            <a:endParaRPr/>
          </a:p>
        </p:txBody>
      </p:sp>
      <p:sp>
        <p:nvSpPr>
          <p:cNvPr id="238" name="Google Shape;238;p37"/>
          <p:cNvSpPr txBox="1">
            <a:spLocks noGrp="1"/>
          </p:cNvSpPr>
          <p:nvPr>
            <p:ph type="body" idx="2"/>
          </p:nvPr>
        </p:nvSpPr>
        <p:spPr>
          <a:xfrm>
            <a:off x="609602" y="2174875"/>
            <a:ext cx="5386917" cy="3951288"/>
          </a:xfrm>
          <a:prstGeom prst="rect">
            <a:avLst/>
          </a:prstGeom>
          <a:noFill/>
          <a:ln>
            <a:noFill/>
          </a:ln>
        </p:spPr>
        <p:txBody>
          <a:bodyPr spcFirstLastPara="1" wrap="square" lIns="91425" tIns="45700" rIns="91425" bIns="45700" anchor="t" anchorCtr="0"/>
          <a:lstStyle>
            <a:lvl1pPr marL="457189" marR="0" lvl="0" indent="-342891" algn="l" rtl="0">
              <a:spcBef>
                <a:spcPts val="480"/>
              </a:spcBef>
              <a:spcAft>
                <a:spcPts val="0"/>
              </a:spcAft>
              <a:buClr>
                <a:schemeClr val="accent1"/>
              </a:buClr>
              <a:buSzPts val="1800"/>
              <a:buFont typeface="Noto Sans Symbols"/>
              <a:buChar char="■"/>
              <a:defRPr sz="2400" b="0" i="0" u="none" strike="noStrike" cap="none">
                <a:solidFill>
                  <a:schemeClr val="lt1"/>
                </a:solidFill>
                <a:latin typeface="Tahoma" panose="020B0604030504040204"/>
                <a:ea typeface="Tahoma" panose="020B0604030504040204"/>
                <a:cs typeface="Tahoma" panose="020B0604030504040204"/>
                <a:sym typeface="Tahoma" panose="020B0604030504040204"/>
              </a:defRPr>
            </a:lvl1pPr>
            <a:lvl2pPr marL="914377" marR="0" lvl="1" indent="-324265"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2pPr>
            <a:lvl3pPr marL="1371566" marR="0" lvl="2" indent="-314105" algn="l" rtl="0">
              <a:spcBef>
                <a:spcPts val="360"/>
              </a:spcBef>
              <a:spcAft>
                <a:spcPts val="0"/>
              </a:spcAft>
              <a:buClr>
                <a:schemeClr val="accent1"/>
              </a:buClr>
              <a:buSzPts val="1350"/>
              <a:buFont typeface="Noto Sans Symbols"/>
              <a:buChar char="■"/>
              <a:defRPr sz="1800" b="0" i="0" u="none" strike="noStrike" cap="none">
                <a:solidFill>
                  <a:schemeClr val="lt1"/>
                </a:solidFill>
                <a:latin typeface="Tahoma" panose="020B0604030504040204"/>
                <a:ea typeface="Tahoma" panose="020B0604030504040204"/>
                <a:cs typeface="Tahoma" panose="020B0604030504040204"/>
                <a:sym typeface="Tahoma" panose="020B0604030504040204"/>
              </a:defRPr>
            </a:lvl3pPr>
            <a:lvl4pPr marL="1828754" marR="0" lvl="3" indent="-304792" algn="l" rtl="0">
              <a:spcBef>
                <a:spcPts val="320"/>
              </a:spcBef>
              <a:spcAft>
                <a:spcPts val="0"/>
              </a:spcAft>
              <a:buClr>
                <a:schemeClr val="accent1"/>
              </a:buClr>
              <a:buSzPts val="1200"/>
              <a:buFont typeface="Noto Sans Symbols"/>
              <a:buChar char="■"/>
              <a:defRPr sz="1600" b="0" i="0" u="none" strike="noStrike" cap="none">
                <a:solidFill>
                  <a:schemeClr val="lt1"/>
                </a:solidFill>
                <a:latin typeface="Tahoma" panose="020B0604030504040204"/>
                <a:ea typeface="Tahoma" panose="020B0604030504040204"/>
                <a:cs typeface="Tahoma" panose="020B0604030504040204"/>
                <a:sym typeface="Tahoma" panose="020B0604030504040204"/>
              </a:defRPr>
            </a:lvl4pPr>
            <a:lvl5pPr marL="2285943" marR="0" lvl="4" indent="-304792" algn="l" rtl="0">
              <a:spcBef>
                <a:spcPts val="320"/>
              </a:spcBef>
              <a:spcAft>
                <a:spcPts val="0"/>
              </a:spcAft>
              <a:buClr>
                <a:schemeClr val="accent1"/>
              </a:buClr>
              <a:buSzPts val="1200"/>
              <a:buFont typeface="Noto Sans Symbols"/>
              <a:buChar char="■"/>
              <a:defRPr sz="1600" b="0" i="0" u="none" strike="noStrike" cap="none">
                <a:solidFill>
                  <a:schemeClr val="lt1"/>
                </a:solidFill>
                <a:latin typeface="Tahoma" panose="020B0604030504040204"/>
                <a:ea typeface="Tahoma" panose="020B0604030504040204"/>
                <a:cs typeface="Tahoma" panose="020B0604030504040204"/>
                <a:sym typeface="Tahoma" panose="020B0604030504040204"/>
              </a:defRPr>
            </a:lvl5pPr>
            <a:lvl6pPr marL="2743131" marR="0" lvl="5" indent="-304792" algn="l" rtl="0">
              <a:spcBef>
                <a:spcPts val="320"/>
              </a:spcBef>
              <a:spcAft>
                <a:spcPts val="0"/>
              </a:spcAft>
              <a:buClr>
                <a:schemeClr val="accent1"/>
              </a:buClr>
              <a:buSzPts val="1200"/>
              <a:buFont typeface="Noto Sans Symbols"/>
              <a:buChar char="■"/>
              <a:defRPr sz="1600" b="0" i="0" u="none" strike="noStrike" cap="none">
                <a:solidFill>
                  <a:schemeClr val="lt1"/>
                </a:solidFill>
                <a:latin typeface="Tahoma" panose="020B0604030504040204"/>
                <a:ea typeface="Tahoma" panose="020B0604030504040204"/>
                <a:cs typeface="Tahoma" panose="020B0604030504040204"/>
                <a:sym typeface="Tahoma" panose="020B0604030504040204"/>
              </a:defRPr>
            </a:lvl6pPr>
            <a:lvl7pPr marL="3200320" marR="0" lvl="6" indent="-304792" algn="l" rtl="0">
              <a:spcBef>
                <a:spcPts val="320"/>
              </a:spcBef>
              <a:spcAft>
                <a:spcPts val="0"/>
              </a:spcAft>
              <a:buClr>
                <a:schemeClr val="accent1"/>
              </a:buClr>
              <a:buSzPts val="1200"/>
              <a:buFont typeface="Noto Sans Symbols"/>
              <a:buChar char="■"/>
              <a:defRPr sz="1600" b="0" i="0" u="none" strike="noStrike" cap="none">
                <a:solidFill>
                  <a:schemeClr val="lt1"/>
                </a:solidFill>
                <a:latin typeface="Tahoma" panose="020B0604030504040204"/>
                <a:ea typeface="Tahoma" panose="020B0604030504040204"/>
                <a:cs typeface="Tahoma" panose="020B0604030504040204"/>
                <a:sym typeface="Tahoma" panose="020B0604030504040204"/>
              </a:defRPr>
            </a:lvl7pPr>
            <a:lvl8pPr marL="3657509" marR="0" lvl="7" indent="-304792" algn="l" rtl="0">
              <a:spcBef>
                <a:spcPts val="320"/>
              </a:spcBef>
              <a:spcAft>
                <a:spcPts val="0"/>
              </a:spcAft>
              <a:buClr>
                <a:schemeClr val="accent1"/>
              </a:buClr>
              <a:buSzPts val="1200"/>
              <a:buFont typeface="Noto Sans Symbols"/>
              <a:buChar char="■"/>
              <a:defRPr sz="1600" b="0" i="0" u="none" strike="noStrike" cap="none">
                <a:solidFill>
                  <a:schemeClr val="lt1"/>
                </a:solidFill>
                <a:latin typeface="Tahoma" panose="020B0604030504040204"/>
                <a:ea typeface="Tahoma" panose="020B0604030504040204"/>
                <a:cs typeface="Tahoma" panose="020B0604030504040204"/>
                <a:sym typeface="Tahoma" panose="020B0604030504040204"/>
              </a:defRPr>
            </a:lvl8pPr>
            <a:lvl9pPr marL="4114697" marR="0" lvl="8" indent="-304792" algn="l" rtl="0">
              <a:spcBef>
                <a:spcPts val="320"/>
              </a:spcBef>
              <a:spcAft>
                <a:spcPts val="0"/>
              </a:spcAft>
              <a:buClr>
                <a:schemeClr val="accent1"/>
              </a:buClr>
              <a:buSzPts val="1200"/>
              <a:buFont typeface="Noto Sans Symbols"/>
              <a:buChar char="■"/>
              <a:defRPr sz="1600" b="0" i="0" u="none" strike="noStrike" cap="none">
                <a:solidFill>
                  <a:schemeClr val="lt1"/>
                </a:solidFill>
                <a:latin typeface="Tahoma" panose="020B0604030504040204"/>
                <a:ea typeface="Tahoma" panose="020B0604030504040204"/>
                <a:cs typeface="Tahoma" panose="020B0604030504040204"/>
                <a:sym typeface="Tahoma" panose="020B0604030504040204"/>
              </a:defRPr>
            </a:lvl9pPr>
          </a:lstStyle>
          <a:p>
            <a:endParaRPr/>
          </a:p>
        </p:txBody>
      </p:sp>
      <p:sp>
        <p:nvSpPr>
          <p:cNvPr id="239" name="Google Shape;239;p37"/>
          <p:cNvSpPr txBox="1">
            <a:spLocks noGrp="1"/>
          </p:cNvSpPr>
          <p:nvPr>
            <p:ph type="body" idx="3"/>
          </p:nvPr>
        </p:nvSpPr>
        <p:spPr>
          <a:xfrm>
            <a:off x="6193369" y="1535114"/>
            <a:ext cx="5389033" cy="639763"/>
          </a:xfrm>
          <a:prstGeom prst="rect">
            <a:avLst/>
          </a:prstGeom>
          <a:noFill/>
          <a:ln>
            <a:noFill/>
          </a:ln>
        </p:spPr>
        <p:txBody>
          <a:bodyPr spcFirstLastPara="1" wrap="square" lIns="91425" tIns="45700" rIns="91425" bIns="45700" anchor="b" anchorCtr="0"/>
          <a:lstStyle>
            <a:lvl1pPr marL="457189" marR="0" lvl="0" indent="-228594" algn="l" rtl="0">
              <a:spcBef>
                <a:spcPts val="480"/>
              </a:spcBef>
              <a:spcAft>
                <a:spcPts val="0"/>
              </a:spcAft>
              <a:buClr>
                <a:schemeClr val="accent1"/>
              </a:buClr>
              <a:buSzPts val="1800"/>
              <a:buFont typeface="Noto Sans Symbols"/>
              <a:buNone/>
              <a:defRPr sz="2400" b="1" i="0" u="none" strike="noStrike" cap="none">
                <a:solidFill>
                  <a:schemeClr val="lt1"/>
                </a:solidFill>
                <a:latin typeface="Tahoma" panose="020B0604030504040204"/>
                <a:ea typeface="Tahoma" panose="020B0604030504040204"/>
                <a:cs typeface="Tahoma" panose="020B0604030504040204"/>
                <a:sym typeface="Tahoma" panose="020B0604030504040204"/>
              </a:defRPr>
            </a:lvl1pPr>
            <a:lvl2pPr marL="914377" marR="0" lvl="1" indent="-228594" algn="l" rtl="0">
              <a:spcBef>
                <a:spcPts val="400"/>
              </a:spcBef>
              <a:spcAft>
                <a:spcPts val="0"/>
              </a:spcAft>
              <a:buClr>
                <a:schemeClr val="accent1"/>
              </a:buClr>
              <a:buSzPts val="1500"/>
              <a:buFont typeface="Noto Sans Symbols"/>
              <a:buNone/>
              <a:defRPr sz="2000" b="1" i="0" u="none" strike="noStrike" cap="none">
                <a:solidFill>
                  <a:schemeClr val="lt1"/>
                </a:solidFill>
                <a:latin typeface="Tahoma" panose="020B0604030504040204"/>
                <a:ea typeface="Tahoma" panose="020B0604030504040204"/>
                <a:cs typeface="Tahoma" panose="020B0604030504040204"/>
                <a:sym typeface="Tahoma" panose="020B0604030504040204"/>
              </a:defRPr>
            </a:lvl2pPr>
            <a:lvl3pPr marL="1371566" marR="0" lvl="2" indent="-228594" algn="l" rtl="0">
              <a:spcBef>
                <a:spcPts val="360"/>
              </a:spcBef>
              <a:spcAft>
                <a:spcPts val="0"/>
              </a:spcAft>
              <a:buClr>
                <a:schemeClr val="accent1"/>
              </a:buClr>
              <a:buSzPts val="1350"/>
              <a:buFont typeface="Noto Sans Symbols"/>
              <a:buNone/>
              <a:defRPr sz="1800" b="1" i="0" u="none" strike="noStrike" cap="none">
                <a:solidFill>
                  <a:schemeClr val="lt1"/>
                </a:solidFill>
                <a:latin typeface="Tahoma" panose="020B0604030504040204"/>
                <a:ea typeface="Tahoma" panose="020B0604030504040204"/>
                <a:cs typeface="Tahoma" panose="020B0604030504040204"/>
                <a:sym typeface="Tahoma" panose="020B0604030504040204"/>
              </a:defRPr>
            </a:lvl3pPr>
            <a:lvl4pPr marL="1828754" marR="0" lvl="3" indent="-228594" algn="l" rtl="0">
              <a:spcBef>
                <a:spcPts val="320"/>
              </a:spcBef>
              <a:spcAft>
                <a:spcPts val="0"/>
              </a:spcAft>
              <a:buClr>
                <a:schemeClr val="accent1"/>
              </a:buClr>
              <a:buSzPts val="1200"/>
              <a:buFont typeface="Noto Sans Symbols"/>
              <a:buNone/>
              <a:defRPr sz="1600" b="1" i="0" u="none" strike="noStrike" cap="none">
                <a:solidFill>
                  <a:schemeClr val="lt1"/>
                </a:solidFill>
                <a:latin typeface="Tahoma" panose="020B0604030504040204"/>
                <a:ea typeface="Tahoma" panose="020B0604030504040204"/>
                <a:cs typeface="Tahoma" panose="020B0604030504040204"/>
                <a:sym typeface="Tahoma" panose="020B0604030504040204"/>
              </a:defRPr>
            </a:lvl4pPr>
            <a:lvl5pPr marL="2285943" marR="0" lvl="4" indent="-228594" algn="l" rtl="0">
              <a:spcBef>
                <a:spcPts val="320"/>
              </a:spcBef>
              <a:spcAft>
                <a:spcPts val="0"/>
              </a:spcAft>
              <a:buClr>
                <a:schemeClr val="accent1"/>
              </a:buClr>
              <a:buSzPts val="1200"/>
              <a:buFont typeface="Noto Sans Symbols"/>
              <a:buNone/>
              <a:defRPr sz="1600" b="1" i="0" u="none" strike="noStrike" cap="none">
                <a:solidFill>
                  <a:schemeClr val="lt1"/>
                </a:solidFill>
                <a:latin typeface="Tahoma" panose="020B0604030504040204"/>
                <a:ea typeface="Tahoma" panose="020B0604030504040204"/>
                <a:cs typeface="Tahoma" panose="020B0604030504040204"/>
                <a:sym typeface="Tahoma" panose="020B0604030504040204"/>
              </a:defRPr>
            </a:lvl5pPr>
            <a:lvl6pPr marL="2743131" marR="0" lvl="5" indent="-228594" algn="l" rtl="0">
              <a:spcBef>
                <a:spcPts val="320"/>
              </a:spcBef>
              <a:spcAft>
                <a:spcPts val="0"/>
              </a:spcAft>
              <a:buClr>
                <a:schemeClr val="accent1"/>
              </a:buClr>
              <a:buSzPts val="1200"/>
              <a:buFont typeface="Noto Sans Symbols"/>
              <a:buNone/>
              <a:defRPr sz="1600" b="1" i="0" u="none" strike="noStrike" cap="none">
                <a:solidFill>
                  <a:schemeClr val="lt1"/>
                </a:solidFill>
                <a:latin typeface="Tahoma" panose="020B0604030504040204"/>
                <a:ea typeface="Tahoma" panose="020B0604030504040204"/>
                <a:cs typeface="Tahoma" panose="020B0604030504040204"/>
                <a:sym typeface="Tahoma" panose="020B0604030504040204"/>
              </a:defRPr>
            </a:lvl6pPr>
            <a:lvl7pPr marL="3200320" marR="0" lvl="6" indent="-228594" algn="l" rtl="0">
              <a:spcBef>
                <a:spcPts val="320"/>
              </a:spcBef>
              <a:spcAft>
                <a:spcPts val="0"/>
              </a:spcAft>
              <a:buClr>
                <a:schemeClr val="accent1"/>
              </a:buClr>
              <a:buSzPts val="1200"/>
              <a:buFont typeface="Noto Sans Symbols"/>
              <a:buNone/>
              <a:defRPr sz="1600" b="1" i="0" u="none" strike="noStrike" cap="none">
                <a:solidFill>
                  <a:schemeClr val="lt1"/>
                </a:solidFill>
                <a:latin typeface="Tahoma" panose="020B0604030504040204"/>
                <a:ea typeface="Tahoma" panose="020B0604030504040204"/>
                <a:cs typeface="Tahoma" panose="020B0604030504040204"/>
                <a:sym typeface="Tahoma" panose="020B0604030504040204"/>
              </a:defRPr>
            </a:lvl7pPr>
            <a:lvl8pPr marL="3657509" marR="0" lvl="7" indent="-228594" algn="l" rtl="0">
              <a:spcBef>
                <a:spcPts val="320"/>
              </a:spcBef>
              <a:spcAft>
                <a:spcPts val="0"/>
              </a:spcAft>
              <a:buClr>
                <a:schemeClr val="accent1"/>
              </a:buClr>
              <a:buSzPts val="1200"/>
              <a:buFont typeface="Noto Sans Symbols"/>
              <a:buNone/>
              <a:defRPr sz="1600" b="1" i="0" u="none" strike="noStrike" cap="none">
                <a:solidFill>
                  <a:schemeClr val="lt1"/>
                </a:solidFill>
                <a:latin typeface="Tahoma" panose="020B0604030504040204"/>
                <a:ea typeface="Tahoma" panose="020B0604030504040204"/>
                <a:cs typeface="Tahoma" panose="020B0604030504040204"/>
                <a:sym typeface="Tahoma" panose="020B0604030504040204"/>
              </a:defRPr>
            </a:lvl8pPr>
            <a:lvl9pPr marL="4114697" marR="0" lvl="8" indent="-228594" algn="l" rtl="0">
              <a:spcBef>
                <a:spcPts val="320"/>
              </a:spcBef>
              <a:spcAft>
                <a:spcPts val="0"/>
              </a:spcAft>
              <a:buClr>
                <a:schemeClr val="accent1"/>
              </a:buClr>
              <a:buSzPts val="1200"/>
              <a:buFont typeface="Noto Sans Symbols"/>
              <a:buNone/>
              <a:defRPr sz="1600" b="1" i="0" u="none" strike="noStrike" cap="none">
                <a:solidFill>
                  <a:schemeClr val="lt1"/>
                </a:solidFill>
                <a:latin typeface="Tahoma" panose="020B0604030504040204"/>
                <a:ea typeface="Tahoma" panose="020B0604030504040204"/>
                <a:cs typeface="Tahoma" panose="020B0604030504040204"/>
                <a:sym typeface="Tahoma" panose="020B0604030504040204"/>
              </a:defRPr>
            </a:lvl9pPr>
          </a:lstStyle>
          <a:p>
            <a:endParaRPr/>
          </a:p>
        </p:txBody>
      </p:sp>
      <p:sp>
        <p:nvSpPr>
          <p:cNvPr id="240" name="Google Shape;240;p37"/>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lstStyle>
            <a:lvl1pPr marL="457189" marR="0" lvl="0" indent="-342891" algn="l" rtl="0">
              <a:spcBef>
                <a:spcPts val="480"/>
              </a:spcBef>
              <a:spcAft>
                <a:spcPts val="0"/>
              </a:spcAft>
              <a:buClr>
                <a:schemeClr val="accent1"/>
              </a:buClr>
              <a:buSzPts val="1800"/>
              <a:buFont typeface="Noto Sans Symbols"/>
              <a:buChar char="■"/>
              <a:defRPr sz="2400" b="0" i="0" u="none" strike="noStrike" cap="none">
                <a:solidFill>
                  <a:schemeClr val="lt1"/>
                </a:solidFill>
                <a:latin typeface="Tahoma" panose="020B0604030504040204"/>
                <a:ea typeface="Tahoma" panose="020B0604030504040204"/>
                <a:cs typeface="Tahoma" panose="020B0604030504040204"/>
                <a:sym typeface="Tahoma" panose="020B0604030504040204"/>
              </a:defRPr>
            </a:lvl1pPr>
            <a:lvl2pPr marL="914377" marR="0" lvl="1" indent="-324265"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2pPr>
            <a:lvl3pPr marL="1371566" marR="0" lvl="2" indent="-314105" algn="l" rtl="0">
              <a:spcBef>
                <a:spcPts val="360"/>
              </a:spcBef>
              <a:spcAft>
                <a:spcPts val="0"/>
              </a:spcAft>
              <a:buClr>
                <a:schemeClr val="accent1"/>
              </a:buClr>
              <a:buSzPts val="1350"/>
              <a:buFont typeface="Noto Sans Symbols"/>
              <a:buChar char="■"/>
              <a:defRPr sz="1800" b="0" i="0" u="none" strike="noStrike" cap="none">
                <a:solidFill>
                  <a:schemeClr val="lt1"/>
                </a:solidFill>
                <a:latin typeface="Tahoma" panose="020B0604030504040204"/>
                <a:ea typeface="Tahoma" panose="020B0604030504040204"/>
                <a:cs typeface="Tahoma" panose="020B0604030504040204"/>
                <a:sym typeface="Tahoma" panose="020B0604030504040204"/>
              </a:defRPr>
            </a:lvl3pPr>
            <a:lvl4pPr marL="1828754" marR="0" lvl="3" indent="-304792" algn="l" rtl="0">
              <a:spcBef>
                <a:spcPts val="320"/>
              </a:spcBef>
              <a:spcAft>
                <a:spcPts val="0"/>
              </a:spcAft>
              <a:buClr>
                <a:schemeClr val="accent1"/>
              </a:buClr>
              <a:buSzPts val="1200"/>
              <a:buFont typeface="Noto Sans Symbols"/>
              <a:buChar char="■"/>
              <a:defRPr sz="1600" b="0" i="0" u="none" strike="noStrike" cap="none">
                <a:solidFill>
                  <a:schemeClr val="lt1"/>
                </a:solidFill>
                <a:latin typeface="Tahoma" panose="020B0604030504040204"/>
                <a:ea typeface="Tahoma" panose="020B0604030504040204"/>
                <a:cs typeface="Tahoma" panose="020B0604030504040204"/>
                <a:sym typeface="Tahoma" panose="020B0604030504040204"/>
              </a:defRPr>
            </a:lvl4pPr>
            <a:lvl5pPr marL="2285943" marR="0" lvl="4" indent="-304792" algn="l" rtl="0">
              <a:spcBef>
                <a:spcPts val="320"/>
              </a:spcBef>
              <a:spcAft>
                <a:spcPts val="0"/>
              </a:spcAft>
              <a:buClr>
                <a:schemeClr val="accent1"/>
              </a:buClr>
              <a:buSzPts val="1200"/>
              <a:buFont typeface="Noto Sans Symbols"/>
              <a:buChar char="■"/>
              <a:defRPr sz="1600" b="0" i="0" u="none" strike="noStrike" cap="none">
                <a:solidFill>
                  <a:schemeClr val="lt1"/>
                </a:solidFill>
                <a:latin typeface="Tahoma" panose="020B0604030504040204"/>
                <a:ea typeface="Tahoma" panose="020B0604030504040204"/>
                <a:cs typeface="Tahoma" panose="020B0604030504040204"/>
                <a:sym typeface="Tahoma" panose="020B0604030504040204"/>
              </a:defRPr>
            </a:lvl5pPr>
            <a:lvl6pPr marL="2743131" marR="0" lvl="5" indent="-304792" algn="l" rtl="0">
              <a:spcBef>
                <a:spcPts val="320"/>
              </a:spcBef>
              <a:spcAft>
                <a:spcPts val="0"/>
              </a:spcAft>
              <a:buClr>
                <a:schemeClr val="accent1"/>
              </a:buClr>
              <a:buSzPts val="1200"/>
              <a:buFont typeface="Noto Sans Symbols"/>
              <a:buChar char="■"/>
              <a:defRPr sz="1600" b="0" i="0" u="none" strike="noStrike" cap="none">
                <a:solidFill>
                  <a:schemeClr val="lt1"/>
                </a:solidFill>
                <a:latin typeface="Tahoma" panose="020B0604030504040204"/>
                <a:ea typeface="Tahoma" panose="020B0604030504040204"/>
                <a:cs typeface="Tahoma" panose="020B0604030504040204"/>
                <a:sym typeface="Tahoma" panose="020B0604030504040204"/>
              </a:defRPr>
            </a:lvl6pPr>
            <a:lvl7pPr marL="3200320" marR="0" lvl="6" indent="-304792" algn="l" rtl="0">
              <a:spcBef>
                <a:spcPts val="320"/>
              </a:spcBef>
              <a:spcAft>
                <a:spcPts val="0"/>
              </a:spcAft>
              <a:buClr>
                <a:schemeClr val="accent1"/>
              </a:buClr>
              <a:buSzPts val="1200"/>
              <a:buFont typeface="Noto Sans Symbols"/>
              <a:buChar char="■"/>
              <a:defRPr sz="1600" b="0" i="0" u="none" strike="noStrike" cap="none">
                <a:solidFill>
                  <a:schemeClr val="lt1"/>
                </a:solidFill>
                <a:latin typeface="Tahoma" panose="020B0604030504040204"/>
                <a:ea typeface="Tahoma" panose="020B0604030504040204"/>
                <a:cs typeface="Tahoma" panose="020B0604030504040204"/>
                <a:sym typeface="Tahoma" panose="020B0604030504040204"/>
              </a:defRPr>
            </a:lvl7pPr>
            <a:lvl8pPr marL="3657509" marR="0" lvl="7" indent="-304792" algn="l" rtl="0">
              <a:spcBef>
                <a:spcPts val="320"/>
              </a:spcBef>
              <a:spcAft>
                <a:spcPts val="0"/>
              </a:spcAft>
              <a:buClr>
                <a:schemeClr val="accent1"/>
              </a:buClr>
              <a:buSzPts val="1200"/>
              <a:buFont typeface="Noto Sans Symbols"/>
              <a:buChar char="■"/>
              <a:defRPr sz="1600" b="0" i="0" u="none" strike="noStrike" cap="none">
                <a:solidFill>
                  <a:schemeClr val="lt1"/>
                </a:solidFill>
                <a:latin typeface="Tahoma" panose="020B0604030504040204"/>
                <a:ea typeface="Tahoma" panose="020B0604030504040204"/>
                <a:cs typeface="Tahoma" panose="020B0604030504040204"/>
                <a:sym typeface="Tahoma" panose="020B0604030504040204"/>
              </a:defRPr>
            </a:lvl8pPr>
            <a:lvl9pPr marL="4114697" marR="0" lvl="8" indent="-304792" algn="l" rtl="0">
              <a:spcBef>
                <a:spcPts val="320"/>
              </a:spcBef>
              <a:spcAft>
                <a:spcPts val="0"/>
              </a:spcAft>
              <a:buClr>
                <a:schemeClr val="accent1"/>
              </a:buClr>
              <a:buSzPts val="1200"/>
              <a:buFont typeface="Noto Sans Symbols"/>
              <a:buChar char="■"/>
              <a:defRPr sz="1600" b="0" i="0" u="none" strike="noStrike" cap="none">
                <a:solidFill>
                  <a:schemeClr val="lt1"/>
                </a:solidFill>
                <a:latin typeface="Tahoma" panose="020B0604030504040204"/>
                <a:ea typeface="Tahoma" panose="020B0604030504040204"/>
                <a:cs typeface="Tahoma" panose="020B0604030504040204"/>
                <a:sym typeface="Tahoma" panose="020B0604030504040204"/>
              </a:defRPr>
            </a:lvl9pPr>
          </a:lstStyle>
          <a:p>
            <a:endParaRPr/>
          </a:p>
        </p:txBody>
      </p:sp>
    </p:spTree>
    <p:extLst>
      <p:ext uri="{BB962C8B-B14F-4D97-AF65-F5344CB8AC3E}">
        <p14:creationId xmlns:p14="http://schemas.microsoft.com/office/powerpoint/2010/main" val="283250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5"/>
        <p:cNvGrpSpPr/>
        <p:nvPr/>
      </p:nvGrpSpPr>
      <p:grpSpPr>
        <a:xfrm>
          <a:off x="0" y="0"/>
          <a:ext cx="0" cy="0"/>
          <a:chOff x="0" y="0"/>
          <a:chExt cx="0" cy="0"/>
        </a:xfrm>
      </p:grpSpPr>
      <p:sp>
        <p:nvSpPr>
          <p:cNvPr id="36" name="Google Shape;36;p134"/>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0667"/>
              <a:buFont typeface="Calibri"/>
              <a:buNone/>
              <a:defRPr sz="14222"/>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34"/>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rgbClr val="888888"/>
              </a:buClr>
              <a:buSzPts val="4267"/>
              <a:buNone/>
              <a:defRPr sz="5689">
                <a:solidFill>
                  <a:srgbClr val="888888"/>
                </a:solidFill>
              </a:defRPr>
            </a:lvl1pPr>
            <a:lvl2pPr marL="914400" lvl="1" indent="-228600" algn="l">
              <a:lnSpc>
                <a:spcPct val="90000"/>
              </a:lnSpc>
              <a:spcBef>
                <a:spcPts val="667"/>
              </a:spcBef>
              <a:spcAft>
                <a:spcPts val="0"/>
              </a:spcAft>
              <a:buClr>
                <a:srgbClr val="888888"/>
              </a:buClr>
              <a:buSzPts val="3556"/>
              <a:buNone/>
              <a:defRPr sz="4741">
                <a:solidFill>
                  <a:srgbClr val="888888"/>
                </a:solidFill>
              </a:defRPr>
            </a:lvl2pPr>
            <a:lvl3pPr marL="1371600" lvl="2" indent="-228600" algn="l">
              <a:lnSpc>
                <a:spcPct val="90000"/>
              </a:lnSpc>
              <a:spcBef>
                <a:spcPts val="667"/>
              </a:spcBef>
              <a:spcAft>
                <a:spcPts val="0"/>
              </a:spcAft>
              <a:buClr>
                <a:srgbClr val="888888"/>
              </a:buClr>
              <a:buSzPts val="3200"/>
              <a:buNone/>
              <a:defRPr sz="4267">
                <a:solidFill>
                  <a:srgbClr val="888888"/>
                </a:solidFill>
              </a:defRPr>
            </a:lvl3pPr>
            <a:lvl4pPr marL="1828800" lvl="3" indent="-228600" algn="l">
              <a:lnSpc>
                <a:spcPct val="90000"/>
              </a:lnSpc>
              <a:spcBef>
                <a:spcPts val="667"/>
              </a:spcBef>
              <a:spcAft>
                <a:spcPts val="0"/>
              </a:spcAft>
              <a:buClr>
                <a:srgbClr val="888888"/>
              </a:buClr>
              <a:buSzPts val="2844"/>
              <a:buNone/>
              <a:defRPr sz="3791">
                <a:solidFill>
                  <a:srgbClr val="888888"/>
                </a:solidFill>
              </a:defRPr>
            </a:lvl4pPr>
            <a:lvl5pPr marL="2286000" lvl="4" indent="-228600" algn="l">
              <a:lnSpc>
                <a:spcPct val="90000"/>
              </a:lnSpc>
              <a:spcBef>
                <a:spcPts val="667"/>
              </a:spcBef>
              <a:spcAft>
                <a:spcPts val="0"/>
              </a:spcAft>
              <a:buClr>
                <a:srgbClr val="888888"/>
              </a:buClr>
              <a:buSzPts val="2844"/>
              <a:buNone/>
              <a:defRPr sz="3791">
                <a:solidFill>
                  <a:srgbClr val="888888"/>
                </a:solidFill>
              </a:defRPr>
            </a:lvl5pPr>
            <a:lvl6pPr marL="2743200" lvl="5" indent="-228600" algn="l">
              <a:lnSpc>
                <a:spcPct val="90000"/>
              </a:lnSpc>
              <a:spcBef>
                <a:spcPts val="667"/>
              </a:spcBef>
              <a:spcAft>
                <a:spcPts val="0"/>
              </a:spcAft>
              <a:buClr>
                <a:srgbClr val="888888"/>
              </a:buClr>
              <a:buSzPts val="2844"/>
              <a:buNone/>
              <a:defRPr sz="3791">
                <a:solidFill>
                  <a:srgbClr val="888888"/>
                </a:solidFill>
              </a:defRPr>
            </a:lvl6pPr>
            <a:lvl7pPr marL="3200400" lvl="6" indent="-228600" algn="l">
              <a:lnSpc>
                <a:spcPct val="90000"/>
              </a:lnSpc>
              <a:spcBef>
                <a:spcPts val="667"/>
              </a:spcBef>
              <a:spcAft>
                <a:spcPts val="0"/>
              </a:spcAft>
              <a:buClr>
                <a:srgbClr val="888888"/>
              </a:buClr>
              <a:buSzPts val="2844"/>
              <a:buNone/>
              <a:defRPr sz="3791">
                <a:solidFill>
                  <a:srgbClr val="888888"/>
                </a:solidFill>
              </a:defRPr>
            </a:lvl7pPr>
            <a:lvl8pPr marL="3657600" lvl="7" indent="-228600" algn="l">
              <a:lnSpc>
                <a:spcPct val="90000"/>
              </a:lnSpc>
              <a:spcBef>
                <a:spcPts val="667"/>
              </a:spcBef>
              <a:spcAft>
                <a:spcPts val="0"/>
              </a:spcAft>
              <a:buClr>
                <a:srgbClr val="888888"/>
              </a:buClr>
              <a:buSzPts val="2844"/>
              <a:buNone/>
              <a:defRPr sz="3791">
                <a:solidFill>
                  <a:srgbClr val="888888"/>
                </a:solidFill>
              </a:defRPr>
            </a:lvl8pPr>
            <a:lvl9pPr marL="4114800" lvl="8" indent="-228600" algn="l">
              <a:lnSpc>
                <a:spcPct val="90000"/>
              </a:lnSpc>
              <a:spcBef>
                <a:spcPts val="667"/>
              </a:spcBef>
              <a:spcAft>
                <a:spcPts val="0"/>
              </a:spcAft>
              <a:buClr>
                <a:srgbClr val="888888"/>
              </a:buClr>
              <a:buSzPts val="2844"/>
              <a:buNone/>
              <a:defRPr sz="3791">
                <a:solidFill>
                  <a:srgbClr val="888888"/>
                </a:solidFill>
              </a:defRPr>
            </a:lvl9pPr>
          </a:lstStyle>
          <a:p>
            <a:endParaRPr/>
          </a:p>
        </p:txBody>
      </p:sp>
      <p:sp>
        <p:nvSpPr>
          <p:cNvPr id="38" name="Google Shape;38;p13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9" name="Google Shape;39;p13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40" name="Google Shape;40;p13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3322120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1"/>
        <p:cNvGrpSpPr/>
        <p:nvPr/>
      </p:nvGrpSpPr>
      <p:grpSpPr>
        <a:xfrm>
          <a:off x="0" y="0"/>
          <a:ext cx="0" cy="0"/>
          <a:chOff x="0" y="0"/>
          <a:chExt cx="0" cy="0"/>
        </a:xfrm>
      </p:grpSpPr>
      <p:sp>
        <p:nvSpPr>
          <p:cNvPr id="242" name="Google Shape;242;p38"/>
          <p:cNvSpPr txBox="1">
            <a:spLocks noGrp="1"/>
          </p:cNvSpPr>
          <p:nvPr>
            <p:ph type="title"/>
          </p:nvPr>
        </p:nvSpPr>
        <p:spPr>
          <a:xfrm>
            <a:off x="2743200" y="76200"/>
            <a:ext cx="9144000" cy="838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1pPr>
            <a:lvl2pPr marR="0" lvl="1"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2pPr>
            <a:lvl3pPr marR="0" lvl="2"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3pPr>
            <a:lvl4pPr marR="0" lvl="3"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4pPr>
            <a:lvl5pPr marR="0" lvl="4"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5pPr>
            <a:lvl6pPr marR="0" lvl="5"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6pPr>
            <a:lvl7pPr marR="0" lvl="6"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7pPr>
            <a:lvl8pPr marR="0" lvl="7"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8pPr>
            <a:lvl9pPr marR="0" lvl="8"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9pPr>
          </a:lstStyle>
          <a:p>
            <a:endParaRPr/>
          </a:p>
        </p:txBody>
      </p:sp>
    </p:spTree>
    <p:extLst>
      <p:ext uri="{BB962C8B-B14F-4D97-AF65-F5344CB8AC3E}">
        <p14:creationId xmlns:p14="http://schemas.microsoft.com/office/powerpoint/2010/main" val="116224223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43"/>
        <p:cNvGrpSpPr/>
        <p:nvPr/>
      </p:nvGrpSpPr>
      <p:grpSpPr>
        <a:xfrm>
          <a:off x="0" y="0"/>
          <a:ext cx="0" cy="0"/>
          <a:chOff x="0" y="0"/>
          <a:chExt cx="0" cy="0"/>
        </a:xfrm>
      </p:grpSpPr>
      <p:sp>
        <p:nvSpPr>
          <p:cNvPr id="244" name="Google Shape;244;p39"/>
          <p:cNvSpPr txBox="1">
            <a:spLocks noGrp="1"/>
          </p:cNvSpPr>
          <p:nvPr>
            <p:ph type="title"/>
          </p:nvPr>
        </p:nvSpPr>
        <p:spPr>
          <a:xfrm>
            <a:off x="609602" y="273050"/>
            <a:ext cx="4011084" cy="116205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lt2"/>
                </a:solidFill>
                <a:latin typeface="Tahoma" panose="020B0604030504040204"/>
                <a:ea typeface="Tahoma" panose="020B0604030504040204"/>
                <a:cs typeface="Tahoma" panose="020B0604030504040204"/>
                <a:sym typeface="Tahoma" panose="020B0604030504040204"/>
              </a:defRPr>
            </a:lvl1pPr>
            <a:lvl2pPr marR="0" lvl="1"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2pPr>
            <a:lvl3pPr marR="0" lvl="2"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3pPr>
            <a:lvl4pPr marR="0" lvl="3"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4pPr>
            <a:lvl5pPr marR="0" lvl="4"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5pPr>
            <a:lvl6pPr marR="0" lvl="5"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6pPr>
            <a:lvl7pPr marR="0" lvl="6"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7pPr>
            <a:lvl8pPr marR="0" lvl="7"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8pPr>
            <a:lvl9pPr marR="0" lvl="8"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9pPr>
          </a:lstStyle>
          <a:p>
            <a:endParaRPr/>
          </a:p>
        </p:txBody>
      </p:sp>
      <p:sp>
        <p:nvSpPr>
          <p:cNvPr id="245" name="Google Shape;245;p39"/>
          <p:cNvSpPr txBox="1">
            <a:spLocks noGrp="1"/>
          </p:cNvSpPr>
          <p:nvPr>
            <p:ph type="body" idx="1"/>
          </p:nvPr>
        </p:nvSpPr>
        <p:spPr>
          <a:xfrm>
            <a:off x="4766734" y="273053"/>
            <a:ext cx="6815668" cy="5853113"/>
          </a:xfrm>
          <a:prstGeom prst="rect">
            <a:avLst/>
          </a:prstGeom>
          <a:noFill/>
          <a:ln>
            <a:noFill/>
          </a:ln>
        </p:spPr>
        <p:txBody>
          <a:bodyPr spcFirstLastPara="1" wrap="square" lIns="91425" tIns="45700" rIns="91425" bIns="45700" anchor="t" anchorCtr="0"/>
          <a:lstStyle>
            <a:lvl1pPr marL="457189" marR="0" lvl="0" indent="-380990" algn="l" rtl="0">
              <a:spcBef>
                <a:spcPts val="640"/>
              </a:spcBef>
              <a:spcAft>
                <a:spcPts val="0"/>
              </a:spcAft>
              <a:buClr>
                <a:schemeClr val="accent1"/>
              </a:buClr>
              <a:buSzPts val="2400"/>
              <a:buFont typeface="Noto Sans Symbols"/>
              <a:buChar char="■"/>
              <a:defRPr sz="3200" b="0" i="0" u="none" strike="noStrike" cap="none">
                <a:solidFill>
                  <a:schemeClr val="lt1"/>
                </a:solidFill>
                <a:latin typeface="Tahoma" panose="020B0604030504040204"/>
                <a:ea typeface="Tahoma" panose="020B0604030504040204"/>
                <a:cs typeface="Tahoma" panose="020B0604030504040204"/>
                <a:sym typeface="Tahoma" panose="020B0604030504040204"/>
              </a:defRPr>
            </a:lvl1pPr>
            <a:lvl2pPr marL="914377" marR="0" lvl="1" indent="-362364" algn="l" rtl="0">
              <a:spcBef>
                <a:spcPts val="560"/>
              </a:spcBef>
              <a:spcAft>
                <a:spcPts val="0"/>
              </a:spcAft>
              <a:buClr>
                <a:schemeClr val="accent1"/>
              </a:buClr>
              <a:buSzPts val="2100"/>
              <a:buFont typeface="Noto Sans Symbols"/>
              <a:buChar char="■"/>
              <a:defRPr sz="2800" b="0" i="0" u="none" strike="noStrike" cap="none">
                <a:solidFill>
                  <a:schemeClr val="lt1"/>
                </a:solidFill>
                <a:latin typeface="Tahoma" panose="020B0604030504040204"/>
                <a:ea typeface="Tahoma" panose="020B0604030504040204"/>
                <a:cs typeface="Tahoma" panose="020B0604030504040204"/>
                <a:sym typeface="Tahoma" panose="020B0604030504040204"/>
              </a:defRPr>
            </a:lvl2pPr>
            <a:lvl3pPr marL="1371566" marR="0" lvl="2" indent="-342891" algn="l" rtl="0">
              <a:spcBef>
                <a:spcPts val="480"/>
              </a:spcBef>
              <a:spcAft>
                <a:spcPts val="0"/>
              </a:spcAft>
              <a:buClr>
                <a:schemeClr val="accent1"/>
              </a:buClr>
              <a:buSzPts val="1800"/>
              <a:buFont typeface="Noto Sans Symbols"/>
              <a:buChar char="■"/>
              <a:defRPr sz="2400" b="0" i="0" u="none" strike="noStrike" cap="none">
                <a:solidFill>
                  <a:schemeClr val="lt1"/>
                </a:solidFill>
                <a:latin typeface="Tahoma" panose="020B0604030504040204"/>
                <a:ea typeface="Tahoma" panose="020B0604030504040204"/>
                <a:cs typeface="Tahoma" panose="020B0604030504040204"/>
                <a:sym typeface="Tahoma" panose="020B0604030504040204"/>
              </a:defRPr>
            </a:lvl3pPr>
            <a:lvl4pPr marL="1828754" marR="0" lvl="3" indent="-324265"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4pPr>
            <a:lvl5pPr marL="2285943" marR="0" lvl="4" indent="-324265"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5pPr>
            <a:lvl6pPr marL="2743131" marR="0" lvl="5" indent="-324265"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6pPr>
            <a:lvl7pPr marL="3200320" marR="0" lvl="6" indent="-324265"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7pPr>
            <a:lvl8pPr marL="3657509" marR="0" lvl="7" indent="-324265"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8pPr>
            <a:lvl9pPr marL="4114697" marR="0" lvl="8" indent="-324265"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9pPr>
          </a:lstStyle>
          <a:p>
            <a:endParaRPr/>
          </a:p>
        </p:txBody>
      </p:sp>
      <p:sp>
        <p:nvSpPr>
          <p:cNvPr id="246" name="Google Shape;246;p39"/>
          <p:cNvSpPr txBox="1">
            <a:spLocks noGrp="1"/>
          </p:cNvSpPr>
          <p:nvPr>
            <p:ph type="body" idx="2"/>
          </p:nvPr>
        </p:nvSpPr>
        <p:spPr>
          <a:xfrm>
            <a:off x="609602" y="1435103"/>
            <a:ext cx="4011084" cy="4691063"/>
          </a:xfrm>
          <a:prstGeom prst="rect">
            <a:avLst/>
          </a:prstGeom>
          <a:noFill/>
          <a:ln>
            <a:noFill/>
          </a:ln>
        </p:spPr>
        <p:txBody>
          <a:bodyPr spcFirstLastPara="1" wrap="square" lIns="91425" tIns="45700" rIns="91425" bIns="45700" anchor="t" anchorCtr="0"/>
          <a:lstStyle>
            <a:lvl1pPr marL="457189" marR="0" lvl="0" indent="-228594" algn="l" rtl="0">
              <a:spcBef>
                <a:spcPts val="280"/>
              </a:spcBef>
              <a:spcAft>
                <a:spcPts val="0"/>
              </a:spcAft>
              <a:buClr>
                <a:schemeClr val="accent1"/>
              </a:buClr>
              <a:buSzPts val="1050"/>
              <a:buFont typeface="Noto Sans Symbols"/>
              <a:buNone/>
              <a:defRPr sz="1400" b="0" i="0" u="none" strike="noStrike" cap="none">
                <a:solidFill>
                  <a:schemeClr val="lt1"/>
                </a:solidFill>
                <a:latin typeface="Tahoma" panose="020B0604030504040204"/>
                <a:ea typeface="Tahoma" panose="020B0604030504040204"/>
                <a:cs typeface="Tahoma" panose="020B0604030504040204"/>
                <a:sym typeface="Tahoma" panose="020B0604030504040204"/>
              </a:defRPr>
            </a:lvl1pPr>
            <a:lvl2pPr marL="914377" marR="0" lvl="1" indent="-228594" algn="l" rtl="0">
              <a:spcBef>
                <a:spcPts val="240"/>
              </a:spcBef>
              <a:spcAft>
                <a:spcPts val="0"/>
              </a:spcAft>
              <a:buClr>
                <a:schemeClr val="accent1"/>
              </a:buClr>
              <a:buSzPts val="900"/>
              <a:buFont typeface="Noto Sans Symbols"/>
              <a:buNone/>
              <a:defRPr sz="1200" b="0" i="0" u="none" strike="noStrike" cap="none">
                <a:solidFill>
                  <a:schemeClr val="lt1"/>
                </a:solidFill>
                <a:latin typeface="Tahoma" panose="020B0604030504040204"/>
                <a:ea typeface="Tahoma" panose="020B0604030504040204"/>
                <a:cs typeface="Tahoma" panose="020B0604030504040204"/>
                <a:sym typeface="Tahoma" panose="020B0604030504040204"/>
              </a:defRPr>
            </a:lvl2pPr>
            <a:lvl3pPr marL="1371566" marR="0" lvl="2" indent="-228594" algn="l" rtl="0">
              <a:spcBef>
                <a:spcPts val="200"/>
              </a:spcBef>
              <a:spcAft>
                <a:spcPts val="0"/>
              </a:spcAft>
              <a:buClr>
                <a:schemeClr val="accent1"/>
              </a:buClr>
              <a:buSzPts val="750"/>
              <a:buFont typeface="Noto Sans Symbols"/>
              <a:buNone/>
              <a:defRPr sz="1000" b="0" i="0" u="none" strike="noStrike" cap="none">
                <a:solidFill>
                  <a:schemeClr val="lt1"/>
                </a:solidFill>
                <a:latin typeface="Tahoma" panose="020B0604030504040204"/>
                <a:ea typeface="Tahoma" panose="020B0604030504040204"/>
                <a:cs typeface="Tahoma" panose="020B0604030504040204"/>
                <a:sym typeface="Tahoma" panose="020B0604030504040204"/>
              </a:defRPr>
            </a:lvl3pPr>
            <a:lvl4pPr marL="1828754" marR="0" lvl="3" indent="-228594" algn="l" rtl="0">
              <a:spcBef>
                <a:spcPts val="180"/>
              </a:spcBef>
              <a:spcAft>
                <a:spcPts val="0"/>
              </a:spcAft>
              <a:buClr>
                <a:schemeClr val="accent1"/>
              </a:buClr>
              <a:buSzPts val="675"/>
              <a:buFont typeface="Noto Sans Symbols"/>
              <a:buNone/>
              <a:defRPr sz="900" b="0" i="0" u="none" strike="noStrike" cap="none">
                <a:solidFill>
                  <a:schemeClr val="lt1"/>
                </a:solidFill>
                <a:latin typeface="Tahoma" panose="020B0604030504040204"/>
                <a:ea typeface="Tahoma" panose="020B0604030504040204"/>
                <a:cs typeface="Tahoma" panose="020B0604030504040204"/>
                <a:sym typeface="Tahoma" panose="020B0604030504040204"/>
              </a:defRPr>
            </a:lvl4pPr>
            <a:lvl5pPr marL="2285943" marR="0" lvl="4" indent="-228594" algn="l" rtl="0">
              <a:spcBef>
                <a:spcPts val="180"/>
              </a:spcBef>
              <a:spcAft>
                <a:spcPts val="0"/>
              </a:spcAft>
              <a:buClr>
                <a:schemeClr val="accent1"/>
              </a:buClr>
              <a:buSzPts val="675"/>
              <a:buFont typeface="Noto Sans Symbols"/>
              <a:buNone/>
              <a:defRPr sz="900" b="0" i="0" u="none" strike="noStrike" cap="none">
                <a:solidFill>
                  <a:schemeClr val="lt1"/>
                </a:solidFill>
                <a:latin typeface="Tahoma" panose="020B0604030504040204"/>
                <a:ea typeface="Tahoma" panose="020B0604030504040204"/>
                <a:cs typeface="Tahoma" panose="020B0604030504040204"/>
                <a:sym typeface="Tahoma" panose="020B0604030504040204"/>
              </a:defRPr>
            </a:lvl5pPr>
            <a:lvl6pPr marL="2743131" marR="0" lvl="5" indent="-228594" algn="l" rtl="0">
              <a:spcBef>
                <a:spcPts val="180"/>
              </a:spcBef>
              <a:spcAft>
                <a:spcPts val="0"/>
              </a:spcAft>
              <a:buClr>
                <a:schemeClr val="accent1"/>
              </a:buClr>
              <a:buSzPts val="675"/>
              <a:buFont typeface="Noto Sans Symbols"/>
              <a:buNone/>
              <a:defRPr sz="900" b="0" i="0" u="none" strike="noStrike" cap="none">
                <a:solidFill>
                  <a:schemeClr val="lt1"/>
                </a:solidFill>
                <a:latin typeface="Tahoma" panose="020B0604030504040204"/>
                <a:ea typeface="Tahoma" panose="020B0604030504040204"/>
                <a:cs typeface="Tahoma" panose="020B0604030504040204"/>
                <a:sym typeface="Tahoma" panose="020B0604030504040204"/>
              </a:defRPr>
            </a:lvl6pPr>
            <a:lvl7pPr marL="3200320" marR="0" lvl="6" indent="-228594" algn="l" rtl="0">
              <a:spcBef>
                <a:spcPts val="180"/>
              </a:spcBef>
              <a:spcAft>
                <a:spcPts val="0"/>
              </a:spcAft>
              <a:buClr>
                <a:schemeClr val="accent1"/>
              </a:buClr>
              <a:buSzPts val="675"/>
              <a:buFont typeface="Noto Sans Symbols"/>
              <a:buNone/>
              <a:defRPr sz="900" b="0" i="0" u="none" strike="noStrike" cap="none">
                <a:solidFill>
                  <a:schemeClr val="lt1"/>
                </a:solidFill>
                <a:latin typeface="Tahoma" panose="020B0604030504040204"/>
                <a:ea typeface="Tahoma" panose="020B0604030504040204"/>
                <a:cs typeface="Tahoma" panose="020B0604030504040204"/>
                <a:sym typeface="Tahoma" panose="020B0604030504040204"/>
              </a:defRPr>
            </a:lvl7pPr>
            <a:lvl8pPr marL="3657509" marR="0" lvl="7" indent="-228594" algn="l" rtl="0">
              <a:spcBef>
                <a:spcPts val="180"/>
              </a:spcBef>
              <a:spcAft>
                <a:spcPts val="0"/>
              </a:spcAft>
              <a:buClr>
                <a:schemeClr val="accent1"/>
              </a:buClr>
              <a:buSzPts val="675"/>
              <a:buFont typeface="Noto Sans Symbols"/>
              <a:buNone/>
              <a:defRPr sz="900" b="0" i="0" u="none" strike="noStrike" cap="none">
                <a:solidFill>
                  <a:schemeClr val="lt1"/>
                </a:solidFill>
                <a:latin typeface="Tahoma" panose="020B0604030504040204"/>
                <a:ea typeface="Tahoma" panose="020B0604030504040204"/>
                <a:cs typeface="Tahoma" panose="020B0604030504040204"/>
                <a:sym typeface="Tahoma" panose="020B0604030504040204"/>
              </a:defRPr>
            </a:lvl8pPr>
            <a:lvl9pPr marL="4114697" marR="0" lvl="8" indent="-228594" algn="l" rtl="0">
              <a:spcBef>
                <a:spcPts val="180"/>
              </a:spcBef>
              <a:spcAft>
                <a:spcPts val="0"/>
              </a:spcAft>
              <a:buClr>
                <a:schemeClr val="accent1"/>
              </a:buClr>
              <a:buSzPts val="675"/>
              <a:buFont typeface="Noto Sans Symbols"/>
              <a:buNone/>
              <a:defRPr sz="900" b="0" i="0" u="none" strike="noStrike" cap="none">
                <a:solidFill>
                  <a:schemeClr val="lt1"/>
                </a:solidFill>
                <a:latin typeface="Tahoma" panose="020B0604030504040204"/>
                <a:ea typeface="Tahoma" panose="020B0604030504040204"/>
                <a:cs typeface="Tahoma" panose="020B0604030504040204"/>
                <a:sym typeface="Tahoma" panose="020B0604030504040204"/>
              </a:defRPr>
            </a:lvl9pPr>
          </a:lstStyle>
          <a:p>
            <a:endParaRPr/>
          </a:p>
        </p:txBody>
      </p:sp>
    </p:spTree>
    <p:extLst>
      <p:ext uri="{BB962C8B-B14F-4D97-AF65-F5344CB8AC3E}">
        <p14:creationId xmlns:p14="http://schemas.microsoft.com/office/powerpoint/2010/main" val="23913618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47"/>
        <p:cNvGrpSpPr/>
        <p:nvPr/>
      </p:nvGrpSpPr>
      <p:grpSpPr>
        <a:xfrm>
          <a:off x="0" y="0"/>
          <a:ext cx="0" cy="0"/>
          <a:chOff x="0" y="0"/>
          <a:chExt cx="0" cy="0"/>
        </a:xfrm>
      </p:grpSpPr>
      <p:sp>
        <p:nvSpPr>
          <p:cNvPr id="248" name="Google Shape;248;p40"/>
          <p:cNvSpPr txBox="1">
            <a:spLocks noGrp="1"/>
          </p:cNvSpPr>
          <p:nvPr>
            <p:ph type="title"/>
          </p:nvPr>
        </p:nvSpPr>
        <p:spPr>
          <a:xfrm>
            <a:off x="2389717" y="4800601"/>
            <a:ext cx="7315200" cy="566739"/>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lt2"/>
                </a:solidFill>
                <a:latin typeface="Tahoma" panose="020B0604030504040204"/>
                <a:ea typeface="Tahoma" panose="020B0604030504040204"/>
                <a:cs typeface="Tahoma" panose="020B0604030504040204"/>
                <a:sym typeface="Tahoma" panose="020B0604030504040204"/>
              </a:defRPr>
            </a:lvl1pPr>
            <a:lvl2pPr marR="0" lvl="1"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2pPr>
            <a:lvl3pPr marR="0" lvl="2"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3pPr>
            <a:lvl4pPr marR="0" lvl="3"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4pPr>
            <a:lvl5pPr marR="0" lvl="4"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5pPr>
            <a:lvl6pPr marR="0" lvl="5"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6pPr>
            <a:lvl7pPr marR="0" lvl="6"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7pPr>
            <a:lvl8pPr marR="0" lvl="7"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8pPr>
            <a:lvl9pPr marR="0" lvl="8"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9pPr>
          </a:lstStyle>
          <a:p>
            <a:endParaRPr/>
          </a:p>
        </p:txBody>
      </p:sp>
      <p:sp>
        <p:nvSpPr>
          <p:cNvPr id="249" name="Google Shape;249;p4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accent1"/>
              </a:buClr>
              <a:buSzPts val="2400"/>
              <a:buFont typeface="Noto Sans Symbols"/>
              <a:buNone/>
              <a:defRPr sz="3200" b="0" i="0" u="none" strike="noStrike" cap="none">
                <a:solidFill>
                  <a:schemeClr val="lt1"/>
                </a:solidFill>
                <a:latin typeface="Tahoma" panose="020B0604030504040204"/>
                <a:ea typeface="Tahoma" panose="020B0604030504040204"/>
                <a:cs typeface="Tahoma" panose="020B0604030504040204"/>
                <a:sym typeface="Tahoma" panose="020B0604030504040204"/>
              </a:defRPr>
            </a:lvl1pPr>
            <a:lvl2pPr marR="0" lvl="1" algn="l" rtl="0">
              <a:spcBef>
                <a:spcPts val="560"/>
              </a:spcBef>
              <a:spcAft>
                <a:spcPts val="0"/>
              </a:spcAft>
              <a:buClr>
                <a:schemeClr val="accent1"/>
              </a:buClr>
              <a:buSzPts val="2100"/>
              <a:buFont typeface="Noto Sans Symbols"/>
              <a:buNone/>
              <a:defRPr sz="2800" b="0" i="0" u="none" strike="noStrike" cap="none">
                <a:solidFill>
                  <a:schemeClr val="lt1"/>
                </a:solidFill>
                <a:latin typeface="Tahoma" panose="020B0604030504040204"/>
                <a:ea typeface="Tahoma" panose="020B0604030504040204"/>
                <a:cs typeface="Tahoma" panose="020B0604030504040204"/>
                <a:sym typeface="Tahoma" panose="020B0604030504040204"/>
              </a:defRPr>
            </a:lvl2pPr>
            <a:lvl3pPr marR="0" lvl="2" algn="l" rtl="0">
              <a:spcBef>
                <a:spcPts val="480"/>
              </a:spcBef>
              <a:spcAft>
                <a:spcPts val="0"/>
              </a:spcAft>
              <a:buClr>
                <a:schemeClr val="accent1"/>
              </a:buClr>
              <a:buSzPts val="1800"/>
              <a:buFont typeface="Noto Sans Symbols"/>
              <a:buNone/>
              <a:defRPr sz="2400" b="0" i="0" u="none" strike="noStrike" cap="none">
                <a:solidFill>
                  <a:schemeClr val="lt1"/>
                </a:solidFill>
                <a:latin typeface="Tahoma" panose="020B0604030504040204"/>
                <a:ea typeface="Tahoma" panose="020B0604030504040204"/>
                <a:cs typeface="Tahoma" panose="020B0604030504040204"/>
                <a:sym typeface="Tahoma" panose="020B0604030504040204"/>
              </a:defRPr>
            </a:lvl3pPr>
            <a:lvl4pPr marR="0" lvl="3" algn="l" rtl="0">
              <a:spcBef>
                <a:spcPts val="400"/>
              </a:spcBef>
              <a:spcAft>
                <a:spcPts val="0"/>
              </a:spcAft>
              <a:buClr>
                <a:schemeClr val="accent1"/>
              </a:buClr>
              <a:buSzPts val="1500"/>
              <a:buFont typeface="Noto Sans Symbols"/>
              <a:buNone/>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4pPr>
            <a:lvl5pPr marR="0" lvl="4" algn="l" rtl="0">
              <a:spcBef>
                <a:spcPts val="400"/>
              </a:spcBef>
              <a:spcAft>
                <a:spcPts val="0"/>
              </a:spcAft>
              <a:buClr>
                <a:schemeClr val="accent1"/>
              </a:buClr>
              <a:buSzPts val="1500"/>
              <a:buFont typeface="Noto Sans Symbols"/>
              <a:buNone/>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5pPr>
            <a:lvl6pPr marR="0" lvl="5" algn="l" rtl="0">
              <a:spcBef>
                <a:spcPts val="400"/>
              </a:spcBef>
              <a:spcAft>
                <a:spcPts val="0"/>
              </a:spcAft>
              <a:buClr>
                <a:schemeClr val="accent1"/>
              </a:buClr>
              <a:buSzPts val="1500"/>
              <a:buFont typeface="Noto Sans Symbols"/>
              <a:buNone/>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6pPr>
            <a:lvl7pPr marR="0" lvl="6" algn="l" rtl="0">
              <a:spcBef>
                <a:spcPts val="400"/>
              </a:spcBef>
              <a:spcAft>
                <a:spcPts val="0"/>
              </a:spcAft>
              <a:buClr>
                <a:schemeClr val="accent1"/>
              </a:buClr>
              <a:buSzPts val="1500"/>
              <a:buFont typeface="Noto Sans Symbols"/>
              <a:buNone/>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7pPr>
            <a:lvl8pPr marR="0" lvl="7" algn="l" rtl="0">
              <a:spcBef>
                <a:spcPts val="400"/>
              </a:spcBef>
              <a:spcAft>
                <a:spcPts val="0"/>
              </a:spcAft>
              <a:buClr>
                <a:schemeClr val="accent1"/>
              </a:buClr>
              <a:buSzPts val="1500"/>
              <a:buFont typeface="Noto Sans Symbols"/>
              <a:buNone/>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8pPr>
            <a:lvl9pPr marR="0" lvl="8" algn="l" rtl="0">
              <a:spcBef>
                <a:spcPts val="400"/>
              </a:spcBef>
              <a:spcAft>
                <a:spcPts val="0"/>
              </a:spcAft>
              <a:buClr>
                <a:schemeClr val="accent1"/>
              </a:buClr>
              <a:buSzPts val="1500"/>
              <a:buFont typeface="Noto Sans Symbols"/>
              <a:buNone/>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9pPr>
          </a:lstStyle>
          <a:p>
            <a:endParaRPr/>
          </a:p>
        </p:txBody>
      </p:sp>
      <p:sp>
        <p:nvSpPr>
          <p:cNvPr id="250" name="Google Shape;250;p40"/>
          <p:cNvSpPr txBox="1">
            <a:spLocks noGrp="1"/>
          </p:cNvSpPr>
          <p:nvPr>
            <p:ph type="body" idx="1"/>
          </p:nvPr>
        </p:nvSpPr>
        <p:spPr>
          <a:xfrm>
            <a:off x="2389717" y="5367339"/>
            <a:ext cx="7315200" cy="804863"/>
          </a:xfrm>
          <a:prstGeom prst="rect">
            <a:avLst/>
          </a:prstGeom>
          <a:noFill/>
          <a:ln>
            <a:noFill/>
          </a:ln>
        </p:spPr>
        <p:txBody>
          <a:bodyPr spcFirstLastPara="1" wrap="square" lIns="91425" tIns="45700" rIns="91425" bIns="45700" anchor="t" anchorCtr="0"/>
          <a:lstStyle>
            <a:lvl1pPr marL="457189" marR="0" lvl="0" indent="-228594" algn="l" rtl="0">
              <a:spcBef>
                <a:spcPts val="280"/>
              </a:spcBef>
              <a:spcAft>
                <a:spcPts val="0"/>
              </a:spcAft>
              <a:buClr>
                <a:schemeClr val="accent1"/>
              </a:buClr>
              <a:buSzPts val="1050"/>
              <a:buFont typeface="Noto Sans Symbols"/>
              <a:buNone/>
              <a:defRPr sz="1400" b="0" i="0" u="none" strike="noStrike" cap="none">
                <a:solidFill>
                  <a:schemeClr val="lt1"/>
                </a:solidFill>
                <a:latin typeface="Tahoma" panose="020B0604030504040204"/>
                <a:ea typeface="Tahoma" panose="020B0604030504040204"/>
                <a:cs typeface="Tahoma" panose="020B0604030504040204"/>
                <a:sym typeface="Tahoma" panose="020B0604030504040204"/>
              </a:defRPr>
            </a:lvl1pPr>
            <a:lvl2pPr marL="914377" marR="0" lvl="1" indent="-228594" algn="l" rtl="0">
              <a:spcBef>
                <a:spcPts val="240"/>
              </a:spcBef>
              <a:spcAft>
                <a:spcPts val="0"/>
              </a:spcAft>
              <a:buClr>
                <a:schemeClr val="accent1"/>
              </a:buClr>
              <a:buSzPts val="900"/>
              <a:buFont typeface="Noto Sans Symbols"/>
              <a:buNone/>
              <a:defRPr sz="1200" b="0" i="0" u="none" strike="noStrike" cap="none">
                <a:solidFill>
                  <a:schemeClr val="lt1"/>
                </a:solidFill>
                <a:latin typeface="Tahoma" panose="020B0604030504040204"/>
                <a:ea typeface="Tahoma" panose="020B0604030504040204"/>
                <a:cs typeface="Tahoma" panose="020B0604030504040204"/>
                <a:sym typeface="Tahoma" panose="020B0604030504040204"/>
              </a:defRPr>
            </a:lvl2pPr>
            <a:lvl3pPr marL="1371566" marR="0" lvl="2" indent="-228594" algn="l" rtl="0">
              <a:spcBef>
                <a:spcPts val="200"/>
              </a:spcBef>
              <a:spcAft>
                <a:spcPts val="0"/>
              </a:spcAft>
              <a:buClr>
                <a:schemeClr val="accent1"/>
              </a:buClr>
              <a:buSzPts val="750"/>
              <a:buFont typeface="Noto Sans Symbols"/>
              <a:buNone/>
              <a:defRPr sz="1000" b="0" i="0" u="none" strike="noStrike" cap="none">
                <a:solidFill>
                  <a:schemeClr val="lt1"/>
                </a:solidFill>
                <a:latin typeface="Tahoma" panose="020B0604030504040204"/>
                <a:ea typeface="Tahoma" panose="020B0604030504040204"/>
                <a:cs typeface="Tahoma" panose="020B0604030504040204"/>
                <a:sym typeface="Tahoma" panose="020B0604030504040204"/>
              </a:defRPr>
            </a:lvl3pPr>
            <a:lvl4pPr marL="1828754" marR="0" lvl="3" indent="-228594" algn="l" rtl="0">
              <a:spcBef>
                <a:spcPts val="180"/>
              </a:spcBef>
              <a:spcAft>
                <a:spcPts val="0"/>
              </a:spcAft>
              <a:buClr>
                <a:schemeClr val="accent1"/>
              </a:buClr>
              <a:buSzPts val="675"/>
              <a:buFont typeface="Noto Sans Symbols"/>
              <a:buNone/>
              <a:defRPr sz="900" b="0" i="0" u="none" strike="noStrike" cap="none">
                <a:solidFill>
                  <a:schemeClr val="lt1"/>
                </a:solidFill>
                <a:latin typeface="Tahoma" panose="020B0604030504040204"/>
                <a:ea typeface="Tahoma" panose="020B0604030504040204"/>
                <a:cs typeface="Tahoma" panose="020B0604030504040204"/>
                <a:sym typeface="Tahoma" panose="020B0604030504040204"/>
              </a:defRPr>
            </a:lvl4pPr>
            <a:lvl5pPr marL="2285943" marR="0" lvl="4" indent="-228594" algn="l" rtl="0">
              <a:spcBef>
                <a:spcPts val="180"/>
              </a:spcBef>
              <a:spcAft>
                <a:spcPts val="0"/>
              </a:spcAft>
              <a:buClr>
                <a:schemeClr val="accent1"/>
              </a:buClr>
              <a:buSzPts val="675"/>
              <a:buFont typeface="Noto Sans Symbols"/>
              <a:buNone/>
              <a:defRPr sz="900" b="0" i="0" u="none" strike="noStrike" cap="none">
                <a:solidFill>
                  <a:schemeClr val="lt1"/>
                </a:solidFill>
                <a:latin typeface="Tahoma" panose="020B0604030504040204"/>
                <a:ea typeface="Tahoma" panose="020B0604030504040204"/>
                <a:cs typeface="Tahoma" panose="020B0604030504040204"/>
                <a:sym typeface="Tahoma" panose="020B0604030504040204"/>
              </a:defRPr>
            </a:lvl5pPr>
            <a:lvl6pPr marL="2743131" marR="0" lvl="5" indent="-228594" algn="l" rtl="0">
              <a:spcBef>
                <a:spcPts val="180"/>
              </a:spcBef>
              <a:spcAft>
                <a:spcPts val="0"/>
              </a:spcAft>
              <a:buClr>
                <a:schemeClr val="accent1"/>
              </a:buClr>
              <a:buSzPts val="675"/>
              <a:buFont typeface="Noto Sans Symbols"/>
              <a:buNone/>
              <a:defRPr sz="900" b="0" i="0" u="none" strike="noStrike" cap="none">
                <a:solidFill>
                  <a:schemeClr val="lt1"/>
                </a:solidFill>
                <a:latin typeface="Tahoma" panose="020B0604030504040204"/>
                <a:ea typeface="Tahoma" panose="020B0604030504040204"/>
                <a:cs typeface="Tahoma" panose="020B0604030504040204"/>
                <a:sym typeface="Tahoma" panose="020B0604030504040204"/>
              </a:defRPr>
            </a:lvl6pPr>
            <a:lvl7pPr marL="3200320" marR="0" lvl="6" indent="-228594" algn="l" rtl="0">
              <a:spcBef>
                <a:spcPts val="180"/>
              </a:spcBef>
              <a:spcAft>
                <a:spcPts val="0"/>
              </a:spcAft>
              <a:buClr>
                <a:schemeClr val="accent1"/>
              </a:buClr>
              <a:buSzPts val="675"/>
              <a:buFont typeface="Noto Sans Symbols"/>
              <a:buNone/>
              <a:defRPr sz="900" b="0" i="0" u="none" strike="noStrike" cap="none">
                <a:solidFill>
                  <a:schemeClr val="lt1"/>
                </a:solidFill>
                <a:latin typeface="Tahoma" panose="020B0604030504040204"/>
                <a:ea typeface="Tahoma" panose="020B0604030504040204"/>
                <a:cs typeface="Tahoma" panose="020B0604030504040204"/>
                <a:sym typeface="Tahoma" panose="020B0604030504040204"/>
              </a:defRPr>
            </a:lvl7pPr>
            <a:lvl8pPr marL="3657509" marR="0" lvl="7" indent="-228594" algn="l" rtl="0">
              <a:spcBef>
                <a:spcPts val="180"/>
              </a:spcBef>
              <a:spcAft>
                <a:spcPts val="0"/>
              </a:spcAft>
              <a:buClr>
                <a:schemeClr val="accent1"/>
              </a:buClr>
              <a:buSzPts val="675"/>
              <a:buFont typeface="Noto Sans Symbols"/>
              <a:buNone/>
              <a:defRPr sz="900" b="0" i="0" u="none" strike="noStrike" cap="none">
                <a:solidFill>
                  <a:schemeClr val="lt1"/>
                </a:solidFill>
                <a:latin typeface="Tahoma" panose="020B0604030504040204"/>
                <a:ea typeface="Tahoma" panose="020B0604030504040204"/>
                <a:cs typeface="Tahoma" panose="020B0604030504040204"/>
                <a:sym typeface="Tahoma" panose="020B0604030504040204"/>
              </a:defRPr>
            </a:lvl8pPr>
            <a:lvl9pPr marL="4114697" marR="0" lvl="8" indent="-228594" algn="l" rtl="0">
              <a:spcBef>
                <a:spcPts val="180"/>
              </a:spcBef>
              <a:spcAft>
                <a:spcPts val="0"/>
              </a:spcAft>
              <a:buClr>
                <a:schemeClr val="accent1"/>
              </a:buClr>
              <a:buSzPts val="675"/>
              <a:buFont typeface="Noto Sans Symbols"/>
              <a:buNone/>
              <a:defRPr sz="900" b="0" i="0" u="none" strike="noStrike" cap="none">
                <a:solidFill>
                  <a:schemeClr val="lt1"/>
                </a:solidFill>
                <a:latin typeface="Tahoma" panose="020B0604030504040204"/>
                <a:ea typeface="Tahoma" panose="020B0604030504040204"/>
                <a:cs typeface="Tahoma" panose="020B0604030504040204"/>
                <a:sym typeface="Tahoma" panose="020B0604030504040204"/>
              </a:defRPr>
            </a:lvl9pPr>
          </a:lstStyle>
          <a:p>
            <a:endParaRPr/>
          </a:p>
        </p:txBody>
      </p:sp>
    </p:spTree>
    <p:extLst>
      <p:ext uri="{BB962C8B-B14F-4D97-AF65-F5344CB8AC3E}">
        <p14:creationId xmlns:p14="http://schemas.microsoft.com/office/powerpoint/2010/main" val="183697167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51"/>
        <p:cNvGrpSpPr/>
        <p:nvPr/>
      </p:nvGrpSpPr>
      <p:grpSpPr>
        <a:xfrm>
          <a:off x="0" y="0"/>
          <a:ext cx="0" cy="0"/>
          <a:chOff x="0" y="0"/>
          <a:chExt cx="0" cy="0"/>
        </a:xfrm>
      </p:grpSpPr>
      <p:sp>
        <p:nvSpPr>
          <p:cNvPr id="252" name="Google Shape;252;p41"/>
          <p:cNvSpPr txBox="1">
            <a:spLocks noGrp="1"/>
          </p:cNvSpPr>
          <p:nvPr>
            <p:ph type="title"/>
          </p:nvPr>
        </p:nvSpPr>
        <p:spPr>
          <a:xfrm>
            <a:off x="2743200" y="76200"/>
            <a:ext cx="9144000" cy="838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1pPr>
            <a:lvl2pPr marR="0" lvl="1"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2pPr>
            <a:lvl3pPr marR="0" lvl="2"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3pPr>
            <a:lvl4pPr marR="0" lvl="3"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4pPr>
            <a:lvl5pPr marR="0" lvl="4"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5pPr>
            <a:lvl6pPr marR="0" lvl="5"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6pPr>
            <a:lvl7pPr marR="0" lvl="6"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7pPr>
            <a:lvl8pPr marR="0" lvl="7"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8pPr>
            <a:lvl9pPr marR="0" lvl="8"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9pPr>
          </a:lstStyle>
          <a:p>
            <a:endParaRPr/>
          </a:p>
        </p:txBody>
      </p:sp>
      <p:sp>
        <p:nvSpPr>
          <p:cNvPr id="253" name="Google Shape;253;p41"/>
          <p:cNvSpPr txBox="1">
            <a:spLocks noGrp="1"/>
          </p:cNvSpPr>
          <p:nvPr>
            <p:ph type="body" idx="1"/>
          </p:nvPr>
        </p:nvSpPr>
        <p:spPr>
          <a:xfrm rot="5400000">
            <a:off x="4686300" y="-723900"/>
            <a:ext cx="5257800" cy="9144000"/>
          </a:xfrm>
          <a:prstGeom prst="rect">
            <a:avLst/>
          </a:prstGeom>
          <a:noFill/>
          <a:ln>
            <a:noFill/>
          </a:ln>
        </p:spPr>
        <p:txBody>
          <a:bodyPr spcFirstLastPara="1" wrap="square" lIns="91425" tIns="45700" rIns="91425" bIns="45700" anchor="t" anchorCtr="0"/>
          <a:lstStyle>
            <a:lvl1pPr marL="457189" marR="0" lvl="0" indent="-380990" algn="l" rtl="0">
              <a:spcBef>
                <a:spcPts val="640"/>
              </a:spcBef>
              <a:spcAft>
                <a:spcPts val="0"/>
              </a:spcAft>
              <a:buClr>
                <a:schemeClr val="accent1"/>
              </a:buClr>
              <a:buSzPts val="2400"/>
              <a:buFont typeface="Noto Sans Symbols"/>
              <a:buChar char="■"/>
              <a:defRPr sz="3200" b="0" i="0" u="none" strike="noStrike" cap="none">
                <a:solidFill>
                  <a:schemeClr val="lt1"/>
                </a:solidFill>
                <a:latin typeface="Tahoma" panose="020B0604030504040204"/>
                <a:ea typeface="Tahoma" panose="020B0604030504040204"/>
                <a:cs typeface="Tahoma" panose="020B0604030504040204"/>
                <a:sym typeface="Tahoma" panose="020B0604030504040204"/>
              </a:defRPr>
            </a:lvl1pPr>
            <a:lvl2pPr marL="914377" marR="0" lvl="1" indent="-362364" algn="l" rtl="0">
              <a:spcBef>
                <a:spcPts val="560"/>
              </a:spcBef>
              <a:spcAft>
                <a:spcPts val="0"/>
              </a:spcAft>
              <a:buClr>
                <a:schemeClr val="accent1"/>
              </a:buClr>
              <a:buSzPts val="2100"/>
              <a:buFont typeface="Noto Sans Symbols"/>
              <a:buChar char="■"/>
              <a:defRPr sz="2800" b="0" i="0" u="none" strike="noStrike" cap="none">
                <a:solidFill>
                  <a:schemeClr val="lt1"/>
                </a:solidFill>
                <a:latin typeface="Tahoma" panose="020B0604030504040204"/>
                <a:ea typeface="Tahoma" panose="020B0604030504040204"/>
                <a:cs typeface="Tahoma" panose="020B0604030504040204"/>
                <a:sym typeface="Tahoma" panose="020B0604030504040204"/>
              </a:defRPr>
            </a:lvl2pPr>
            <a:lvl3pPr marL="1371566" marR="0" lvl="2" indent="-342891" algn="l" rtl="0">
              <a:spcBef>
                <a:spcPts val="480"/>
              </a:spcBef>
              <a:spcAft>
                <a:spcPts val="0"/>
              </a:spcAft>
              <a:buClr>
                <a:schemeClr val="accent1"/>
              </a:buClr>
              <a:buSzPts val="1800"/>
              <a:buFont typeface="Noto Sans Symbols"/>
              <a:buChar char="■"/>
              <a:defRPr sz="2400" b="0" i="0" u="none" strike="noStrike" cap="none">
                <a:solidFill>
                  <a:schemeClr val="lt1"/>
                </a:solidFill>
                <a:latin typeface="Tahoma" panose="020B0604030504040204"/>
                <a:ea typeface="Tahoma" panose="020B0604030504040204"/>
                <a:cs typeface="Tahoma" panose="020B0604030504040204"/>
                <a:sym typeface="Tahoma" panose="020B0604030504040204"/>
              </a:defRPr>
            </a:lvl3pPr>
            <a:lvl4pPr marL="1828754" marR="0" lvl="3" indent="-324265"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4pPr>
            <a:lvl5pPr marL="2285943" marR="0" lvl="4" indent="-324265"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5pPr>
            <a:lvl6pPr marL="2743131" marR="0" lvl="5" indent="-324265"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6pPr>
            <a:lvl7pPr marL="3200320" marR="0" lvl="6" indent="-324265"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7pPr>
            <a:lvl8pPr marL="3657509" marR="0" lvl="7" indent="-324265"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8pPr>
            <a:lvl9pPr marL="4114697" marR="0" lvl="8" indent="-324265"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9pPr>
          </a:lstStyle>
          <a:p>
            <a:endParaRPr/>
          </a:p>
        </p:txBody>
      </p:sp>
    </p:spTree>
    <p:extLst>
      <p:ext uri="{BB962C8B-B14F-4D97-AF65-F5344CB8AC3E}">
        <p14:creationId xmlns:p14="http://schemas.microsoft.com/office/powerpoint/2010/main" val="399474428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54"/>
        <p:cNvGrpSpPr/>
        <p:nvPr/>
      </p:nvGrpSpPr>
      <p:grpSpPr>
        <a:xfrm>
          <a:off x="0" y="0"/>
          <a:ext cx="0" cy="0"/>
          <a:chOff x="0" y="0"/>
          <a:chExt cx="0" cy="0"/>
        </a:xfrm>
      </p:grpSpPr>
      <p:sp>
        <p:nvSpPr>
          <p:cNvPr id="255" name="Google Shape;255;p42"/>
          <p:cNvSpPr txBox="1">
            <a:spLocks noGrp="1"/>
          </p:cNvSpPr>
          <p:nvPr>
            <p:ph type="title"/>
          </p:nvPr>
        </p:nvSpPr>
        <p:spPr>
          <a:xfrm rot="5400000">
            <a:off x="7543801" y="2133601"/>
            <a:ext cx="6400800" cy="2286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1pPr>
            <a:lvl2pPr marR="0" lvl="1"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2pPr>
            <a:lvl3pPr marR="0" lvl="2"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3pPr>
            <a:lvl4pPr marR="0" lvl="3"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4pPr>
            <a:lvl5pPr marR="0" lvl="4"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5pPr>
            <a:lvl6pPr marR="0" lvl="5"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6pPr>
            <a:lvl7pPr marR="0" lvl="6"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7pPr>
            <a:lvl8pPr marR="0" lvl="7"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8pPr>
            <a:lvl9pPr marR="0" lvl="8"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9pPr>
          </a:lstStyle>
          <a:p>
            <a:endParaRPr/>
          </a:p>
        </p:txBody>
      </p:sp>
      <p:sp>
        <p:nvSpPr>
          <p:cNvPr id="256" name="Google Shape;256;p42"/>
          <p:cNvSpPr txBox="1">
            <a:spLocks noGrp="1"/>
          </p:cNvSpPr>
          <p:nvPr>
            <p:ph type="body" idx="1"/>
          </p:nvPr>
        </p:nvSpPr>
        <p:spPr>
          <a:xfrm rot="5400000">
            <a:off x="2870201" y="-50799"/>
            <a:ext cx="6400800" cy="6654800"/>
          </a:xfrm>
          <a:prstGeom prst="rect">
            <a:avLst/>
          </a:prstGeom>
          <a:noFill/>
          <a:ln>
            <a:noFill/>
          </a:ln>
        </p:spPr>
        <p:txBody>
          <a:bodyPr spcFirstLastPara="1" wrap="square" lIns="91425" tIns="45700" rIns="91425" bIns="45700" anchor="t" anchorCtr="0"/>
          <a:lstStyle>
            <a:lvl1pPr marL="457189" marR="0" lvl="0" indent="-380990" algn="l" rtl="0">
              <a:spcBef>
                <a:spcPts val="640"/>
              </a:spcBef>
              <a:spcAft>
                <a:spcPts val="0"/>
              </a:spcAft>
              <a:buClr>
                <a:schemeClr val="accent1"/>
              </a:buClr>
              <a:buSzPts val="2400"/>
              <a:buFont typeface="Noto Sans Symbols"/>
              <a:buChar char="■"/>
              <a:defRPr sz="3200" b="0" i="0" u="none" strike="noStrike" cap="none">
                <a:solidFill>
                  <a:schemeClr val="lt1"/>
                </a:solidFill>
                <a:latin typeface="Tahoma" panose="020B0604030504040204"/>
                <a:ea typeface="Tahoma" panose="020B0604030504040204"/>
                <a:cs typeface="Tahoma" panose="020B0604030504040204"/>
                <a:sym typeface="Tahoma" panose="020B0604030504040204"/>
              </a:defRPr>
            </a:lvl1pPr>
            <a:lvl2pPr marL="914377" marR="0" lvl="1" indent="-362364" algn="l" rtl="0">
              <a:spcBef>
                <a:spcPts val="560"/>
              </a:spcBef>
              <a:spcAft>
                <a:spcPts val="0"/>
              </a:spcAft>
              <a:buClr>
                <a:schemeClr val="accent1"/>
              </a:buClr>
              <a:buSzPts val="2100"/>
              <a:buFont typeface="Noto Sans Symbols"/>
              <a:buChar char="■"/>
              <a:defRPr sz="2800" b="0" i="0" u="none" strike="noStrike" cap="none">
                <a:solidFill>
                  <a:schemeClr val="lt1"/>
                </a:solidFill>
                <a:latin typeface="Tahoma" panose="020B0604030504040204"/>
                <a:ea typeface="Tahoma" panose="020B0604030504040204"/>
                <a:cs typeface="Tahoma" panose="020B0604030504040204"/>
                <a:sym typeface="Tahoma" panose="020B0604030504040204"/>
              </a:defRPr>
            </a:lvl2pPr>
            <a:lvl3pPr marL="1371566" marR="0" lvl="2" indent="-342891" algn="l" rtl="0">
              <a:spcBef>
                <a:spcPts val="480"/>
              </a:spcBef>
              <a:spcAft>
                <a:spcPts val="0"/>
              </a:spcAft>
              <a:buClr>
                <a:schemeClr val="accent1"/>
              </a:buClr>
              <a:buSzPts val="1800"/>
              <a:buFont typeface="Noto Sans Symbols"/>
              <a:buChar char="■"/>
              <a:defRPr sz="2400" b="0" i="0" u="none" strike="noStrike" cap="none">
                <a:solidFill>
                  <a:schemeClr val="lt1"/>
                </a:solidFill>
                <a:latin typeface="Tahoma" panose="020B0604030504040204"/>
                <a:ea typeface="Tahoma" panose="020B0604030504040204"/>
                <a:cs typeface="Tahoma" panose="020B0604030504040204"/>
                <a:sym typeface="Tahoma" panose="020B0604030504040204"/>
              </a:defRPr>
            </a:lvl3pPr>
            <a:lvl4pPr marL="1828754" marR="0" lvl="3" indent="-324265"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4pPr>
            <a:lvl5pPr marL="2285943" marR="0" lvl="4" indent="-324265"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5pPr>
            <a:lvl6pPr marL="2743131" marR="0" lvl="5" indent="-324265"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6pPr>
            <a:lvl7pPr marL="3200320" marR="0" lvl="6" indent="-324265"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7pPr>
            <a:lvl8pPr marL="3657509" marR="0" lvl="7" indent="-324265"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8pPr>
            <a:lvl9pPr marL="4114697" marR="0" lvl="8" indent="-324265"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9pPr>
          </a:lstStyle>
          <a:p>
            <a:endParaRPr/>
          </a:p>
        </p:txBody>
      </p:sp>
    </p:spTree>
    <p:extLst>
      <p:ext uri="{BB962C8B-B14F-4D97-AF65-F5344CB8AC3E}">
        <p14:creationId xmlns:p14="http://schemas.microsoft.com/office/powerpoint/2010/main" val="10956353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AD64C7-E007-41FC-9F06-374E81ED6157}"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9172D-ED74-4477-8ED2-C2E2D4F55B83}" type="slidenum">
              <a:rPr lang="en-US" smtClean="0"/>
              <a:t>‹#›</a:t>
            </a:fld>
            <a:endParaRPr lang="en-US"/>
          </a:p>
        </p:txBody>
      </p:sp>
    </p:spTree>
    <p:extLst>
      <p:ext uri="{BB962C8B-B14F-4D97-AF65-F5344CB8AC3E}">
        <p14:creationId xmlns:p14="http://schemas.microsoft.com/office/powerpoint/2010/main" val="108015796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D64C7-E007-41FC-9F06-374E81ED6157}"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9172D-ED74-4477-8ED2-C2E2D4F55B83}" type="slidenum">
              <a:rPr lang="en-US" smtClean="0"/>
              <a:t>‹#›</a:t>
            </a:fld>
            <a:endParaRPr lang="en-US"/>
          </a:p>
        </p:txBody>
      </p:sp>
    </p:spTree>
    <p:extLst>
      <p:ext uri="{BB962C8B-B14F-4D97-AF65-F5344CB8AC3E}">
        <p14:creationId xmlns:p14="http://schemas.microsoft.com/office/powerpoint/2010/main" val="139222580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AD64C7-E007-41FC-9F06-374E81ED6157}"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9172D-ED74-4477-8ED2-C2E2D4F55B83}" type="slidenum">
              <a:rPr lang="en-US" smtClean="0"/>
              <a:t>‹#›</a:t>
            </a:fld>
            <a:endParaRPr lang="en-US"/>
          </a:p>
        </p:txBody>
      </p:sp>
    </p:spTree>
    <p:extLst>
      <p:ext uri="{BB962C8B-B14F-4D97-AF65-F5344CB8AC3E}">
        <p14:creationId xmlns:p14="http://schemas.microsoft.com/office/powerpoint/2010/main" val="40365909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AD64C7-E007-41FC-9F06-374E81ED6157}" type="datetimeFigureOut">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9172D-ED74-4477-8ED2-C2E2D4F55B83}" type="slidenum">
              <a:rPr lang="en-US" smtClean="0"/>
              <a:t>‹#›</a:t>
            </a:fld>
            <a:endParaRPr lang="en-US"/>
          </a:p>
        </p:txBody>
      </p:sp>
    </p:spTree>
    <p:extLst>
      <p:ext uri="{BB962C8B-B14F-4D97-AF65-F5344CB8AC3E}">
        <p14:creationId xmlns:p14="http://schemas.microsoft.com/office/powerpoint/2010/main" val="145426997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AD64C7-E007-41FC-9F06-374E81ED6157}" type="datetimeFigureOut">
              <a:rPr lang="en-US" smtClean="0"/>
              <a:t>4/6/2025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E9172D-ED74-4477-8ED2-C2E2D4F55B83}" type="slidenum">
              <a:rPr lang="en-US" smtClean="0"/>
              <a:t>‹#›</a:t>
            </a:fld>
            <a:endParaRPr lang="en-US"/>
          </a:p>
        </p:txBody>
      </p:sp>
    </p:spTree>
    <p:extLst>
      <p:ext uri="{BB962C8B-B14F-4D97-AF65-F5344CB8AC3E}">
        <p14:creationId xmlns:p14="http://schemas.microsoft.com/office/powerpoint/2010/main" val="1581585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1"/>
        <p:cNvGrpSpPr/>
        <p:nvPr/>
      </p:nvGrpSpPr>
      <p:grpSpPr>
        <a:xfrm>
          <a:off x="0" y="0"/>
          <a:ext cx="0" cy="0"/>
          <a:chOff x="0" y="0"/>
          <a:chExt cx="0" cy="0"/>
        </a:xfrm>
      </p:grpSpPr>
      <p:sp>
        <p:nvSpPr>
          <p:cNvPr id="42" name="Google Shape;42;p1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5"/>
          <p:cNvSpPr txBox="1">
            <a:spLocks noGrp="1"/>
          </p:cNvSpPr>
          <p:nvPr>
            <p:ph type="body" idx="1"/>
          </p:nvPr>
        </p:nvSpPr>
        <p:spPr>
          <a:xfrm>
            <a:off x="838200"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4" name="Google Shape;44;p135"/>
          <p:cNvSpPr txBox="1">
            <a:spLocks noGrp="1"/>
          </p:cNvSpPr>
          <p:nvPr>
            <p:ph type="body" idx="2"/>
          </p:nvPr>
        </p:nvSpPr>
        <p:spPr>
          <a:xfrm>
            <a:off x="6172200"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5" name="Google Shape;45;p13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46" name="Google Shape;46;p13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47" name="Google Shape;47;p13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3690788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AD64C7-E007-41FC-9F06-374E81ED6157}" type="datetimeFigureOut">
              <a:rPr lang="en-US" smtClean="0"/>
              <a:t>4/6/2025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E9172D-ED74-4477-8ED2-C2E2D4F55B83}" type="slidenum">
              <a:rPr lang="en-US" smtClean="0"/>
              <a:t>‹#›</a:t>
            </a:fld>
            <a:endParaRPr lang="en-US"/>
          </a:p>
        </p:txBody>
      </p:sp>
    </p:spTree>
    <p:extLst>
      <p:ext uri="{BB962C8B-B14F-4D97-AF65-F5344CB8AC3E}">
        <p14:creationId xmlns:p14="http://schemas.microsoft.com/office/powerpoint/2010/main" val="251034547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D64C7-E007-41FC-9F06-374E81ED6157}" type="datetimeFigureOut">
              <a:rPr lang="en-US" smtClean="0"/>
              <a:t>4/6/2025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E9172D-ED74-4477-8ED2-C2E2D4F55B83}" type="slidenum">
              <a:rPr lang="en-US" smtClean="0"/>
              <a:t>‹#›</a:t>
            </a:fld>
            <a:endParaRPr lang="en-US"/>
          </a:p>
        </p:txBody>
      </p:sp>
    </p:spTree>
    <p:extLst>
      <p:ext uri="{BB962C8B-B14F-4D97-AF65-F5344CB8AC3E}">
        <p14:creationId xmlns:p14="http://schemas.microsoft.com/office/powerpoint/2010/main" val="93896962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AD64C7-E007-41FC-9F06-374E81ED6157}" type="datetimeFigureOut">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9172D-ED74-4477-8ED2-C2E2D4F55B83}" type="slidenum">
              <a:rPr lang="en-US" smtClean="0"/>
              <a:t>‹#›</a:t>
            </a:fld>
            <a:endParaRPr lang="en-US"/>
          </a:p>
        </p:txBody>
      </p:sp>
    </p:spTree>
    <p:extLst>
      <p:ext uri="{BB962C8B-B14F-4D97-AF65-F5344CB8AC3E}">
        <p14:creationId xmlns:p14="http://schemas.microsoft.com/office/powerpoint/2010/main" val="100770771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AD64C7-E007-41FC-9F06-374E81ED6157}" type="datetimeFigureOut">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9172D-ED74-4477-8ED2-C2E2D4F55B83}" type="slidenum">
              <a:rPr lang="en-US" smtClean="0"/>
              <a:t>‹#›</a:t>
            </a:fld>
            <a:endParaRPr lang="en-US"/>
          </a:p>
        </p:txBody>
      </p:sp>
    </p:spTree>
    <p:extLst>
      <p:ext uri="{BB962C8B-B14F-4D97-AF65-F5344CB8AC3E}">
        <p14:creationId xmlns:p14="http://schemas.microsoft.com/office/powerpoint/2010/main" val="79171109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D64C7-E007-41FC-9F06-374E81ED6157}"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9172D-ED74-4477-8ED2-C2E2D4F55B83}" type="slidenum">
              <a:rPr lang="en-US" smtClean="0"/>
              <a:t>‹#›</a:t>
            </a:fld>
            <a:endParaRPr lang="en-US"/>
          </a:p>
        </p:txBody>
      </p:sp>
    </p:spTree>
    <p:extLst>
      <p:ext uri="{BB962C8B-B14F-4D97-AF65-F5344CB8AC3E}">
        <p14:creationId xmlns:p14="http://schemas.microsoft.com/office/powerpoint/2010/main" val="399034945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D64C7-E007-41FC-9F06-374E81ED6157}"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9172D-ED74-4477-8ED2-C2E2D4F55B83}" type="slidenum">
              <a:rPr lang="en-US" smtClean="0"/>
              <a:t>‹#›</a:t>
            </a:fld>
            <a:endParaRPr lang="en-US"/>
          </a:p>
        </p:txBody>
      </p:sp>
    </p:spTree>
    <p:extLst>
      <p:ext uri="{BB962C8B-B14F-4D97-AF65-F5344CB8AC3E}">
        <p14:creationId xmlns:p14="http://schemas.microsoft.com/office/powerpoint/2010/main" val="219053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8"/>
        <p:cNvGrpSpPr/>
        <p:nvPr/>
      </p:nvGrpSpPr>
      <p:grpSpPr>
        <a:xfrm>
          <a:off x="0" y="0"/>
          <a:ext cx="0" cy="0"/>
          <a:chOff x="0" y="0"/>
          <a:chExt cx="0" cy="0"/>
        </a:xfrm>
      </p:grpSpPr>
      <p:sp>
        <p:nvSpPr>
          <p:cNvPr id="49" name="Google Shape;49;p1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3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333"/>
              </a:spcBef>
              <a:spcAft>
                <a:spcPts val="0"/>
              </a:spcAft>
              <a:buClr>
                <a:schemeClr val="dk1"/>
              </a:buClr>
              <a:buSzPts val="4267"/>
              <a:buNone/>
              <a:defRPr sz="5689" b="1"/>
            </a:lvl1pPr>
            <a:lvl2pPr marL="914400" lvl="1" indent="-228600" algn="l">
              <a:lnSpc>
                <a:spcPct val="90000"/>
              </a:lnSpc>
              <a:spcBef>
                <a:spcPts val="667"/>
              </a:spcBef>
              <a:spcAft>
                <a:spcPts val="0"/>
              </a:spcAft>
              <a:buClr>
                <a:schemeClr val="dk1"/>
              </a:buClr>
              <a:buSzPts val="3556"/>
              <a:buNone/>
              <a:defRPr sz="4741" b="1"/>
            </a:lvl2pPr>
            <a:lvl3pPr marL="1371600" lvl="2" indent="-228600" algn="l">
              <a:lnSpc>
                <a:spcPct val="90000"/>
              </a:lnSpc>
              <a:spcBef>
                <a:spcPts val="667"/>
              </a:spcBef>
              <a:spcAft>
                <a:spcPts val="0"/>
              </a:spcAft>
              <a:buClr>
                <a:schemeClr val="dk1"/>
              </a:buClr>
              <a:buSzPts val="3200"/>
              <a:buNone/>
              <a:defRPr sz="4267" b="1"/>
            </a:lvl3pPr>
            <a:lvl4pPr marL="1828800" lvl="3" indent="-228600" algn="l">
              <a:lnSpc>
                <a:spcPct val="90000"/>
              </a:lnSpc>
              <a:spcBef>
                <a:spcPts val="667"/>
              </a:spcBef>
              <a:spcAft>
                <a:spcPts val="0"/>
              </a:spcAft>
              <a:buClr>
                <a:schemeClr val="dk1"/>
              </a:buClr>
              <a:buSzPts val="2844"/>
              <a:buNone/>
              <a:defRPr sz="3791" b="1"/>
            </a:lvl4pPr>
            <a:lvl5pPr marL="2286000" lvl="4" indent="-228600" algn="l">
              <a:lnSpc>
                <a:spcPct val="90000"/>
              </a:lnSpc>
              <a:spcBef>
                <a:spcPts val="667"/>
              </a:spcBef>
              <a:spcAft>
                <a:spcPts val="0"/>
              </a:spcAft>
              <a:buClr>
                <a:schemeClr val="dk1"/>
              </a:buClr>
              <a:buSzPts val="2844"/>
              <a:buNone/>
              <a:defRPr sz="3791" b="1"/>
            </a:lvl5pPr>
            <a:lvl6pPr marL="2743200" lvl="5" indent="-228600" algn="l">
              <a:lnSpc>
                <a:spcPct val="90000"/>
              </a:lnSpc>
              <a:spcBef>
                <a:spcPts val="667"/>
              </a:spcBef>
              <a:spcAft>
                <a:spcPts val="0"/>
              </a:spcAft>
              <a:buClr>
                <a:schemeClr val="dk1"/>
              </a:buClr>
              <a:buSzPts val="2844"/>
              <a:buNone/>
              <a:defRPr sz="3791" b="1"/>
            </a:lvl6pPr>
            <a:lvl7pPr marL="3200400" lvl="6" indent="-228600" algn="l">
              <a:lnSpc>
                <a:spcPct val="90000"/>
              </a:lnSpc>
              <a:spcBef>
                <a:spcPts val="667"/>
              </a:spcBef>
              <a:spcAft>
                <a:spcPts val="0"/>
              </a:spcAft>
              <a:buClr>
                <a:schemeClr val="dk1"/>
              </a:buClr>
              <a:buSzPts val="2844"/>
              <a:buNone/>
              <a:defRPr sz="3791" b="1"/>
            </a:lvl7pPr>
            <a:lvl8pPr marL="3657600" lvl="7" indent="-228600" algn="l">
              <a:lnSpc>
                <a:spcPct val="90000"/>
              </a:lnSpc>
              <a:spcBef>
                <a:spcPts val="667"/>
              </a:spcBef>
              <a:spcAft>
                <a:spcPts val="0"/>
              </a:spcAft>
              <a:buClr>
                <a:schemeClr val="dk1"/>
              </a:buClr>
              <a:buSzPts val="2844"/>
              <a:buNone/>
              <a:defRPr sz="3791" b="1"/>
            </a:lvl8pPr>
            <a:lvl9pPr marL="4114800" lvl="8" indent="-228600" algn="l">
              <a:lnSpc>
                <a:spcPct val="90000"/>
              </a:lnSpc>
              <a:spcBef>
                <a:spcPts val="667"/>
              </a:spcBef>
              <a:spcAft>
                <a:spcPts val="0"/>
              </a:spcAft>
              <a:buClr>
                <a:schemeClr val="dk1"/>
              </a:buClr>
              <a:buSzPts val="2844"/>
              <a:buNone/>
              <a:defRPr sz="3791" b="1"/>
            </a:lvl9pPr>
          </a:lstStyle>
          <a:p>
            <a:endParaRPr/>
          </a:p>
        </p:txBody>
      </p:sp>
      <p:sp>
        <p:nvSpPr>
          <p:cNvPr id="51" name="Google Shape;51;p13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52" name="Google Shape;52;p136"/>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333"/>
              </a:spcBef>
              <a:spcAft>
                <a:spcPts val="0"/>
              </a:spcAft>
              <a:buClr>
                <a:schemeClr val="dk1"/>
              </a:buClr>
              <a:buSzPts val="4267"/>
              <a:buNone/>
              <a:defRPr sz="5689" b="1"/>
            </a:lvl1pPr>
            <a:lvl2pPr marL="914400" lvl="1" indent="-228600" algn="l">
              <a:lnSpc>
                <a:spcPct val="90000"/>
              </a:lnSpc>
              <a:spcBef>
                <a:spcPts val="667"/>
              </a:spcBef>
              <a:spcAft>
                <a:spcPts val="0"/>
              </a:spcAft>
              <a:buClr>
                <a:schemeClr val="dk1"/>
              </a:buClr>
              <a:buSzPts val="3556"/>
              <a:buNone/>
              <a:defRPr sz="4741" b="1"/>
            </a:lvl2pPr>
            <a:lvl3pPr marL="1371600" lvl="2" indent="-228600" algn="l">
              <a:lnSpc>
                <a:spcPct val="90000"/>
              </a:lnSpc>
              <a:spcBef>
                <a:spcPts val="667"/>
              </a:spcBef>
              <a:spcAft>
                <a:spcPts val="0"/>
              </a:spcAft>
              <a:buClr>
                <a:schemeClr val="dk1"/>
              </a:buClr>
              <a:buSzPts val="3200"/>
              <a:buNone/>
              <a:defRPr sz="4267" b="1"/>
            </a:lvl3pPr>
            <a:lvl4pPr marL="1828800" lvl="3" indent="-228600" algn="l">
              <a:lnSpc>
                <a:spcPct val="90000"/>
              </a:lnSpc>
              <a:spcBef>
                <a:spcPts val="667"/>
              </a:spcBef>
              <a:spcAft>
                <a:spcPts val="0"/>
              </a:spcAft>
              <a:buClr>
                <a:schemeClr val="dk1"/>
              </a:buClr>
              <a:buSzPts val="2844"/>
              <a:buNone/>
              <a:defRPr sz="3791" b="1"/>
            </a:lvl4pPr>
            <a:lvl5pPr marL="2286000" lvl="4" indent="-228600" algn="l">
              <a:lnSpc>
                <a:spcPct val="90000"/>
              </a:lnSpc>
              <a:spcBef>
                <a:spcPts val="667"/>
              </a:spcBef>
              <a:spcAft>
                <a:spcPts val="0"/>
              </a:spcAft>
              <a:buClr>
                <a:schemeClr val="dk1"/>
              </a:buClr>
              <a:buSzPts val="2844"/>
              <a:buNone/>
              <a:defRPr sz="3791" b="1"/>
            </a:lvl5pPr>
            <a:lvl6pPr marL="2743200" lvl="5" indent="-228600" algn="l">
              <a:lnSpc>
                <a:spcPct val="90000"/>
              </a:lnSpc>
              <a:spcBef>
                <a:spcPts val="667"/>
              </a:spcBef>
              <a:spcAft>
                <a:spcPts val="0"/>
              </a:spcAft>
              <a:buClr>
                <a:schemeClr val="dk1"/>
              </a:buClr>
              <a:buSzPts val="2844"/>
              <a:buNone/>
              <a:defRPr sz="3791" b="1"/>
            </a:lvl6pPr>
            <a:lvl7pPr marL="3200400" lvl="6" indent="-228600" algn="l">
              <a:lnSpc>
                <a:spcPct val="90000"/>
              </a:lnSpc>
              <a:spcBef>
                <a:spcPts val="667"/>
              </a:spcBef>
              <a:spcAft>
                <a:spcPts val="0"/>
              </a:spcAft>
              <a:buClr>
                <a:schemeClr val="dk1"/>
              </a:buClr>
              <a:buSzPts val="2844"/>
              <a:buNone/>
              <a:defRPr sz="3791" b="1"/>
            </a:lvl7pPr>
            <a:lvl8pPr marL="3657600" lvl="7" indent="-228600" algn="l">
              <a:lnSpc>
                <a:spcPct val="90000"/>
              </a:lnSpc>
              <a:spcBef>
                <a:spcPts val="667"/>
              </a:spcBef>
              <a:spcAft>
                <a:spcPts val="0"/>
              </a:spcAft>
              <a:buClr>
                <a:schemeClr val="dk1"/>
              </a:buClr>
              <a:buSzPts val="2844"/>
              <a:buNone/>
              <a:defRPr sz="3791" b="1"/>
            </a:lvl8pPr>
            <a:lvl9pPr marL="4114800" lvl="8" indent="-228600" algn="l">
              <a:lnSpc>
                <a:spcPct val="90000"/>
              </a:lnSpc>
              <a:spcBef>
                <a:spcPts val="667"/>
              </a:spcBef>
              <a:spcAft>
                <a:spcPts val="0"/>
              </a:spcAft>
              <a:buClr>
                <a:schemeClr val="dk1"/>
              </a:buClr>
              <a:buSzPts val="2844"/>
              <a:buNone/>
              <a:defRPr sz="3791" b="1"/>
            </a:lvl9pPr>
          </a:lstStyle>
          <a:p>
            <a:endParaRPr/>
          </a:p>
        </p:txBody>
      </p:sp>
      <p:sp>
        <p:nvSpPr>
          <p:cNvPr id="53" name="Google Shape;53;p136"/>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54" name="Google Shape;54;p13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55" name="Google Shape;55;p13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56" name="Google Shape;56;p13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04915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1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3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0" name="Google Shape;60;p13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1" name="Google Shape;61;p13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0696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90FBC-FDA6-4704-AAD3-16751A4468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997DB5-E223-4157-B341-187F7F2E90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B9FCC5-850E-49A5-85CA-D814906C158A}"/>
              </a:ext>
            </a:extLst>
          </p:cNvPr>
          <p:cNvSpPr>
            <a:spLocks noGrp="1"/>
          </p:cNvSpPr>
          <p:nvPr>
            <p:ph type="dt" sz="half" idx="10"/>
          </p:nvPr>
        </p:nvSpPr>
        <p:spPr/>
        <p:txBody>
          <a:bodyPr/>
          <a:lstStyle/>
          <a:p>
            <a:fld id="{5EF05FE2-657B-4989-ACA2-A1C9304855F7}" type="datetimeFigureOut">
              <a:rPr lang="en-US" smtClean="0"/>
              <a:t>4/6/2025</a:t>
            </a:fld>
            <a:endParaRPr lang="en-US"/>
          </a:p>
        </p:txBody>
      </p:sp>
      <p:sp>
        <p:nvSpPr>
          <p:cNvPr id="5" name="Footer Placeholder 4">
            <a:extLst>
              <a:ext uri="{FF2B5EF4-FFF2-40B4-BE49-F238E27FC236}">
                <a16:creationId xmlns:a16="http://schemas.microsoft.com/office/drawing/2014/main" id="{A1331FDA-4781-4B37-8FD0-601F37CC4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E8FF4-BA64-4DF4-A128-81D7C3235C58}"/>
              </a:ext>
            </a:extLst>
          </p:cNvPr>
          <p:cNvSpPr>
            <a:spLocks noGrp="1"/>
          </p:cNvSpPr>
          <p:nvPr>
            <p:ph type="sldNum" sz="quarter" idx="12"/>
          </p:nvPr>
        </p:nvSpPr>
        <p:spPr/>
        <p:txBody>
          <a:bodyPr/>
          <a:lstStyle/>
          <a:p>
            <a:fld id="{5C61890B-AB76-480A-8527-FF04678D46B9}" type="slidenum">
              <a:rPr lang="en-US" smtClean="0"/>
              <a:t>‹#›</a:t>
            </a:fld>
            <a:endParaRPr lang="en-US"/>
          </a:p>
        </p:txBody>
      </p:sp>
    </p:spTree>
    <p:extLst>
      <p:ext uri="{BB962C8B-B14F-4D97-AF65-F5344CB8AC3E}">
        <p14:creationId xmlns:p14="http://schemas.microsoft.com/office/powerpoint/2010/main" val="948913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2"/>
        <p:cNvGrpSpPr/>
        <p:nvPr/>
      </p:nvGrpSpPr>
      <p:grpSpPr>
        <a:xfrm>
          <a:off x="0" y="0"/>
          <a:ext cx="0" cy="0"/>
          <a:chOff x="0" y="0"/>
          <a:chExt cx="0" cy="0"/>
        </a:xfrm>
      </p:grpSpPr>
      <p:sp>
        <p:nvSpPr>
          <p:cNvPr id="63" name="Google Shape;63;p1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689"/>
              <a:buFont typeface="Calibri"/>
              <a:buNone/>
              <a:defRPr sz="758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8"/>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00" lvl="0" indent="-589851" algn="l">
              <a:lnSpc>
                <a:spcPct val="90000"/>
              </a:lnSpc>
              <a:spcBef>
                <a:spcPts val="1333"/>
              </a:spcBef>
              <a:spcAft>
                <a:spcPts val="0"/>
              </a:spcAft>
              <a:buClr>
                <a:schemeClr val="dk1"/>
              </a:buClr>
              <a:buSzPts val="5689"/>
              <a:buChar char="•"/>
              <a:defRPr sz="7585"/>
            </a:lvl1pPr>
            <a:lvl2pPr marL="914400" lvl="1" indent="-544703" algn="l">
              <a:lnSpc>
                <a:spcPct val="90000"/>
              </a:lnSpc>
              <a:spcBef>
                <a:spcPts val="667"/>
              </a:spcBef>
              <a:spcAft>
                <a:spcPts val="0"/>
              </a:spcAft>
              <a:buClr>
                <a:schemeClr val="dk1"/>
              </a:buClr>
              <a:buSzPts val="4978"/>
              <a:buChar char="•"/>
              <a:defRPr sz="6637"/>
            </a:lvl2pPr>
            <a:lvl3pPr marL="1371600" lvl="2" indent="-499554" algn="l">
              <a:lnSpc>
                <a:spcPct val="90000"/>
              </a:lnSpc>
              <a:spcBef>
                <a:spcPts val="667"/>
              </a:spcBef>
              <a:spcAft>
                <a:spcPts val="0"/>
              </a:spcAft>
              <a:buClr>
                <a:schemeClr val="dk1"/>
              </a:buClr>
              <a:buSzPts val="4267"/>
              <a:buChar char="•"/>
              <a:defRPr sz="5689"/>
            </a:lvl3pPr>
            <a:lvl4pPr marL="1828800" lvl="3" indent="-454406" algn="l">
              <a:lnSpc>
                <a:spcPct val="90000"/>
              </a:lnSpc>
              <a:spcBef>
                <a:spcPts val="667"/>
              </a:spcBef>
              <a:spcAft>
                <a:spcPts val="0"/>
              </a:spcAft>
              <a:buClr>
                <a:schemeClr val="dk1"/>
              </a:buClr>
              <a:buSzPts val="3556"/>
              <a:buChar char="•"/>
              <a:defRPr sz="4741"/>
            </a:lvl4pPr>
            <a:lvl5pPr marL="2286000" lvl="4" indent="-454406" algn="l">
              <a:lnSpc>
                <a:spcPct val="90000"/>
              </a:lnSpc>
              <a:spcBef>
                <a:spcPts val="667"/>
              </a:spcBef>
              <a:spcAft>
                <a:spcPts val="0"/>
              </a:spcAft>
              <a:buClr>
                <a:schemeClr val="dk1"/>
              </a:buClr>
              <a:buSzPts val="3556"/>
              <a:buChar char="•"/>
              <a:defRPr sz="4741"/>
            </a:lvl5pPr>
            <a:lvl6pPr marL="2743200" lvl="5" indent="-454406" algn="l">
              <a:lnSpc>
                <a:spcPct val="90000"/>
              </a:lnSpc>
              <a:spcBef>
                <a:spcPts val="667"/>
              </a:spcBef>
              <a:spcAft>
                <a:spcPts val="0"/>
              </a:spcAft>
              <a:buClr>
                <a:schemeClr val="dk1"/>
              </a:buClr>
              <a:buSzPts val="3556"/>
              <a:buChar char="•"/>
              <a:defRPr sz="4741"/>
            </a:lvl6pPr>
            <a:lvl7pPr marL="3200400" lvl="6" indent="-454406" algn="l">
              <a:lnSpc>
                <a:spcPct val="90000"/>
              </a:lnSpc>
              <a:spcBef>
                <a:spcPts val="667"/>
              </a:spcBef>
              <a:spcAft>
                <a:spcPts val="0"/>
              </a:spcAft>
              <a:buClr>
                <a:schemeClr val="dk1"/>
              </a:buClr>
              <a:buSzPts val="3556"/>
              <a:buChar char="•"/>
              <a:defRPr sz="4741"/>
            </a:lvl7pPr>
            <a:lvl8pPr marL="3657600" lvl="7" indent="-454406" algn="l">
              <a:lnSpc>
                <a:spcPct val="90000"/>
              </a:lnSpc>
              <a:spcBef>
                <a:spcPts val="667"/>
              </a:spcBef>
              <a:spcAft>
                <a:spcPts val="0"/>
              </a:spcAft>
              <a:buClr>
                <a:schemeClr val="dk1"/>
              </a:buClr>
              <a:buSzPts val="3556"/>
              <a:buChar char="•"/>
              <a:defRPr sz="4741"/>
            </a:lvl8pPr>
            <a:lvl9pPr marL="4114800" lvl="8" indent="-454406" algn="l">
              <a:lnSpc>
                <a:spcPct val="90000"/>
              </a:lnSpc>
              <a:spcBef>
                <a:spcPts val="667"/>
              </a:spcBef>
              <a:spcAft>
                <a:spcPts val="0"/>
              </a:spcAft>
              <a:buClr>
                <a:schemeClr val="dk1"/>
              </a:buClr>
              <a:buSzPts val="3556"/>
              <a:buChar char="•"/>
              <a:defRPr sz="4741"/>
            </a:lvl9pPr>
          </a:lstStyle>
          <a:p>
            <a:endParaRPr/>
          </a:p>
        </p:txBody>
      </p:sp>
      <p:sp>
        <p:nvSpPr>
          <p:cNvPr id="65" name="Google Shape;65;p138"/>
          <p:cNvSpPr txBox="1">
            <a:spLocks noGrp="1"/>
          </p:cNvSpPr>
          <p:nvPr>
            <p:ph type="body" idx="2"/>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2844"/>
              <a:buNone/>
              <a:defRPr sz="3791"/>
            </a:lvl1pPr>
            <a:lvl2pPr marL="914400" lvl="1" indent="-228600" algn="l">
              <a:lnSpc>
                <a:spcPct val="90000"/>
              </a:lnSpc>
              <a:spcBef>
                <a:spcPts val="667"/>
              </a:spcBef>
              <a:spcAft>
                <a:spcPts val="0"/>
              </a:spcAft>
              <a:buClr>
                <a:schemeClr val="dk1"/>
              </a:buClr>
              <a:buSzPts val="2489"/>
              <a:buNone/>
              <a:defRPr sz="3318"/>
            </a:lvl2pPr>
            <a:lvl3pPr marL="1371600" lvl="2" indent="-228600" algn="l">
              <a:lnSpc>
                <a:spcPct val="90000"/>
              </a:lnSpc>
              <a:spcBef>
                <a:spcPts val="667"/>
              </a:spcBef>
              <a:spcAft>
                <a:spcPts val="0"/>
              </a:spcAft>
              <a:buClr>
                <a:schemeClr val="dk1"/>
              </a:buClr>
              <a:buSzPts val="2133"/>
              <a:buNone/>
              <a:defRPr sz="2844"/>
            </a:lvl3pPr>
            <a:lvl4pPr marL="1828800" lvl="3" indent="-228600" algn="l">
              <a:lnSpc>
                <a:spcPct val="90000"/>
              </a:lnSpc>
              <a:spcBef>
                <a:spcPts val="667"/>
              </a:spcBef>
              <a:spcAft>
                <a:spcPts val="0"/>
              </a:spcAft>
              <a:buClr>
                <a:schemeClr val="dk1"/>
              </a:buClr>
              <a:buSzPts val="1778"/>
              <a:buNone/>
              <a:defRPr sz="2371"/>
            </a:lvl4pPr>
            <a:lvl5pPr marL="2286000" lvl="4" indent="-228600" algn="l">
              <a:lnSpc>
                <a:spcPct val="90000"/>
              </a:lnSpc>
              <a:spcBef>
                <a:spcPts val="667"/>
              </a:spcBef>
              <a:spcAft>
                <a:spcPts val="0"/>
              </a:spcAft>
              <a:buClr>
                <a:schemeClr val="dk1"/>
              </a:buClr>
              <a:buSzPts val="1778"/>
              <a:buNone/>
              <a:defRPr sz="2371"/>
            </a:lvl5pPr>
            <a:lvl6pPr marL="2743200" lvl="5" indent="-228600" algn="l">
              <a:lnSpc>
                <a:spcPct val="90000"/>
              </a:lnSpc>
              <a:spcBef>
                <a:spcPts val="667"/>
              </a:spcBef>
              <a:spcAft>
                <a:spcPts val="0"/>
              </a:spcAft>
              <a:buClr>
                <a:schemeClr val="dk1"/>
              </a:buClr>
              <a:buSzPts val="1778"/>
              <a:buNone/>
              <a:defRPr sz="2371"/>
            </a:lvl6pPr>
            <a:lvl7pPr marL="3200400" lvl="6" indent="-228600" algn="l">
              <a:lnSpc>
                <a:spcPct val="90000"/>
              </a:lnSpc>
              <a:spcBef>
                <a:spcPts val="667"/>
              </a:spcBef>
              <a:spcAft>
                <a:spcPts val="0"/>
              </a:spcAft>
              <a:buClr>
                <a:schemeClr val="dk1"/>
              </a:buClr>
              <a:buSzPts val="1778"/>
              <a:buNone/>
              <a:defRPr sz="2371"/>
            </a:lvl7pPr>
            <a:lvl8pPr marL="3657600" lvl="7" indent="-228600" algn="l">
              <a:lnSpc>
                <a:spcPct val="90000"/>
              </a:lnSpc>
              <a:spcBef>
                <a:spcPts val="667"/>
              </a:spcBef>
              <a:spcAft>
                <a:spcPts val="0"/>
              </a:spcAft>
              <a:buClr>
                <a:schemeClr val="dk1"/>
              </a:buClr>
              <a:buSzPts val="1778"/>
              <a:buNone/>
              <a:defRPr sz="2371"/>
            </a:lvl8pPr>
            <a:lvl9pPr marL="4114800" lvl="8" indent="-228600" algn="l">
              <a:lnSpc>
                <a:spcPct val="90000"/>
              </a:lnSpc>
              <a:spcBef>
                <a:spcPts val="667"/>
              </a:spcBef>
              <a:spcAft>
                <a:spcPts val="0"/>
              </a:spcAft>
              <a:buClr>
                <a:schemeClr val="dk1"/>
              </a:buClr>
              <a:buSzPts val="1778"/>
              <a:buNone/>
              <a:defRPr sz="2371"/>
            </a:lvl9pPr>
          </a:lstStyle>
          <a:p>
            <a:endParaRPr/>
          </a:p>
        </p:txBody>
      </p:sp>
      <p:sp>
        <p:nvSpPr>
          <p:cNvPr id="66" name="Google Shape;66;p13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7" name="Google Shape;67;p13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8" name="Google Shape;68;p13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22359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sp>
        <p:nvSpPr>
          <p:cNvPr id="70" name="Google Shape;70;p1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689"/>
              <a:buFont typeface="Calibri"/>
              <a:buNone/>
              <a:defRPr sz="758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39"/>
          <p:cNvSpPr>
            <a:spLocks noGrp="1"/>
          </p:cNvSpPr>
          <p:nvPr>
            <p:ph type="pic" idx="2"/>
          </p:nvPr>
        </p:nvSpPr>
        <p:spPr>
          <a:xfrm>
            <a:off x="5183188" y="987426"/>
            <a:ext cx="6172200" cy="4873625"/>
          </a:xfrm>
          <a:prstGeom prst="rect">
            <a:avLst/>
          </a:prstGeom>
          <a:noFill/>
          <a:ln>
            <a:noFill/>
          </a:ln>
        </p:spPr>
      </p:sp>
      <p:sp>
        <p:nvSpPr>
          <p:cNvPr id="72" name="Google Shape;72;p139"/>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2844"/>
              <a:buNone/>
              <a:defRPr sz="3791"/>
            </a:lvl1pPr>
            <a:lvl2pPr marL="914400" lvl="1" indent="-228600" algn="l">
              <a:lnSpc>
                <a:spcPct val="90000"/>
              </a:lnSpc>
              <a:spcBef>
                <a:spcPts val="667"/>
              </a:spcBef>
              <a:spcAft>
                <a:spcPts val="0"/>
              </a:spcAft>
              <a:buClr>
                <a:schemeClr val="dk1"/>
              </a:buClr>
              <a:buSzPts val="2489"/>
              <a:buNone/>
              <a:defRPr sz="3318"/>
            </a:lvl2pPr>
            <a:lvl3pPr marL="1371600" lvl="2" indent="-228600" algn="l">
              <a:lnSpc>
                <a:spcPct val="90000"/>
              </a:lnSpc>
              <a:spcBef>
                <a:spcPts val="667"/>
              </a:spcBef>
              <a:spcAft>
                <a:spcPts val="0"/>
              </a:spcAft>
              <a:buClr>
                <a:schemeClr val="dk1"/>
              </a:buClr>
              <a:buSzPts val="2133"/>
              <a:buNone/>
              <a:defRPr sz="2844"/>
            </a:lvl3pPr>
            <a:lvl4pPr marL="1828800" lvl="3" indent="-228600" algn="l">
              <a:lnSpc>
                <a:spcPct val="90000"/>
              </a:lnSpc>
              <a:spcBef>
                <a:spcPts val="667"/>
              </a:spcBef>
              <a:spcAft>
                <a:spcPts val="0"/>
              </a:spcAft>
              <a:buClr>
                <a:schemeClr val="dk1"/>
              </a:buClr>
              <a:buSzPts val="1778"/>
              <a:buNone/>
              <a:defRPr sz="2371"/>
            </a:lvl4pPr>
            <a:lvl5pPr marL="2286000" lvl="4" indent="-228600" algn="l">
              <a:lnSpc>
                <a:spcPct val="90000"/>
              </a:lnSpc>
              <a:spcBef>
                <a:spcPts val="667"/>
              </a:spcBef>
              <a:spcAft>
                <a:spcPts val="0"/>
              </a:spcAft>
              <a:buClr>
                <a:schemeClr val="dk1"/>
              </a:buClr>
              <a:buSzPts val="1778"/>
              <a:buNone/>
              <a:defRPr sz="2371"/>
            </a:lvl5pPr>
            <a:lvl6pPr marL="2743200" lvl="5" indent="-228600" algn="l">
              <a:lnSpc>
                <a:spcPct val="90000"/>
              </a:lnSpc>
              <a:spcBef>
                <a:spcPts val="667"/>
              </a:spcBef>
              <a:spcAft>
                <a:spcPts val="0"/>
              </a:spcAft>
              <a:buClr>
                <a:schemeClr val="dk1"/>
              </a:buClr>
              <a:buSzPts val="1778"/>
              <a:buNone/>
              <a:defRPr sz="2371"/>
            </a:lvl6pPr>
            <a:lvl7pPr marL="3200400" lvl="6" indent="-228600" algn="l">
              <a:lnSpc>
                <a:spcPct val="90000"/>
              </a:lnSpc>
              <a:spcBef>
                <a:spcPts val="667"/>
              </a:spcBef>
              <a:spcAft>
                <a:spcPts val="0"/>
              </a:spcAft>
              <a:buClr>
                <a:schemeClr val="dk1"/>
              </a:buClr>
              <a:buSzPts val="1778"/>
              <a:buNone/>
              <a:defRPr sz="2371"/>
            </a:lvl7pPr>
            <a:lvl8pPr marL="3657600" lvl="7" indent="-228600" algn="l">
              <a:lnSpc>
                <a:spcPct val="90000"/>
              </a:lnSpc>
              <a:spcBef>
                <a:spcPts val="667"/>
              </a:spcBef>
              <a:spcAft>
                <a:spcPts val="0"/>
              </a:spcAft>
              <a:buClr>
                <a:schemeClr val="dk1"/>
              </a:buClr>
              <a:buSzPts val="1778"/>
              <a:buNone/>
              <a:defRPr sz="2371"/>
            </a:lvl8pPr>
            <a:lvl9pPr marL="4114800" lvl="8" indent="-228600" algn="l">
              <a:lnSpc>
                <a:spcPct val="90000"/>
              </a:lnSpc>
              <a:spcBef>
                <a:spcPts val="667"/>
              </a:spcBef>
              <a:spcAft>
                <a:spcPts val="0"/>
              </a:spcAft>
              <a:buClr>
                <a:schemeClr val="dk1"/>
              </a:buClr>
              <a:buSzPts val="1778"/>
              <a:buNone/>
              <a:defRPr sz="2371"/>
            </a:lvl9pPr>
          </a:lstStyle>
          <a:p>
            <a:endParaRPr/>
          </a:p>
        </p:txBody>
      </p:sp>
      <p:sp>
        <p:nvSpPr>
          <p:cNvPr id="73" name="Google Shape;73;p13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74" name="Google Shape;74;p13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75" name="Google Shape;75;p13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68354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
        <p:cNvGrpSpPr/>
        <p:nvPr/>
      </p:nvGrpSpPr>
      <p:grpSpPr>
        <a:xfrm>
          <a:off x="0" y="0"/>
          <a:ext cx="0" cy="0"/>
          <a:chOff x="0" y="0"/>
          <a:chExt cx="0" cy="0"/>
        </a:xfrm>
      </p:grpSpPr>
      <p:sp>
        <p:nvSpPr>
          <p:cNvPr id="77" name="Google Shape;77;p1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40"/>
          <p:cNvSpPr txBox="1">
            <a:spLocks noGrp="1"/>
          </p:cNvSpPr>
          <p:nvPr>
            <p:ph type="body" idx="1"/>
          </p:nvPr>
        </p:nvSpPr>
        <p:spPr>
          <a:xfrm rot="5400000">
            <a:off x="3920331" y="-1256505"/>
            <a:ext cx="4351339"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9" name="Google Shape;79;p14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80" name="Google Shape;80;p14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81" name="Google Shape;81;p14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83016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2"/>
        <p:cNvGrpSpPr/>
        <p:nvPr/>
      </p:nvGrpSpPr>
      <p:grpSpPr>
        <a:xfrm>
          <a:off x="0" y="0"/>
          <a:ext cx="0" cy="0"/>
          <a:chOff x="0" y="0"/>
          <a:chExt cx="0" cy="0"/>
        </a:xfrm>
      </p:grpSpPr>
      <p:sp>
        <p:nvSpPr>
          <p:cNvPr id="83" name="Google Shape;83;p141"/>
          <p:cNvSpPr txBox="1">
            <a:spLocks noGrp="1"/>
          </p:cNvSpPr>
          <p:nvPr>
            <p:ph type="title"/>
          </p:nvPr>
        </p:nvSpPr>
        <p:spPr>
          <a:xfrm rot="5400000">
            <a:off x="7133431" y="1956595"/>
            <a:ext cx="5811839"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41"/>
          <p:cNvSpPr txBox="1">
            <a:spLocks noGrp="1"/>
          </p:cNvSpPr>
          <p:nvPr>
            <p:ph type="body" idx="1"/>
          </p:nvPr>
        </p:nvSpPr>
        <p:spPr>
          <a:xfrm rot="5400000">
            <a:off x="1799431" y="-596105"/>
            <a:ext cx="5811839"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5" name="Google Shape;85;p14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86" name="Google Shape;86;p14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87" name="Google Shape;87;p14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10128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4"/>
        <p:cNvGrpSpPr/>
        <p:nvPr/>
      </p:nvGrpSpPr>
      <p:grpSpPr>
        <a:xfrm>
          <a:off x="0" y="0"/>
          <a:ext cx="0" cy="0"/>
          <a:chOff x="0" y="0"/>
          <a:chExt cx="0" cy="0"/>
        </a:xfrm>
      </p:grpSpPr>
      <p:sp>
        <p:nvSpPr>
          <p:cNvPr id="95" name="Google Shape;95;p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71"/>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7" name="Google Shape;97;p7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98" name="Google Shape;98;p7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99" name="Google Shape;99;p7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50646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12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02" name="Google Shape;102;p12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03" name="Google Shape;103;p12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81962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4"/>
        <p:cNvGrpSpPr/>
        <p:nvPr/>
      </p:nvGrpSpPr>
      <p:grpSpPr>
        <a:xfrm>
          <a:off x="0" y="0"/>
          <a:ext cx="0" cy="0"/>
          <a:chOff x="0" y="0"/>
          <a:chExt cx="0" cy="0"/>
        </a:xfrm>
      </p:grpSpPr>
      <p:sp>
        <p:nvSpPr>
          <p:cNvPr id="105" name="Google Shape;105;p1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0667"/>
              <a:buFont typeface="Calibri"/>
              <a:buNone/>
              <a:defRPr sz="14222"/>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21"/>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333"/>
              </a:spcBef>
              <a:spcAft>
                <a:spcPts val="0"/>
              </a:spcAft>
              <a:buClr>
                <a:schemeClr val="dk1"/>
              </a:buClr>
              <a:buSzPts val="4267"/>
              <a:buNone/>
              <a:defRPr sz="5689"/>
            </a:lvl1pPr>
            <a:lvl2pPr lvl="1" algn="ctr">
              <a:lnSpc>
                <a:spcPct val="90000"/>
              </a:lnSpc>
              <a:spcBef>
                <a:spcPts val="667"/>
              </a:spcBef>
              <a:spcAft>
                <a:spcPts val="0"/>
              </a:spcAft>
              <a:buClr>
                <a:schemeClr val="dk1"/>
              </a:buClr>
              <a:buSzPts val="3556"/>
              <a:buNone/>
              <a:defRPr sz="4741"/>
            </a:lvl2pPr>
            <a:lvl3pPr lvl="2" algn="ctr">
              <a:lnSpc>
                <a:spcPct val="90000"/>
              </a:lnSpc>
              <a:spcBef>
                <a:spcPts val="667"/>
              </a:spcBef>
              <a:spcAft>
                <a:spcPts val="0"/>
              </a:spcAft>
              <a:buClr>
                <a:schemeClr val="dk1"/>
              </a:buClr>
              <a:buSzPts val="3200"/>
              <a:buNone/>
              <a:defRPr sz="4267"/>
            </a:lvl3pPr>
            <a:lvl4pPr lvl="3" algn="ctr">
              <a:lnSpc>
                <a:spcPct val="90000"/>
              </a:lnSpc>
              <a:spcBef>
                <a:spcPts val="667"/>
              </a:spcBef>
              <a:spcAft>
                <a:spcPts val="0"/>
              </a:spcAft>
              <a:buClr>
                <a:schemeClr val="dk1"/>
              </a:buClr>
              <a:buSzPts val="2844"/>
              <a:buNone/>
              <a:defRPr sz="3791"/>
            </a:lvl4pPr>
            <a:lvl5pPr lvl="4" algn="ctr">
              <a:lnSpc>
                <a:spcPct val="90000"/>
              </a:lnSpc>
              <a:spcBef>
                <a:spcPts val="667"/>
              </a:spcBef>
              <a:spcAft>
                <a:spcPts val="0"/>
              </a:spcAft>
              <a:buClr>
                <a:schemeClr val="dk1"/>
              </a:buClr>
              <a:buSzPts val="2844"/>
              <a:buNone/>
              <a:defRPr sz="3791"/>
            </a:lvl5pPr>
            <a:lvl6pPr lvl="5" algn="ctr">
              <a:lnSpc>
                <a:spcPct val="90000"/>
              </a:lnSpc>
              <a:spcBef>
                <a:spcPts val="667"/>
              </a:spcBef>
              <a:spcAft>
                <a:spcPts val="0"/>
              </a:spcAft>
              <a:buClr>
                <a:schemeClr val="dk1"/>
              </a:buClr>
              <a:buSzPts val="2844"/>
              <a:buNone/>
              <a:defRPr sz="3791"/>
            </a:lvl6pPr>
            <a:lvl7pPr lvl="6" algn="ctr">
              <a:lnSpc>
                <a:spcPct val="90000"/>
              </a:lnSpc>
              <a:spcBef>
                <a:spcPts val="667"/>
              </a:spcBef>
              <a:spcAft>
                <a:spcPts val="0"/>
              </a:spcAft>
              <a:buClr>
                <a:schemeClr val="dk1"/>
              </a:buClr>
              <a:buSzPts val="2844"/>
              <a:buNone/>
              <a:defRPr sz="3791"/>
            </a:lvl7pPr>
            <a:lvl8pPr lvl="7" algn="ctr">
              <a:lnSpc>
                <a:spcPct val="90000"/>
              </a:lnSpc>
              <a:spcBef>
                <a:spcPts val="667"/>
              </a:spcBef>
              <a:spcAft>
                <a:spcPts val="0"/>
              </a:spcAft>
              <a:buClr>
                <a:schemeClr val="dk1"/>
              </a:buClr>
              <a:buSzPts val="2844"/>
              <a:buNone/>
              <a:defRPr sz="3791"/>
            </a:lvl8pPr>
            <a:lvl9pPr lvl="8" algn="ctr">
              <a:lnSpc>
                <a:spcPct val="90000"/>
              </a:lnSpc>
              <a:spcBef>
                <a:spcPts val="667"/>
              </a:spcBef>
              <a:spcAft>
                <a:spcPts val="0"/>
              </a:spcAft>
              <a:buClr>
                <a:schemeClr val="dk1"/>
              </a:buClr>
              <a:buSzPts val="2844"/>
              <a:buNone/>
              <a:defRPr sz="3791"/>
            </a:lvl9pPr>
          </a:lstStyle>
          <a:p>
            <a:endParaRPr/>
          </a:p>
        </p:txBody>
      </p:sp>
      <p:sp>
        <p:nvSpPr>
          <p:cNvPr id="107" name="Google Shape;107;p12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08" name="Google Shape;108;p12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09" name="Google Shape;109;p12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8615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10"/>
        <p:cNvGrpSpPr/>
        <p:nvPr/>
      </p:nvGrpSpPr>
      <p:grpSpPr>
        <a:xfrm>
          <a:off x="0" y="0"/>
          <a:ext cx="0" cy="0"/>
          <a:chOff x="0" y="0"/>
          <a:chExt cx="0" cy="0"/>
        </a:xfrm>
      </p:grpSpPr>
      <p:sp>
        <p:nvSpPr>
          <p:cNvPr id="111" name="Google Shape;111;p122"/>
          <p:cNvSpPr txBox="1"/>
          <p:nvPr/>
        </p:nvSpPr>
        <p:spPr>
          <a:xfrm>
            <a:off x="495302" y="152402"/>
            <a:ext cx="3975100" cy="460375"/>
          </a:xfrm>
          <a:prstGeom prst="rect">
            <a:avLst/>
          </a:prstGeom>
          <a:noFill/>
          <a:ln>
            <a:noFill/>
          </a:ln>
        </p:spPr>
        <p:txBody>
          <a:bodyPr spcFirstLastPara="1" wrap="square" lIns="121900" tIns="60925" rIns="121900" bIns="60925" anchor="ctr" anchorCtr="0">
            <a:noAutofit/>
          </a:bodyPr>
          <a:lstStyle/>
          <a:p>
            <a:pPr marL="0" marR="0" lvl="0" indent="0" algn="l" rtl="0">
              <a:lnSpc>
                <a:spcPct val="90000"/>
              </a:lnSpc>
              <a:spcBef>
                <a:spcPts val="0"/>
              </a:spcBef>
              <a:spcAft>
                <a:spcPts val="0"/>
              </a:spcAft>
              <a:buClr>
                <a:srgbClr val="000000"/>
              </a:buClr>
              <a:buSzPts val="2100"/>
              <a:buFont typeface="Arial"/>
              <a:buNone/>
            </a:pPr>
            <a:endParaRPr sz="2800" b="0" i="0" u="none" strike="noStrike" cap="none">
              <a:solidFill>
                <a:srgbClr val="FFB7FF"/>
              </a:solidFill>
              <a:latin typeface="Corsiva"/>
              <a:ea typeface="Corsiva"/>
              <a:cs typeface="Corsiva"/>
              <a:sym typeface="Corsiva"/>
            </a:endParaRPr>
          </a:p>
        </p:txBody>
      </p:sp>
      <p:sp>
        <p:nvSpPr>
          <p:cNvPr id="112" name="Google Shape;112;p122"/>
          <p:cNvSpPr txBox="1"/>
          <p:nvPr/>
        </p:nvSpPr>
        <p:spPr>
          <a:xfrm>
            <a:off x="8737602" y="6242051"/>
            <a:ext cx="2959100" cy="461963"/>
          </a:xfrm>
          <a:prstGeom prst="rect">
            <a:avLst/>
          </a:prstGeom>
          <a:noFill/>
          <a:ln>
            <a:noFill/>
          </a:ln>
        </p:spPr>
        <p:txBody>
          <a:bodyPr spcFirstLastPara="1" wrap="square" lIns="121900" tIns="60925" rIns="121900" bIns="60925" anchor="ctr" anchorCtr="0">
            <a:noAutofit/>
          </a:bodyPr>
          <a:lstStyle/>
          <a:p>
            <a:pPr marL="0" marR="0" lvl="0" indent="0" algn="l" rtl="0">
              <a:lnSpc>
                <a:spcPct val="90000"/>
              </a:lnSpc>
              <a:spcBef>
                <a:spcPts val="0"/>
              </a:spcBef>
              <a:spcAft>
                <a:spcPts val="0"/>
              </a:spcAft>
              <a:buClr>
                <a:srgbClr val="000000"/>
              </a:buClr>
              <a:buSzPts val="2100"/>
              <a:buFont typeface="Arial"/>
              <a:buNone/>
            </a:pPr>
            <a:endParaRPr sz="2800" b="0" i="0" u="none" strike="noStrike" cap="none">
              <a:solidFill>
                <a:srgbClr val="FFB7FF"/>
              </a:solidFill>
              <a:latin typeface="Corsiva"/>
              <a:ea typeface="Corsiva"/>
              <a:cs typeface="Corsiva"/>
              <a:sym typeface="Corsiva"/>
            </a:endParaRPr>
          </a:p>
        </p:txBody>
      </p:sp>
      <p:sp>
        <p:nvSpPr>
          <p:cNvPr id="113" name="Google Shape;113;p122"/>
          <p:cNvSpPr txBox="1">
            <a:spLocks noGrp="1"/>
          </p:cNvSpPr>
          <p:nvPr>
            <p:ph type="ctrTitle"/>
          </p:nvPr>
        </p:nvSpPr>
        <p:spPr>
          <a:xfrm>
            <a:off x="495300" y="1104900"/>
            <a:ext cx="11201400" cy="4648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57044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4"/>
        <p:cNvGrpSpPr/>
        <p:nvPr/>
      </p:nvGrpSpPr>
      <p:grpSpPr>
        <a:xfrm>
          <a:off x="0" y="0"/>
          <a:ext cx="0" cy="0"/>
          <a:chOff x="0" y="0"/>
          <a:chExt cx="0" cy="0"/>
        </a:xfrm>
      </p:grpSpPr>
      <p:sp>
        <p:nvSpPr>
          <p:cNvPr id="115" name="Google Shape;115;p123"/>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0667"/>
              <a:buFont typeface="Calibri"/>
              <a:buNone/>
              <a:defRPr sz="14222"/>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23"/>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rgbClr val="888888"/>
              </a:buClr>
              <a:buSzPts val="4267"/>
              <a:buNone/>
              <a:defRPr sz="5689">
                <a:solidFill>
                  <a:srgbClr val="888888"/>
                </a:solidFill>
              </a:defRPr>
            </a:lvl1pPr>
            <a:lvl2pPr marL="914400" lvl="1" indent="-228600" algn="l">
              <a:lnSpc>
                <a:spcPct val="90000"/>
              </a:lnSpc>
              <a:spcBef>
                <a:spcPts val="667"/>
              </a:spcBef>
              <a:spcAft>
                <a:spcPts val="0"/>
              </a:spcAft>
              <a:buClr>
                <a:srgbClr val="888888"/>
              </a:buClr>
              <a:buSzPts val="3556"/>
              <a:buNone/>
              <a:defRPr sz="4741">
                <a:solidFill>
                  <a:srgbClr val="888888"/>
                </a:solidFill>
              </a:defRPr>
            </a:lvl2pPr>
            <a:lvl3pPr marL="1371600" lvl="2" indent="-228600" algn="l">
              <a:lnSpc>
                <a:spcPct val="90000"/>
              </a:lnSpc>
              <a:spcBef>
                <a:spcPts val="667"/>
              </a:spcBef>
              <a:spcAft>
                <a:spcPts val="0"/>
              </a:spcAft>
              <a:buClr>
                <a:srgbClr val="888888"/>
              </a:buClr>
              <a:buSzPts val="3200"/>
              <a:buNone/>
              <a:defRPr sz="4267">
                <a:solidFill>
                  <a:srgbClr val="888888"/>
                </a:solidFill>
              </a:defRPr>
            </a:lvl3pPr>
            <a:lvl4pPr marL="1828800" lvl="3" indent="-228600" algn="l">
              <a:lnSpc>
                <a:spcPct val="90000"/>
              </a:lnSpc>
              <a:spcBef>
                <a:spcPts val="667"/>
              </a:spcBef>
              <a:spcAft>
                <a:spcPts val="0"/>
              </a:spcAft>
              <a:buClr>
                <a:srgbClr val="888888"/>
              </a:buClr>
              <a:buSzPts val="2844"/>
              <a:buNone/>
              <a:defRPr sz="3791">
                <a:solidFill>
                  <a:srgbClr val="888888"/>
                </a:solidFill>
              </a:defRPr>
            </a:lvl4pPr>
            <a:lvl5pPr marL="2286000" lvl="4" indent="-228600" algn="l">
              <a:lnSpc>
                <a:spcPct val="90000"/>
              </a:lnSpc>
              <a:spcBef>
                <a:spcPts val="667"/>
              </a:spcBef>
              <a:spcAft>
                <a:spcPts val="0"/>
              </a:spcAft>
              <a:buClr>
                <a:srgbClr val="888888"/>
              </a:buClr>
              <a:buSzPts val="2844"/>
              <a:buNone/>
              <a:defRPr sz="3791">
                <a:solidFill>
                  <a:srgbClr val="888888"/>
                </a:solidFill>
              </a:defRPr>
            </a:lvl5pPr>
            <a:lvl6pPr marL="2743200" lvl="5" indent="-228600" algn="l">
              <a:lnSpc>
                <a:spcPct val="90000"/>
              </a:lnSpc>
              <a:spcBef>
                <a:spcPts val="667"/>
              </a:spcBef>
              <a:spcAft>
                <a:spcPts val="0"/>
              </a:spcAft>
              <a:buClr>
                <a:srgbClr val="888888"/>
              </a:buClr>
              <a:buSzPts val="2844"/>
              <a:buNone/>
              <a:defRPr sz="3791">
                <a:solidFill>
                  <a:srgbClr val="888888"/>
                </a:solidFill>
              </a:defRPr>
            </a:lvl6pPr>
            <a:lvl7pPr marL="3200400" lvl="6" indent="-228600" algn="l">
              <a:lnSpc>
                <a:spcPct val="90000"/>
              </a:lnSpc>
              <a:spcBef>
                <a:spcPts val="667"/>
              </a:spcBef>
              <a:spcAft>
                <a:spcPts val="0"/>
              </a:spcAft>
              <a:buClr>
                <a:srgbClr val="888888"/>
              </a:buClr>
              <a:buSzPts val="2844"/>
              <a:buNone/>
              <a:defRPr sz="3791">
                <a:solidFill>
                  <a:srgbClr val="888888"/>
                </a:solidFill>
              </a:defRPr>
            </a:lvl7pPr>
            <a:lvl8pPr marL="3657600" lvl="7" indent="-228600" algn="l">
              <a:lnSpc>
                <a:spcPct val="90000"/>
              </a:lnSpc>
              <a:spcBef>
                <a:spcPts val="667"/>
              </a:spcBef>
              <a:spcAft>
                <a:spcPts val="0"/>
              </a:spcAft>
              <a:buClr>
                <a:srgbClr val="888888"/>
              </a:buClr>
              <a:buSzPts val="2844"/>
              <a:buNone/>
              <a:defRPr sz="3791">
                <a:solidFill>
                  <a:srgbClr val="888888"/>
                </a:solidFill>
              </a:defRPr>
            </a:lvl8pPr>
            <a:lvl9pPr marL="4114800" lvl="8" indent="-228600" algn="l">
              <a:lnSpc>
                <a:spcPct val="90000"/>
              </a:lnSpc>
              <a:spcBef>
                <a:spcPts val="667"/>
              </a:spcBef>
              <a:spcAft>
                <a:spcPts val="0"/>
              </a:spcAft>
              <a:buClr>
                <a:srgbClr val="888888"/>
              </a:buClr>
              <a:buSzPts val="2844"/>
              <a:buNone/>
              <a:defRPr sz="3791">
                <a:solidFill>
                  <a:srgbClr val="888888"/>
                </a:solidFill>
              </a:defRPr>
            </a:lvl9pPr>
          </a:lstStyle>
          <a:p>
            <a:endParaRPr/>
          </a:p>
        </p:txBody>
      </p:sp>
      <p:sp>
        <p:nvSpPr>
          <p:cNvPr id="117" name="Google Shape;117;p12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18" name="Google Shape;118;p12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19" name="Google Shape;119;p12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70854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20"/>
        <p:cNvGrpSpPr/>
        <p:nvPr/>
      </p:nvGrpSpPr>
      <p:grpSpPr>
        <a:xfrm>
          <a:off x="0" y="0"/>
          <a:ext cx="0" cy="0"/>
          <a:chOff x="0" y="0"/>
          <a:chExt cx="0" cy="0"/>
        </a:xfrm>
      </p:grpSpPr>
      <p:sp>
        <p:nvSpPr>
          <p:cNvPr id="121" name="Google Shape;121;p1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24"/>
          <p:cNvSpPr txBox="1">
            <a:spLocks noGrp="1"/>
          </p:cNvSpPr>
          <p:nvPr>
            <p:ph type="body" idx="1"/>
          </p:nvPr>
        </p:nvSpPr>
        <p:spPr>
          <a:xfrm>
            <a:off x="838200"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3" name="Google Shape;123;p124"/>
          <p:cNvSpPr txBox="1">
            <a:spLocks noGrp="1"/>
          </p:cNvSpPr>
          <p:nvPr>
            <p:ph type="body" idx="2"/>
          </p:nvPr>
        </p:nvSpPr>
        <p:spPr>
          <a:xfrm>
            <a:off x="6172200"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4" name="Google Shape;124;p12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25" name="Google Shape;125;p12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26" name="Google Shape;126;p12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4626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B21E-A864-49C9-96D5-633AB5A7D0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4824D3-DB43-4CDA-BC88-9FCCCF126A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8FFC55-F6C2-41C8-8B66-878E77588949}"/>
              </a:ext>
            </a:extLst>
          </p:cNvPr>
          <p:cNvSpPr>
            <a:spLocks noGrp="1"/>
          </p:cNvSpPr>
          <p:nvPr>
            <p:ph type="dt" sz="half" idx="10"/>
          </p:nvPr>
        </p:nvSpPr>
        <p:spPr/>
        <p:txBody>
          <a:bodyPr/>
          <a:lstStyle/>
          <a:p>
            <a:fld id="{5EF05FE2-657B-4989-ACA2-A1C9304855F7}" type="datetimeFigureOut">
              <a:rPr lang="en-US" smtClean="0"/>
              <a:t>4/6/2025</a:t>
            </a:fld>
            <a:endParaRPr lang="en-US"/>
          </a:p>
        </p:txBody>
      </p:sp>
      <p:sp>
        <p:nvSpPr>
          <p:cNvPr id="5" name="Footer Placeholder 4">
            <a:extLst>
              <a:ext uri="{FF2B5EF4-FFF2-40B4-BE49-F238E27FC236}">
                <a16:creationId xmlns:a16="http://schemas.microsoft.com/office/drawing/2014/main" id="{F7126E91-9A1A-4D43-8235-ABC52B1065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29629-4542-4FA2-83BE-0798F06D202C}"/>
              </a:ext>
            </a:extLst>
          </p:cNvPr>
          <p:cNvSpPr>
            <a:spLocks noGrp="1"/>
          </p:cNvSpPr>
          <p:nvPr>
            <p:ph type="sldNum" sz="quarter" idx="12"/>
          </p:nvPr>
        </p:nvSpPr>
        <p:spPr/>
        <p:txBody>
          <a:bodyPr/>
          <a:lstStyle/>
          <a:p>
            <a:fld id="{5C61890B-AB76-480A-8527-FF04678D46B9}" type="slidenum">
              <a:rPr lang="en-US" smtClean="0"/>
              <a:t>‹#›</a:t>
            </a:fld>
            <a:endParaRPr lang="en-US"/>
          </a:p>
        </p:txBody>
      </p:sp>
    </p:spTree>
    <p:extLst>
      <p:ext uri="{BB962C8B-B14F-4D97-AF65-F5344CB8AC3E}">
        <p14:creationId xmlns:p14="http://schemas.microsoft.com/office/powerpoint/2010/main" val="1205334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27"/>
        <p:cNvGrpSpPr/>
        <p:nvPr/>
      </p:nvGrpSpPr>
      <p:grpSpPr>
        <a:xfrm>
          <a:off x="0" y="0"/>
          <a:ext cx="0" cy="0"/>
          <a:chOff x="0" y="0"/>
          <a:chExt cx="0" cy="0"/>
        </a:xfrm>
      </p:grpSpPr>
      <p:sp>
        <p:nvSpPr>
          <p:cNvPr id="128" name="Google Shape;128;p1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25"/>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333"/>
              </a:spcBef>
              <a:spcAft>
                <a:spcPts val="0"/>
              </a:spcAft>
              <a:buClr>
                <a:schemeClr val="dk1"/>
              </a:buClr>
              <a:buSzPts val="4267"/>
              <a:buNone/>
              <a:defRPr sz="5689" b="1"/>
            </a:lvl1pPr>
            <a:lvl2pPr marL="914400" lvl="1" indent="-228600" algn="l">
              <a:lnSpc>
                <a:spcPct val="90000"/>
              </a:lnSpc>
              <a:spcBef>
                <a:spcPts val="667"/>
              </a:spcBef>
              <a:spcAft>
                <a:spcPts val="0"/>
              </a:spcAft>
              <a:buClr>
                <a:schemeClr val="dk1"/>
              </a:buClr>
              <a:buSzPts val="3556"/>
              <a:buNone/>
              <a:defRPr sz="4741" b="1"/>
            </a:lvl2pPr>
            <a:lvl3pPr marL="1371600" lvl="2" indent="-228600" algn="l">
              <a:lnSpc>
                <a:spcPct val="90000"/>
              </a:lnSpc>
              <a:spcBef>
                <a:spcPts val="667"/>
              </a:spcBef>
              <a:spcAft>
                <a:spcPts val="0"/>
              </a:spcAft>
              <a:buClr>
                <a:schemeClr val="dk1"/>
              </a:buClr>
              <a:buSzPts val="3200"/>
              <a:buNone/>
              <a:defRPr sz="4267" b="1"/>
            </a:lvl3pPr>
            <a:lvl4pPr marL="1828800" lvl="3" indent="-228600" algn="l">
              <a:lnSpc>
                <a:spcPct val="90000"/>
              </a:lnSpc>
              <a:spcBef>
                <a:spcPts val="667"/>
              </a:spcBef>
              <a:spcAft>
                <a:spcPts val="0"/>
              </a:spcAft>
              <a:buClr>
                <a:schemeClr val="dk1"/>
              </a:buClr>
              <a:buSzPts val="2844"/>
              <a:buNone/>
              <a:defRPr sz="3791" b="1"/>
            </a:lvl4pPr>
            <a:lvl5pPr marL="2286000" lvl="4" indent="-228600" algn="l">
              <a:lnSpc>
                <a:spcPct val="90000"/>
              </a:lnSpc>
              <a:spcBef>
                <a:spcPts val="667"/>
              </a:spcBef>
              <a:spcAft>
                <a:spcPts val="0"/>
              </a:spcAft>
              <a:buClr>
                <a:schemeClr val="dk1"/>
              </a:buClr>
              <a:buSzPts val="2844"/>
              <a:buNone/>
              <a:defRPr sz="3791" b="1"/>
            </a:lvl5pPr>
            <a:lvl6pPr marL="2743200" lvl="5" indent="-228600" algn="l">
              <a:lnSpc>
                <a:spcPct val="90000"/>
              </a:lnSpc>
              <a:spcBef>
                <a:spcPts val="667"/>
              </a:spcBef>
              <a:spcAft>
                <a:spcPts val="0"/>
              </a:spcAft>
              <a:buClr>
                <a:schemeClr val="dk1"/>
              </a:buClr>
              <a:buSzPts val="2844"/>
              <a:buNone/>
              <a:defRPr sz="3791" b="1"/>
            </a:lvl6pPr>
            <a:lvl7pPr marL="3200400" lvl="6" indent="-228600" algn="l">
              <a:lnSpc>
                <a:spcPct val="90000"/>
              </a:lnSpc>
              <a:spcBef>
                <a:spcPts val="667"/>
              </a:spcBef>
              <a:spcAft>
                <a:spcPts val="0"/>
              </a:spcAft>
              <a:buClr>
                <a:schemeClr val="dk1"/>
              </a:buClr>
              <a:buSzPts val="2844"/>
              <a:buNone/>
              <a:defRPr sz="3791" b="1"/>
            </a:lvl7pPr>
            <a:lvl8pPr marL="3657600" lvl="7" indent="-228600" algn="l">
              <a:lnSpc>
                <a:spcPct val="90000"/>
              </a:lnSpc>
              <a:spcBef>
                <a:spcPts val="667"/>
              </a:spcBef>
              <a:spcAft>
                <a:spcPts val="0"/>
              </a:spcAft>
              <a:buClr>
                <a:schemeClr val="dk1"/>
              </a:buClr>
              <a:buSzPts val="2844"/>
              <a:buNone/>
              <a:defRPr sz="3791" b="1"/>
            </a:lvl8pPr>
            <a:lvl9pPr marL="4114800" lvl="8" indent="-228600" algn="l">
              <a:lnSpc>
                <a:spcPct val="90000"/>
              </a:lnSpc>
              <a:spcBef>
                <a:spcPts val="667"/>
              </a:spcBef>
              <a:spcAft>
                <a:spcPts val="0"/>
              </a:spcAft>
              <a:buClr>
                <a:schemeClr val="dk1"/>
              </a:buClr>
              <a:buSzPts val="2844"/>
              <a:buNone/>
              <a:defRPr sz="3791" b="1"/>
            </a:lvl9pPr>
          </a:lstStyle>
          <a:p>
            <a:endParaRPr/>
          </a:p>
        </p:txBody>
      </p:sp>
      <p:sp>
        <p:nvSpPr>
          <p:cNvPr id="130" name="Google Shape;130;p125"/>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1" name="Google Shape;131;p125"/>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333"/>
              </a:spcBef>
              <a:spcAft>
                <a:spcPts val="0"/>
              </a:spcAft>
              <a:buClr>
                <a:schemeClr val="dk1"/>
              </a:buClr>
              <a:buSzPts val="4267"/>
              <a:buNone/>
              <a:defRPr sz="5689" b="1"/>
            </a:lvl1pPr>
            <a:lvl2pPr marL="914400" lvl="1" indent="-228600" algn="l">
              <a:lnSpc>
                <a:spcPct val="90000"/>
              </a:lnSpc>
              <a:spcBef>
                <a:spcPts val="667"/>
              </a:spcBef>
              <a:spcAft>
                <a:spcPts val="0"/>
              </a:spcAft>
              <a:buClr>
                <a:schemeClr val="dk1"/>
              </a:buClr>
              <a:buSzPts val="3556"/>
              <a:buNone/>
              <a:defRPr sz="4741" b="1"/>
            </a:lvl2pPr>
            <a:lvl3pPr marL="1371600" lvl="2" indent="-228600" algn="l">
              <a:lnSpc>
                <a:spcPct val="90000"/>
              </a:lnSpc>
              <a:spcBef>
                <a:spcPts val="667"/>
              </a:spcBef>
              <a:spcAft>
                <a:spcPts val="0"/>
              </a:spcAft>
              <a:buClr>
                <a:schemeClr val="dk1"/>
              </a:buClr>
              <a:buSzPts val="3200"/>
              <a:buNone/>
              <a:defRPr sz="4267" b="1"/>
            </a:lvl3pPr>
            <a:lvl4pPr marL="1828800" lvl="3" indent="-228600" algn="l">
              <a:lnSpc>
                <a:spcPct val="90000"/>
              </a:lnSpc>
              <a:spcBef>
                <a:spcPts val="667"/>
              </a:spcBef>
              <a:spcAft>
                <a:spcPts val="0"/>
              </a:spcAft>
              <a:buClr>
                <a:schemeClr val="dk1"/>
              </a:buClr>
              <a:buSzPts val="2844"/>
              <a:buNone/>
              <a:defRPr sz="3791" b="1"/>
            </a:lvl4pPr>
            <a:lvl5pPr marL="2286000" lvl="4" indent="-228600" algn="l">
              <a:lnSpc>
                <a:spcPct val="90000"/>
              </a:lnSpc>
              <a:spcBef>
                <a:spcPts val="667"/>
              </a:spcBef>
              <a:spcAft>
                <a:spcPts val="0"/>
              </a:spcAft>
              <a:buClr>
                <a:schemeClr val="dk1"/>
              </a:buClr>
              <a:buSzPts val="2844"/>
              <a:buNone/>
              <a:defRPr sz="3791" b="1"/>
            </a:lvl5pPr>
            <a:lvl6pPr marL="2743200" lvl="5" indent="-228600" algn="l">
              <a:lnSpc>
                <a:spcPct val="90000"/>
              </a:lnSpc>
              <a:spcBef>
                <a:spcPts val="667"/>
              </a:spcBef>
              <a:spcAft>
                <a:spcPts val="0"/>
              </a:spcAft>
              <a:buClr>
                <a:schemeClr val="dk1"/>
              </a:buClr>
              <a:buSzPts val="2844"/>
              <a:buNone/>
              <a:defRPr sz="3791" b="1"/>
            </a:lvl6pPr>
            <a:lvl7pPr marL="3200400" lvl="6" indent="-228600" algn="l">
              <a:lnSpc>
                <a:spcPct val="90000"/>
              </a:lnSpc>
              <a:spcBef>
                <a:spcPts val="667"/>
              </a:spcBef>
              <a:spcAft>
                <a:spcPts val="0"/>
              </a:spcAft>
              <a:buClr>
                <a:schemeClr val="dk1"/>
              </a:buClr>
              <a:buSzPts val="2844"/>
              <a:buNone/>
              <a:defRPr sz="3791" b="1"/>
            </a:lvl7pPr>
            <a:lvl8pPr marL="3657600" lvl="7" indent="-228600" algn="l">
              <a:lnSpc>
                <a:spcPct val="90000"/>
              </a:lnSpc>
              <a:spcBef>
                <a:spcPts val="667"/>
              </a:spcBef>
              <a:spcAft>
                <a:spcPts val="0"/>
              </a:spcAft>
              <a:buClr>
                <a:schemeClr val="dk1"/>
              </a:buClr>
              <a:buSzPts val="2844"/>
              <a:buNone/>
              <a:defRPr sz="3791" b="1"/>
            </a:lvl8pPr>
            <a:lvl9pPr marL="4114800" lvl="8" indent="-228600" algn="l">
              <a:lnSpc>
                <a:spcPct val="90000"/>
              </a:lnSpc>
              <a:spcBef>
                <a:spcPts val="667"/>
              </a:spcBef>
              <a:spcAft>
                <a:spcPts val="0"/>
              </a:spcAft>
              <a:buClr>
                <a:schemeClr val="dk1"/>
              </a:buClr>
              <a:buSzPts val="2844"/>
              <a:buNone/>
              <a:defRPr sz="3791" b="1"/>
            </a:lvl9pPr>
          </a:lstStyle>
          <a:p>
            <a:endParaRPr/>
          </a:p>
        </p:txBody>
      </p:sp>
      <p:sp>
        <p:nvSpPr>
          <p:cNvPr id="132" name="Google Shape;132;p125"/>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3" name="Google Shape;133;p12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34" name="Google Shape;134;p12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35" name="Google Shape;135;p12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918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6"/>
        <p:cNvGrpSpPr/>
        <p:nvPr/>
      </p:nvGrpSpPr>
      <p:grpSpPr>
        <a:xfrm>
          <a:off x="0" y="0"/>
          <a:ext cx="0" cy="0"/>
          <a:chOff x="0" y="0"/>
          <a:chExt cx="0" cy="0"/>
        </a:xfrm>
      </p:grpSpPr>
      <p:sp>
        <p:nvSpPr>
          <p:cNvPr id="137" name="Google Shape;137;p1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12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39" name="Google Shape;139;p12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40" name="Google Shape;140;p12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67352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41"/>
        <p:cNvGrpSpPr/>
        <p:nvPr/>
      </p:nvGrpSpPr>
      <p:grpSpPr>
        <a:xfrm>
          <a:off x="0" y="0"/>
          <a:ext cx="0" cy="0"/>
          <a:chOff x="0" y="0"/>
          <a:chExt cx="0" cy="0"/>
        </a:xfrm>
      </p:grpSpPr>
      <p:sp>
        <p:nvSpPr>
          <p:cNvPr id="142" name="Google Shape;142;p1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689"/>
              <a:buFont typeface="Calibri"/>
              <a:buNone/>
              <a:defRPr sz="758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27"/>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00" lvl="0" indent="-589851" algn="l">
              <a:lnSpc>
                <a:spcPct val="90000"/>
              </a:lnSpc>
              <a:spcBef>
                <a:spcPts val="1333"/>
              </a:spcBef>
              <a:spcAft>
                <a:spcPts val="0"/>
              </a:spcAft>
              <a:buClr>
                <a:schemeClr val="dk1"/>
              </a:buClr>
              <a:buSzPts val="5689"/>
              <a:buChar char="•"/>
              <a:defRPr sz="7585"/>
            </a:lvl1pPr>
            <a:lvl2pPr marL="914400" lvl="1" indent="-544703" algn="l">
              <a:lnSpc>
                <a:spcPct val="90000"/>
              </a:lnSpc>
              <a:spcBef>
                <a:spcPts val="667"/>
              </a:spcBef>
              <a:spcAft>
                <a:spcPts val="0"/>
              </a:spcAft>
              <a:buClr>
                <a:schemeClr val="dk1"/>
              </a:buClr>
              <a:buSzPts val="4978"/>
              <a:buChar char="•"/>
              <a:defRPr sz="6637"/>
            </a:lvl2pPr>
            <a:lvl3pPr marL="1371600" lvl="2" indent="-499554" algn="l">
              <a:lnSpc>
                <a:spcPct val="90000"/>
              </a:lnSpc>
              <a:spcBef>
                <a:spcPts val="667"/>
              </a:spcBef>
              <a:spcAft>
                <a:spcPts val="0"/>
              </a:spcAft>
              <a:buClr>
                <a:schemeClr val="dk1"/>
              </a:buClr>
              <a:buSzPts val="4267"/>
              <a:buChar char="•"/>
              <a:defRPr sz="5689"/>
            </a:lvl3pPr>
            <a:lvl4pPr marL="1828800" lvl="3" indent="-454406" algn="l">
              <a:lnSpc>
                <a:spcPct val="90000"/>
              </a:lnSpc>
              <a:spcBef>
                <a:spcPts val="667"/>
              </a:spcBef>
              <a:spcAft>
                <a:spcPts val="0"/>
              </a:spcAft>
              <a:buClr>
                <a:schemeClr val="dk1"/>
              </a:buClr>
              <a:buSzPts val="3556"/>
              <a:buChar char="•"/>
              <a:defRPr sz="4741"/>
            </a:lvl4pPr>
            <a:lvl5pPr marL="2286000" lvl="4" indent="-454406" algn="l">
              <a:lnSpc>
                <a:spcPct val="90000"/>
              </a:lnSpc>
              <a:spcBef>
                <a:spcPts val="667"/>
              </a:spcBef>
              <a:spcAft>
                <a:spcPts val="0"/>
              </a:spcAft>
              <a:buClr>
                <a:schemeClr val="dk1"/>
              </a:buClr>
              <a:buSzPts val="3556"/>
              <a:buChar char="•"/>
              <a:defRPr sz="4741"/>
            </a:lvl5pPr>
            <a:lvl6pPr marL="2743200" lvl="5" indent="-454406" algn="l">
              <a:lnSpc>
                <a:spcPct val="90000"/>
              </a:lnSpc>
              <a:spcBef>
                <a:spcPts val="667"/>
              </a:spcBef>
              <a:spcAft>
                <a:spcPts val="0"/>
              </a:spcAft>
              <a:buClr>
                <a:schemeClr val="dk1"/>
              </a:buClr>
              <a:buSzPts val="3556"/>
              <a:buChar char="•"/>
              <a:defRPr sz="4741"/>
            </a:lvl6pPr>
            <a:lvl7pPr marL="3200400" lvl="6" indent="-454406" algn="l">
              <a:lnSpc>
                <a:spcPct val="90000"/>
              </a:lnSpc>
              <a:spcBef>
                <a:spcPts val="667"/>
              </a:spcBef>
              <a:spcAft>
                <a:spcPts val="0"/>
              </a:spcAft>
              <a:buClr>
                <a:schemeClr val="dk1"/>
              </a:buClr>
              <a:buSzPts val="3556"/>
              <a:buChar char="•"/>
              <a:defRPr sz="4741"/>
            </a:lvl7pPr>
            <a:lvl8pPr marL="3657600" lvl="7" indent="-454406" algn="l">
              <a:lnSpc>
                <a:spcPct val="90000"/>
              </a:lnSpc>
              <a:spcBef>
                <a:spcPts val="667"/>
              </a:spcBef>
              <a:spcAft>
                <a:spcPts val="0"/>
              </a:spcAft>
              <a:buClr>
                <a:schemeClr val="dk1"/>
              </a:buClr>
              <a:buSzPts val="3556"/>
              <a:buChar char="•"/>
              <a:defRPr sz="4741"/>
            </a:lvl8pPr>
            <a:lvl9pPr marL="4114800" lvl="8" indent="-454406" algn="l">
              <a:lnSpc>
                <a:spcPct val="90000"/>
              </a:lnSpc>
              <a:spcBef>
                <a:spcPts val="667"/>
              </a:spcBef>
              <a:spcAft>
                <a:spcPts val="0"/>
              </a:spcAft>
              <a:buClr>
                <a:schemeClr val="dk1"/>
              </a:buClr>
              <a:buSzPts val="3556"/>
              <a:buChar char="•"/>
              <a:defRPr sz="4741"/>
            </a:lvl9pPr>
          </a:lstStyle>
          <a:p>
            <a:endParaRPr/>
          </a:p>
        </p:txBody>
      </p:sp>
      <p:sp>
        <p:nvSpPr>
          <p:cNvPr id="144" name="Google Shape;144;p127"/>
          <p:cNvSpPr txBox="1">
            <a:spLocks noGrp="1"/>
          </p:cNvSpPr>
          <p:nvPr>
            <p:ph type="body" idx="2"/>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2844"/>
              <a:buNone/>
              <a:defRPr sz="3791"/>
            </a:lvl1pPr>
            <a:lvl2pPr marL="914400" lvl="1" indent="-228600" algn="l">
              <a:lnSpc>
                <a:spcPct val="90000"/>
              </a:lnSpc>
              <a:spcBef>
                <a:spcPts val="667"/>
              </a:spcBef>
              <a:spcAft>
                <a:spcPts val="0"/>
              </a:spcAft>
              <a:buClr>
                <a:schemeClr val="dk1"/>
              </a:buClr>
              <a:buSzPts val="2489"/>
              <a:buNone/>
              <a:defRPr sz="3318"/>
            </a:lvl2pPr>
            <a:lvl3pPr marL="1371600" lvl="2" indent="-228600" algn="l">
              <a:lnSpc>
                <a:spcPct val="90000"/>
              </a:lnSpc>
              <a:spcBef>
                <a:spcPts val="667"/>
              </a:spcBef>
              <a:spcAft>
                <a:spcPts val="0"/>
              </a:spcAft>
              <a:buClr>
                <a:schemeClr val="dk1"/>
              </a:buClr>
              <a:buSzPts val="2133"/>
              <a:buNone/>
              <a:defRPr sz="2844"/>
            </a:lvl3pPr>
            <a:lvl4pPr marL="1828800" lvl="3" indent="-228600" algn="l">
              <a:lnSpc>
                <a:spcPct val="90000"/>
              </a:lnSpc>
              <a:spcBef>
                <a:spcPts val="667"/>
              </a:spcBef>
              <a:spcAft>
                <a:spcPts val="0"/>
              </a:spcAft>
              <a:buClr>
                <a:schemeClr val="dk1"/>
              </a:buClr>
              <a:buSzPts val="1778"/>
              <a:buNone/>
              <a:defRPr sz="2371"/>
            </a:lvl4pPr>
            <a:lvl5pPr marL="2286000" lvl="4" indent="-228600" algn="l">
              <a:lnSpc>
                <a:spcPct val="90000"/>
              </a:lnSpc>
              <a:spcBef>
                <a:spcPts val="667"/>
              </a:spcBef>
              <a:spcAft>
                <a:spcPts val="0"/>
              </a:spcAft>
              <a:buClr>
                <a:schemeClr val="dk1"/>
              </a:buClr>
              <a:buSzPts val="1778"/>
              <a:buNone/>
              <a:defRPr sz="2371"/>
            </a:lvl5pPr>
            <a:lvl6pPr marL="2743200" lvl="5" indent="-228600" algn="l">
              <a:lnSpc>
                <a:spcPct val="90000"/>
              </a:lnSpc>
              <a:spcBef>
                <a:spcPts val="667"/>
              </a:spcBef>
              <a:spcAft>
                <a:spcPts val="0"/>
              </a:spcAft>
              <a:buClr>
                <a:schemeClr val="dk1"/>
              </a:buClr>
              <a:buSzPts val="1778"/>
              <a:buNone/>
              <a:defRPr sz="2371"/>
            </a:lvl6pPr>
            <a:lvl7pPr marL="3200400" lvl="6" indent="-228600" algn="l">
              <a:lnSpc>
                <a:spcPct val="90000"/>
              </a:lnSpc>
              <a:spcBef>
                <a:spcPts val="667"/>
              </a:spcBef>
              <a:spcAft>
                <a:spcPts val="0"/>
              </a:spcAft>
              <a:buClr>
                <a:schemeClr val="dk1"/>
              </a:buClr>
              <a:buSzPts val="1778"/>
              <a:buNone/>
              <a:defRPr sz="2371"/>
            </a:lvl7pPr>
            <a:lvl8pPr marL="3657600" lvl="7" indent="-228600" algn="l">
              <a:lnSpc>
                <a:spcPct val="90000"/>
              </a:lnSpc>
              <a:spcBef>
                <a:spcPts val="667"/>
              </a:spcBef>
              <a:spcAft>
                <a:spcPts val="0"/>
              </a:spcAft>
              <a:buClr>
                <a:schemeClr val="dk1"/>
              </a:buClr>
              <a:buSzPts val="1778"/>
              <a:buNone/>
              <a:defRPr sz="2371"/>
            </a:lvl8pPr>
            <a:lvl9pPr marL="4114800" lvl="8" indent="-228600" algn="l">
              <a:lnSpc>
                <a:spcPct val="90000"/>
              </a:lnSpc>
              <a:spcBef>
                <a:spcPts val="667"/>
              </a:spcBef>
              <a:spcAft>
                <a:spcPts val="0"/>
              </a:spcAft>
              <a:buClr>
                <a:schemeClr val="dk1"/>
              </a:buClr>
              <a:buSzPts val="1778"/>
              <a:buNone/>
              <a:defRPr sz="2371"/>
            </a:lvl9pPr>
          </a:lstStyle>
          <a:p>
            <a:endParaRPr/>
          </a:p>
        </p:txBody>
      </p:sp>
      <p:sp>
        <p:nvSpPr>
          <p:cNvPr id="145" name="Google Shape;145;p12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46" name="Google Shape;146;p12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47" name="Google Shape;147;p12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18418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8"/>
        <p:cNvGrpSpPr/>
        <p:nvPr/>
      </p:nvGrpSpPr>
      <p:grpSpPr>
        <a:xfrm>
          <a:off x="0" y="0"/>
          <a:ext cx="0" cy="0"/>
          <a:chOff x="0" y="0"/>
          <a:chExt cx="0" cy="0"/>
        </a:xfrm>
      </p:grpSpPr>
      <p:sp>
        <p:nvSpPr>
          <p:cNvPr id="149" name="Google Shape;149;p1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689"/>
              <a:buFont typeface="Calibri"/>
              <a:buNone/>
              <a:defRPr sz="758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128"/>
          <p:cNvSpPr>
            <a:spLocks noGrp="1"/>
          </p:cNvSpPr>
          <p:nvPr>
            <p:ph type="pic" idx="2"/>
          </p:nvPr>
        </p:nvSpPr>
        <p:spPr>
          <a:xfrm>
            <a:off x="5183188" y="987426"/>
            <a:ext cx="6172200" cy="4873625"/>
          </a:xfrm>
          <a:prstGeom prst="rect">
            <a:avLst/>
          </a:prstGeom>
          <a:noFill/>
          <a:ln>
            <a:noFill/>
          </a:ln>
        </p:spPr>
      </p:sp>
      <p:sp>
        <p:nvSpPr>
          <p:cNvPr id="151" name="Google Shape;151;p128"/>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2844"/>
              <a:buNone/>
              <a:defRPr sz="3791"/>
            </a:lvl1pPr>
            <a:lvl2pPr marL="914400" lvl="1" indent="-228600" algn="l">
              <a:lnSpc>
                <a:spcPct val="90000"/>
              </a:lnSpc>
              <a:spcBef>
                <a:spcPts val="667"/>
              </a:spcBef>
              <a:spcAft>
                <a:spcPts val="0"/>
              </a:spcAft>
              <a:buClr>
                <a:schemeClr val="dk1"/>
              </a:buClr>
              <a:buSzPts val="2489"/>
              <a:buNone/>
              <a:defRPr sz="3318"/>
            </a:lvl2pPr>
            <a:lvl3pPr marL="1371600" lvl="2" indent="-228600" algn="l">
              <a:lnSpc>
                <a:spcPct val="90000"/>
              </a:lnSpc>
              <a:spcBef>
                <a:spcPts val="667"/>
              </a:spcBef>
              <a:spcAft>
                <a:spcPts val="0"/>
              </a:spcAft>
              <a:buClr>
                <a:schemeClr val="dk1"/>
              </a:buClr>
              <a:buSzPts val="2133"/>
              <a:buNone/>
              <a:defRPr sz="2844"/>
            </a:lvl3pPr>
            <a:lvl4pPr marL="1828800" lvl="3" indent="-228600" algn="l">
              <a:lnSpc>
                <a:spcPct val="90000"/>
              </a:lnSpc>
              <a:spcBef>
                <a:spcPts val="667"/>
              </a:spcBef>
              <a:spcAft>
                <a:spcPts val="0"/>
              </a:spcAft>
              <a:buClr>
                <a:schemeClr val="dk1"/>
              </a:buClr>
              <a:buSzPts val="1778"/>
              <a:buNone/>
              <a:defRPr sz="2371"/>
            </a:lvl4pPr>
            <a:lvl5pPr marL="2286000" lvl="4" indent="-228600" algn="l">
              <a:lnSpc>
                <a:spcPct val="90000"/>
              </a:lnSpc>
              <a:spcBef>
                <a:spcPts val="667"/>
              </a:spcBef>
              <a:spcAft>
                <a:spcPts val="0"/>
              </a:spcAft>
              <a:buClr>
                <a:schemeClr val="dk1"/>
              </a:buClr>
              <a:buSzPts val="1778"/>
              <a:buNone/>
              <a:defRPr sz="2371"/>
            </a:lvl5pPr>
            <a:lvl6pPr marL="2743200" lvl="5" indent="-228600" algn="l">
              <a:lnSpc>
                <a:spcPct val="90000"/>
              </a:lnSpc>
              <a:spcBef>
                <a:spcPts val="667"/>
              </a:spcBef>
              <a:spcAft>
                <a:spcPts val="0"/>
              </a:spcAft>
              <a:buClr>
                <a:schemeClr val="dk1"/>
              </a:buClr>
              <a:buSzPts val="1778"/>
              <a:buNone/>
              <a:defRPr sz="2371"/>
            </a:lvl6pPr>
            <a:lvl7pPr marL="3200400" lvl="6" indent="-228600" algn="l">
              <a:lnSpc>
                <a:spcPct val="90000"/>
              </a:lnSpc>
              <a:spcBef>
                <a:spcPts val="667"/>
              </a:spcBef>
              <a:spcAft>
                <a:spcPts val="0"/>
              </a:spcAft>
              <a:buClr>
                <a:schemeClr val="dk1"/>
              </a:buClr>
              <a:buSzPts val="1778"/>
              <a:buNone/>
              <a:defRPr sz="2371"/>
            </a:lvl7pPr>
            <a:lvl8pPr marL="3657600" lvl="7" indent="-228600" algn="l">
              <a:lnSpc>
                <a:spcPct val="90000"/>
              </a:lnSpc>
              <a:spcBef>
                <a:spcPts val="667"/>
              </a:spcBef>
              <a:spcAft>
                <a:spcPts val="0"/>
              </a:spcAft>
              <a:buClr>
                <a:schemeClr val="dk1"/>
              </a:buClr>
              <a:buSzPts val="1778"/>
              <a:buNone/>
              <a:defRPr sz="2371"/>
            </a:lvl8pPr>
            <a:lvl9pPr marL="4114800" lvl="8" indent="-228600" algn="l">
              <a:lnSpc>
                <a:spcPct val="90000"/>
              </a:lnSpc>
              <a:spcBef>
                <a:spcPts val="667"/>
              </a:spcBef>
              <a:spcAft>
                <a:spcPts val="0"/>
              </a:spcAft>
              <a:buClr>
                <a:schemeClr val="dk1"/>
              </a:buClr>
              <a:buSzPts val="1778"/>
              <a:buNone/>
              <a:defRPr sz="2371"/>
            </a:lvl9pPr>
          </a:lstStyle>
          <a:p>
            <a:endParaRPr/>
          </a:p>
        </p:txBody>
      </p:sp>
      <p:sp>
        <p:nvSpPr>
          <p:cNvPr id="152" name="Google Shape;152;p12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53" name="Google Shape;153;p12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54" name="Google Shape;154;p12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13789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55"/>
        <p:cNvGrpSpPr/>
        <p:nvPr/>
      </p:nvGrpSpPr>
      <p:grpSpPr>
        <a:xfrm>
          <a:off x="0" y="0"/>
          <a:ext cx="0" cy="0"/>
          <a:chOff x="0" y="0"/>
          <a:chExt cx="0" cy="0"/>
        </a:xfrm>
      </p:grpSpPr>
      <p:sp>
        <p:nvSpPr>
          <p:cNvPr id="156" name="Google Shape;156;p1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129"/>
          <p:cNvSpPr txBox="1">
            <a:spLocks noGrp="1"/>
          </p:cNvSpPr>
          <p:nvPr>
            <p:ph type="body" idx="1"/>
          </p:nvPr>
        </p:nvSpPr>
        <p:spPr>
          <a:xfrm rot="5400000">
            <a:off x="3920331" y="-1256505"/>
            <a:ext cx="4351339"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8" name="Google Shape;158;p12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59" name="Google Shape;159;p12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60" name="Google Shape;160;p12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922663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61"/>
        <p:cNvGrpSpPr/>
        <p:nvPr/>
      </p:nvGrpSpPr>
      <p:grpSpPr>
        <a:xfrm>
          <a:off x="0" y="0"/>
          <a:ext cx="0" cy="0"/>
          <a:chOff x="0" y="0"/>
          <a:chExt cx="0" cy="0"/>
        </a:xfrm>
      </p:grpSpPr>
      <p:sp>
        <p:nvSpPr>
          <p:cNvPr id="162" name="Google Shape;162;p130"/>
          <p:cNvSpPr txBox="1">
            <a:spLocks noGrp="1"/>
          </p:cNvSpPr>
          <p:nvPr>
            <p:ph type="title"/>
          </p:nvPr>
        </p:nvSpPr>
        <p:spPr>
          <a:xfrm rot="5400000">
            <a:off x="7133431" y="1956595"/>
            <a:ext cx="5811839"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130"/>
          <p:cNvSpPr txBox="1">
            <a:spLocks noGrp="1"/>
          </p:cNvSpPr>
          <p:nvPr>
            <p:ph type="body" idx="1"/>
          </p:nvPr>
        </p:nvSpPr>
        <p:spPr>
          <a:xfrm rot="5400000">
            <a:off x="1799431" y="-596105"/>
            <a:ext cx="5811839"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4" name="Google Shape;164;p13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65" name="Google Shape;165;p13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66" name="Google Shape;166;p13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41374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3"/>
        <p:cNvGrpSpPr/>
        <p:nvPr/>
      </p:nvGrpSpPr>
      <p:grpSpPr>
        <a:xfrm>
          <a:off x="0" y="0"/>
          <a:ext cx="0" cy="0"/>
          <a:chOff x="0" y="0"/>
          <a:chExt cx="0" cy="0"/>
        </a:xfrm>
      </p:grpSpPr>
      <p:sp>
        <p:nvSpPr>
          <p:cNvPr id="174" name="Google Shape;174;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73"/>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76" name="Google Shape;176;p7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77" name="Google Shape;177;p7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78" name="Google Shape;178;p7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639823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9"/>
        <p:cNvGrpSpPr/>
        <p:nvPr/>
      </p:nvGrpSpPr>
      <p:grpSpPr>
        <a:xfrm>
          <a:off x="0" y="0"/>
          <a:ext cx="0" cy="0"/>
          <a:chOff x="0" y="0"/>
          <a:chExt cx="0" cy="0"/>
        </a:xfrm>
      </p:grpSpPr>
      <p:sp>
        <p:nvSpPr>
          <p:cNvPr id="180" name="Google Shape;180;p10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81" name="Google Shape;181;p10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82" name="Google Shape;182;p10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927884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3"/>
        <p:cNvGrpSpPr/>
        <p:nvPr/>
      </p:nvGrpSpPr>
      <p:grpSpPr>
        <a:xfrm>
          <a:off x="0" y="0"/>
          <a:ext cx="0" cy="0"/>
          <a:chOff x="0" y="0"/>
          <a:chExt cx="0" cy="0"/>
        </a:xfrm>
      </p:grpSpPr>
      <p:sp>
        <p:nvSpPr>
          <p:cNvPr id="184" name="Google Shape;184;p1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0667"/>
              <a:buFont typeface="Calibri"/>
              <a:buNone/>
              <a:defRPr sz="14222"/>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110"/>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333"/>
              </a:spcBef>
              <a:spcAft>
                <a:spcPts val="0"/>
              </a:spcAft>
              <a:buClr>
                <a:schemeClr val="dk1"/>
              </a:buClr>
              <a:buSzPts val="4267"/>
              <a:buNone/>
              <a:defRPr sz="5689"/>
            </a:lvl1pPr>
            <a:lvl2pPr lvl="1" algn="ctr">
              <a:lnSpc>
                <a:spcPct val="90000"/>
              </a:lnSpc>
              <a:spcBef>
                <a:spcPts val="667"/>
              </a:spcBef>
              <a:spcAft>
                <a:spcPts val="0"/>
              </a:spcAft>
              <a:buClr>
                <a:schemeClr val="dk1"/>
              </a:buClr>
              <a:buSzPts val="3556"/>
              <a:buNone/>
              <a:defRPr sz="4741"/>
            </a:lvl2pPr>
            <a:lvl3pPr lvl="2" algn="ctr">
              <a:lnSpc>
                <a:spcPct val="90000"/>
              </a:lnSpc>
              <a:spcBef>
                <a:spcPts val="667"/>
              </a:spcBef>
              <a:spcAft>
                <a:spcPts val="0"/>
              </a:spcAft>
              <a:buClr>
                <a:schemeClr val="dk1"/>
              </a:buClr>
              <a:buSzPts val="3200"/>
              <a:buNone/>
              <a:defRPr sz="4267"/>
            </a:lvl3pPr>
            <a:lvl4pPr lvl="3" algn="ctr">
              <a:lnSpc>
                <a:spcPct val="90000"/>
              </a:lnSpc>
              <a:spcBef>
                <a:spcPts val="667"/>
              </a:spcBef>
              <a:spcAft>
                <a:spcPts val="0"/>
              </a:spcAft>
              <a:buClr>
                <a:schemeClr val="dk1"/>
              </a:buClr>
              <a:buSzPts val="2844"/>
              <a:buNone/>
              <a:defRPr sz="3791"/>
            </a:lvl4pPr>
            <a:lvl5pPr lvl="4" algn="ctr">
              <a:lnSpc>
                <a:spcPct val="90000"/>
              </a:lnSpc>
              <a:spcBef>
                <a:spcPts val="667"/>
              </a:spcBef>
              <a:spcAft>
                <a:spcPts val="0"/>
              </a:spcAft>
              <a:buClr>
                <a:schemeClr val="dk1"/>
              </a:buClr>
              <a:buSzPts val="2844"/>
              <a:buNone/>
              <a:defRPr sz="3791"/>
            </a:lvl5pPr>
            <a:lvl6pPr lvl="5" algn="ctr">
              <a:lnSpc>
                <a:spcPct val="90000"/>
              </a:lnSpc>
              <a:spcBef>
                <a:spcPts val="667"/>
              </a:spcBef>
              <a:spcAft>
                <a:spcPts val="0"/>
              </a:spcAft>
              <a:buClr>
                <a:schemeClr val="dk1"/>
              </a:buClr>
              <a:buSzPts val="2844"/>
              <a:buNone/>
              <a:defRPr sz="3791"/>
            </a:lvl6pPr>
            <a:lvl7pPr lvl="6" algn="ctr">
              <a:lnSpc>
                <a:spcPct val="90000"/>
              </a:lnSpc>
              <a:spcBef>
                <a:spcPts val="667"/>
              </a:spcBef>
              <a:spcAft>
                <a:spcPts val="0"/>
              </a:spcAft>
              <a:buClr>
                <a:schemeClr val="dk1"/>
              </a:buClr>
              <a:buSzPts val="2844"/>
              <a:buNone/>
              <a:defRPr sz="3791"/>
            </a:lvl7pPr>
            <a:lvl8pPr lvl="7" algn="ctr">
              <a:lnSpc>
                <a:spcPct val="90000"/>
              </a:lnSpc>
              <a:spcBef>
                <a:spcPts val="667"/>
              </a:spcBef>
              <a:spcAft>
                <a:spcPts val="0"/>
              </a:spcAft>
              <a:buClr>
                <a:schemeClr val="dk1"/>
              </a:buClr>
              <a:buSzPts val="2844"/>
              <a:buNone/>
              <a:defRPr sz="3791"/>
            </a:lvl8pPr>
            <a:lvl9pPr lvl="8" algn="ctr">
              <a:lnSpc>
                <a:spcPct val="90000"/>
              </a:lnSpc>
              <a:spcBef>
                <a:spcPts val="667"/>
              </a:spcBef>
              <a:spcAft>
                <a:spcPts val="0"/>
              </a:spcAft>
              <a:buClr>
                <a:schemeClr val="dk1"/>
              </a:buClr>
              <a:buSzPts val="2844"/>
              <a:buNone/>
              <a:defRPr sz="3791"/>
            </a:lvl9pPr>
          </a:lstStyle>
          <a:p>
            <a:endParaRPr/>
          </a:p>
        </p:txBody>
      </p:sp>
      <p:sp>
        <p:nvSpPr>
          <p:cNvPr id="186" name="Google Shape;186;p11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87" name="Google Shape;187;p11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88" name="Google Shape;188;p11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125059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89"/>
        <p:cNvGrpSpPr/>
        <p:nvPr/>
      </p:nvGrpSpPr>
      <p:grpSpPr>
        <a:xfrm>
          <a:off x="0" y="0"/>
          <a:ext cx="0" cy="0"/>
          <a:chOff x="0" y="0"/>
          <a:chExt cx="0" cy="0"/>
        </a:xfrm>
      </p:grpSpPr>
      <p:sp>
        <p:nvSpPr>
          <p:cNvPr id="190" name="Google Shape;190;p111"/>
          <p:cNvSpPr txBox="1"/>
          <p:nvPr/>
        </p:nvSpPr>
        <p:spPr>
          <a:xfrm>
            <a:off x="495302" y="152402"/>
            <a:ext cx="3975100" cy="460375"/>
          </a:xfrm>
          <a:prstGeom prst="rect">
            <a:avLst/>
          </a:prstGeom>
          <a:noFill/>
          <a:ln>
            <a:noFill/>
          </a:ln>
        </p:spPr>
        <p:txBody>
          <a:bodyPr spcFirstLastPara="1" wrap="square" lIns="121900" tIns="60925" rIns="121900" bIns="60925" anchor="ctr" anchorCtr="0">
            <a:noAutofit/>
          </a:bodyPr>
          <a:lstStyle/>
          <a:p>
            <a:pPr marL="0" marR="0" lvl="0" indent="0" algn="l" rtl="0">
              <a:lnSpc>
                <a:spcPct val="90000"/>
              </a:lnSpc>
              <a:spcBef>
                <a:spcPts val="0"/>
              </a:spcBef>
              <a:spcAft>
                <a:spcPts val="0"/>
              </a:spcAft>
              <a:buClr>
                <a:srgbClr val="000000"/>
              </a:buClr>
              <a:buSzPts val="2100"/>
              <a:buFont typeface="Arial"/>
              <a:buNone/>
            </a:pPr>
            <a:endParaRPr sz="2800" b="0" i="0" u="none" strike="noStrike" cap="none">
              <a:solidFill>
                <a:srgbClr val="FFB7FF"/>
              </a:solidFill>
              <a:latin typeface="Corsiva"/>
              <a:ea typeface="Corsiva"/>
              <a:cs typeface="Corsiva"/>
              <a:sym typeface="Corsiva"/>
            </a:endParaRPr>
          </a:p>
        </p:txBody>
      </p:sp>
      <p:sp>
        <p:nvSpPr>
          <p:cNvPr id="191" name="Google Shape;191;p111"/>
          <p:cNvSpPr txBox="1"/>
          <p:nvPr/>
        </p:nvSpPr>
        <p:spPr>
          <a:xfrm>
            <a:off x="8737602" y="6242051"/>
            <a:ext cx="2959100" cy="461963"/>
          </a:xfrm>
          <a:prstGeom prst="rect">
            <a:avLst/>
          </a:prstGeom>
          <a:noFill/>
          <a:ln>
            <a:noFill/>
          </a:ln>
        </p:spPr>
        <p:txBody>
          <a:bodyPr spcFirstLastPara="1" wrap="square" lIns="121900" tIns="60925" rIns="121900" bIns="60925" anchor="ctr" anchorCtr="0">
            <a:noAutofit/>
          </a:bodyPr>
          <a:lstStyle/>
          <a:p>
            <a:pPr marL="0" marR="0" lvl="0" indent="0" algn="l" rtl="0">
              <a:lnSpc>
                <a:spcPct val="90000"/>
              </a:lnSpc>
              <a:spcBef>
                <a:spcPts val="0"/>
              </a:spcBef>
              <a:spcAft>
                <a:spcPts val="0"/>
              </a:spcAft>
              <a:buClr>
                <a:srgbClr val="000000"/>
              </a:buClr>
              <a:buSzPts val="2100"/>
              <a:buFont typeface="Arial"/>
              <a:buNone/>
            </a:pPr>
            <a:endParaRPr sz="2800" b="0" i="0" u="none" strike="noStrike" cap="none">
              <a:solidFill>
                <a:srgbClr val="FFB7FF"/>
              </a:solidFill>
              <a:latin typeface="Corsiva"/>
              <a:ea typeface="Corsiva"/>
              <a:cs typeface="Corsiva"/>
              <a:sym typeface="Corsiva"/>
            </a:endParaRPr>
          </a:p>
        </p:txBody>
      </p:sp>
      <p:sp>
        <p:nvSpPr>
          <p:cNvPr id="192" name="Google Shape;192;p111"/>
          <p:cNvSpPr txBox="1">
            <a:spLocks noGrp="1"/>
          </p:cNvSpPr>
          <p:nvPr>
            <p:ph type="ctrTitle"/>
          </p:nvPr>
        </p:nvSpPr>
        <p:spPr>
          <a:xfrm>
            <a:off x="495300" y="1104900"/>
            <a:ext cx="11201400" cy="4648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79283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AF411-F420-4C1F-8DA1-A20B6C79BB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EF2F6F-DADE-4A74-8F68-EF08B6522A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3A1C5B-3CDC-4347-AEC4-3EB6D4A406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6B265C-AE6B-4AE8-97F3-0705AFCB2E2D}"/>
              </a:ext>
            </a:extLst>
          </p:cNvPr>
          <p:cNvSpPr>
            <a:spLocks noGrp="1"/>
          </p:cNvSpPr>
          <p:nvPr>
            <p:ph type="dt" sz="half" idx="10"/>
          </p:nvPr>
        </p:nvSpPr>
        <p:spPr/>
        <p:txBody>
          <a:bodyPr/>
          <a:lstStyle/>
          <a:p>
            <a:fld id="{5EF05FE2-657B-4989-ACA2-A1C9304855F7}" type="datetimeFigureOut">
              <a:rPr lang="en-US" smtClean="0"/>
              <a:t>4/6/2025</a:t>
            </a:fld>
            <a:endParaRPr lang="en-US"/>
          </a:p>
        </p:txBody>
      </p:sp>
      <p:sp>
        <p:nvSpPr>
          <p:cNvPr id="6" name="Footer Placeholder 5">
            <a:extLst>
              <a:ext uri="{FF2B5EF4-FFF2-40B4-BE49-F238E27FC236}">
                <a16:creationId xmlns:a16="http://schemas.microsoft.com/office/drawing/2014/main" id="{4D01F044-9B43-404D-8638-F6979BD4A3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52E40D-85D0-4AAD-9706-E83AAEE102C8}"/>
              </a:ext>
            </a:extLst>
          </p:cNvPr>
          <p:cNvSpPr>
            <a:spLocks noGrp="1"/>
          </p:cNvSpPr>
          <p:nvPr>
            <p:ph type="sldNum" sz="quarter" idx="12"/>
          </p:nvPr>
        </p:nvSpPr>
        <p:spPr/>
        <p:txBody>
          <a:bodyPr/>
          <a:lstStyle/>
          <a:p>
            <a:fld id="{5C61890B-AB76-480A-8527-FF04678D46B9}" type="slidenum">
              <a:rPr lang="en-US" smtClean="0"/>
              <a:t>‹#›</a:t>
            </a:fld>
            <a:endParaRPr lang="en-US"/>
          </a:p>
        </p:txBody>
      </p:sp>
    </p:spTree>
    <p:extLst>
      <p:ext uri="{BB962C8B-B14F-4D97-AF65-F5344CB8AC3E}">
        <p14:creationId xmlns:p14="http://schemas.microsoft.com/office/powerpoint/2010/main" val="32674325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3"/>
        <p:cNvGrpSpPr/>
        <p:nvPr/>
      </p:nvGrpSpPr>
      <p:grpSpPr>
        <a:xfrm>
          <a:off x="0" y="0"/>
          <a:ext cx="0" cy="0"/>
          <a:chOff x="0" y="0"/>
          <a:chExt cx="0" cy="0"/>
        </a:xfrm>
      </p:grpSpPr>
      <p:sp>
        <p:nvSpPr>
          <p:cNvPr id="194" name="Google Shape;194;p112"/>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0667"/>
              <a:buFont typeface="Calibri"/>
              <a:buNone/>
              <a:defRPr sz="14222"/>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112"/>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rgbClr val="888888"/>
              </a:buClr>
              <a:buSzPts val="4267"/>
              <a:buNone/>
              <a:defRPr sz="5689">
                <a:solidFill>
                  <a:srgbClr val="888888"/>
                </a:solidFill>
              </a:defRPr>
            </a:lvl1pPr>
            <a:lvl2pPr marL="914400" lvl="1" indent="-228600" algn="l">
              <a:lnSpc>
                <a:spcPct val="90000"/>
              </a:lnSpc>
              <a:spcBef>
                <a:spcPts val="667"/>
              </a:spcBef>
              <a:spcAft>
                <a:spcPts val="0"/>
              </a:spcAft>
              <a:buClr>
                <a:srgbClr val="888888"/>
              </a:buClr>
              <a:buSzPts val="3556"/>
              <a:buNone/>
              <a:defRPr sz="4741">
                <a:solidFill>
                  <a:srgbClr val="888888"/>
                </a:solidFill>
              </a:defRPr>
            </a:lvl2pPr>
            <a:lvl3pPr marL="1371600" lvl="2" indent="-228600" algn="l">
              <a:lnSpc>
                <a:spcPct val="90000"/>
              </a:lnSpc>
              <a:spcBef>
                <a:spcPts val="667"/>
              </a:spcBef>
              <a:spcAft>
                <a:spcPts val="0"/>
              </a:spcAft>
              <a:buClr>
                <a:srgbClr val="888888"/>
              </a:buClr>
              <a:buSzPts val="3200"/>
              <a:buNone/>
              <a:defRPr sz="4267">
                <a:solidFill>
                  <a:srgbClr val="888888"/>
                </a:solidFill>
              </a:defRPr>
            </a:lvl3pPr>
            <a:lvl4pPr marL="1828800" lvl="3" indent="-228600" algn="l">
              <a:lnSpc>
                <a:spcPct val="90000"/>
              </a:lnSpc>
              <a:spcBef>
                <a:spcPts val="667"/>
              </a:spcBef>
              <a:spcAft>
                <a:spcPts val="0"/>
              </a:spcAft>
              <a:buClr>
                <a:srgbClr val="888888"/>
              </a:buClr>
              <a:buSzPts val="2844"/>
              <a:buNone/>
              <a:defRPr sz="3791">
                <a:solidFill>
                  <a:srgbClr val="888888"/>
                </a:solidFill>
              </a:defRPr>
            </a:lvl4pPr>
            <a:lvl5pPr marL="2286000" lvl="4" indent="-228600" algn="l">
              <a:lnSpc>
                <a:spcPct val="90000"/>
              </a:lnSpc>
              <a:spcBef>
                <a:spcPts val="667"/>
              </a:spcBef>
              <a:spcAft>
                <a:spcPts val="0"/>
              </a:spcAft>
              <a:buClr>
                <a:srgbClr val="888888"/>
              </a:buClr>
              <a:buSzPts val="2844"/>
              <a:buNone/>
              <a:defRPr sz="3791">
                <a:solidFill>
                  <a:srgbClr val="888888"/>
                </a:solidFill>
              </a:defRPr>
            </a:lvl5pPr>
            <a:lvl6pPr marL="2743200" lvl="5" indent="-228600" algn="l">
              <a:lnSpc>
                <a:spcPct val="90000"/>
              </a:lnSpc>
              <a:spcBef>
                <a:spcPts val="667"/>
              </a:spcBef>
              <a:spcAft>
                <a:spcPts val="0"/>
              </a:spcAft>
              <a:buClr>
                <a:srgbClr val="888888"/>
              </a:buClr>
              <a:buSzPts val="2844"/>
              <a:buNone/>
              <a:defRPr sz="3791">
                <a:solidFill>
                  <a:srgbClr val="888888"/>
                </a:solidFill>
              </a:defRPr>
            </a:lvl6pPr>
            <a:lvl7pPr marL="3200400" lvl="6" indent="-228600" algn="l">
              <a:lnSpc>
                <a:spcPct val="90000"/>
              </a:lnSpc>
              <a:spcBef>
                <a:spcPts val="667"/>
              </a:spcBef>
              <a:spcAft>
                <a:spcPts val="0"/>
              </a:spcAft>
              <a:buClr>
                <a:srgbClr val="888888"/>
              </a:buClr>
              <a:buSzPts val="2844"/>
              <a:buNone/>
              <a:defRPr sz="3791">
                <a:solidFill>
                  <a:srgbClr val="888888"/>
                </a:solidFill>
              </a:defRPr>
            </a:lvl7pPr>
            <a:lvl8pPr marL="3657600" lvl="7" indent="-228600" algn="l">
              <a:lnSpc>
                <a:spcPct val="90000"/>
              </a:lnSpc>
              <a:spcBef>
                <a:spcPts val="667"/>
              </a:spcBef>
              <a:spcAft>
                <a:spcPts val="0"/>
              </a:spcAft>
              <a:buClr>
                <a:srgbClr val="888888"/>
              </a:buClr>
              <a:buSzPts val="2844"/>
              <a:buNone/>
              <a:defRPr sz="3791">
                <a:solidFill>
                  <a:srgbClr val="888888"/>
                </a:solidFill>
              </a:defRPr>
            </a:lvl8pPr>
            <a:lvl9pPr marL="4114800" lvl="8" indent="-228600" algn="l">
              <a:lnSpc>
                <a:spcPct val="90000"/>
              </a:lnSpc>
              <a:spcBef>
                <a:spcPts val="667"/>
              </a:spcBef>
              <a:spcAft>
                <a:spcPts val="0"/>
              </a:spcAft>
              <a:buClr>
                <a:srgbClr val="888888"/>
              </a:buClr>
              <a:buSzPts val="2844"/>
              <a:buNone/>
              <a:defRPr sz="3791">
                <a:solidFill>
                  <a:srgbClr val="888888"/>
                </a:solidFill>
              </a:defRPr>
            </a:lvl9pPr>
          </a:lstStyle>
          <a:p>
            <a:endParaRPr/>
          </a:p>
        </p:txBody>
      </p:sp>
      <p:sp>
        <p:nvSpPr>
          <p:cNvPr id="196" name="Google Shape;196;p11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97" name="Google Shape;197;p11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98" name="Google Shape;198;p11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43237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99"/>
        <p:cNvGrpSpPr/>
        <p:nvPr/>
      </p:nvGrpSpPr>
      <p:grpSpPr>
        <a:xfrm>
          <a:off x="0" y="0"/>
          <a:ext cx="0" cy="0"/>
          <a:chOff x="0" y="0"/>
          <a:chExt cx="0" cy="0"/>
        </a:xfrm>
      </p:grpSpPr>
      <p:sp>
        <p:nvSpPr>
          <p:cNvPr id="200" name="Google Shape;200;p1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113"/>
          <p:cNvSpPr txBox="1">
            <a:spLocks noGrp="1"/>
          </p:cNvSpPr>
          <p:nvPr>
            <p:ph type="body" idx="1"/>
          </p:nvPr>
        </p:nvSpPr>
        <p:spPr>
          <a:xfrm>
            <a:off x="838200"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2" name="Google Shape;202;p113"/>
          <p:cNvSpPr txBox="1">
            <a:spLocks noGrp="1"/>
          </p:cNvSpPr>
          <p:nvPr>
            <p:ph type="body" idx="2"/>
          </p:nvPr>
        </p:nvSpPr>
        <p:spPr>
          <a:xfrm>
            <a:off x="6172200"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3" name="Google Shape;203;p11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04" name="Google Shape;204;p11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05" name="Google Shape;205;p11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838235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06"/>
        <p:cNvGrpSpPr/>
        <p:nvPr/>
      </p:nvGrpSpPr>
      <p:grpSpPr>
        <a:xfrm>
          <a:off x="0" y="0"/>
          <a:ext cx="0" cy="0"/>
          <a:chOff x="0" y="0"/>
          <a:chExt cx="0" cy="0"/>
        </a:xfrm>
      </p:grpSpPr>
      <p:sp>
        <p:nvSpPr>
          <p:cNvPr id="207" name="Google Shape;207;p1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114"/>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333"/>
              </a:spcBef>
              <a:spcAft>
                <a:spcPts val="0"/>
              </a:spcAft>
              <a:buClr>
                <a:schemeClr val="dk1"/>
              </a:buClr>
              <a:buSzPts val="4267"/>
              <a:buNone/>
              <a:defRPr sz="5689" b="1"/>
            </a:lvl1pPr>
            <a:lvl2pPr marL="914400" lvl="1" indent="-228600" algn="l">
              <a:lnSpc>
                <a:spcPct val="90000"/>
              </a:lnSpc>
              <a:spcBef>
                <a:spcPts val="667"/>
              </a:spcBef>
              <a:spcAft>
                <a:spcPts val="0"/>
              </a:spcAft>
              <a:buClr>
                <a:schemeClr val="dk1"/>
              </a:buClr>
              <a:buSzPts val="3556"/>
              <a:buNone/>
              <a:defRPr sz="4741" b="1"/>
            </a:lvl2pPr>
            <a:lvl3pPr marL="1371600" lvl="2" indent="-228600" algn="l">
              <a:lnSpc>
                <a:spcPct val="90000"/>
              </a:lnSpc>
              <a:spcBef>
                <a:spcPts val="667"/>
              </a:spcBef>
              <a:spcAft>
                <a:spcPts val="0"/>
              </a:spcAft>
              <a:buClr>
                <a:schemeClr val="dk1"/>
              </a:buClr>
              <a:buSzPts val="3200"/>
              <a:buNone/>
              <a:defRPr sz="4267" b="1"/>
            </a:lvl3pPr>
            <a:lvl4pPr marL="1828800" lvl="3" indent="-228600" algn="l">
              <a:lnSpc>
                <a:spcPct val="90000"/>
              </a:lnSpc>
              <a:spcBef>
                <a:spcPts val="667"/>
              </a:spcBef>
              <a:spcAft>
                <a:spcPts val="0"/>
              </a:spcAft>
              <a:buClr>
                <a:schemeClr val="dk1"/>
              </a:buClr>
              <a:buSzPts val="2844"/>
              <a:buNone/>
              <a:defRPr sz="3791" b="1"/>
            </a:lvl4pPr>
            <a:lvl5pPr marL="2286000" lvl="4" indent="-228600" algn="l">
              <a:lnSpc>
                <a:spcPct val="90000"/>
              </a:lnSpc>
              <a:spcBef>
                <a:spcPts val="667"/>
              </a:spcBef>
              <a:spcAft>
                <a:spcPts val="0"/>
              </a:spcAft>
              <a:buClr>
                <a:schemeClr val="dk1"/>
              </a:buClr>
              <a:buSzPts val="2844"/>
              <a:buNone/>
              <a:defRPr sz="3791" b="1"/>
            </a:lvl5pPr>
            <a:lvl6pPr marL="2743200" lvl="5" indent="-228600" algn="l">
              <a:lnSpc>
                <a:spcPct val="90000"/>
              </a:lnSpc>
              <a:spcBef>
                <a:spcPts val="667"/>
              </a:spcBef>
              <a:spcAft>
                <a:spcPts val="0"/>
              </a:spcAft>
              <a:buClr>
                <a:schemeClr val="dk1"/>
              </a:buClr>
              <a:buSzPts val="2844"/>
              <a:buNone/>
              <a:defRPr sz="3791" b="1"/>
            </a:lvl6pPr>
            <a:lvl7pPr marL="3200400" lvl="6" indent="-228600" algn="l">
              <a:lnSpc>
                <a:spcPct val="90000"/>
              </a:lnSpc>
              <a:spcBef>
                <a:spcPts val="667"/>
              </a:spcBef>
              <a:spcAft>
                <a:spcPts val="0"/>
              </a:spcAft>
              <a:buClr>
                <a:schemeClr val="dk1"/>
              </a:buClr>
              <a:buSzPts val="2844"/>
              <a:buNone/>
              <a:defRPr sz="3791" b="1"/>
            </a:lvl7pPr>
            <a:lvl8pPr marL="3657600" lvl="7" indent="-228600" algn="l">
              <a:lnSpc>
                <a:spcPct val="90000"/>
              </a:lnSpc>
              <a:spcBef>
                <a:spcPts val="667"/>
              </a:spcBef>
              <a:spcAft>
                <a:spcPts val="0"/>
              </a:spcAft>
              <a:buClr>
                <a:schemeClr val="dk1"/>
              </a:buClr>
              <a:buSzPts val="2844"/>
              <a:buNone/>
              <a:defRPr sz="3791" b="1"/>
            </a:lvl8pPr>
            <a:lvl9pPr marL="4114800" lvl="8" indent="-228600" algn="l">
              <a:lnSpc>
                <a:spcPct val="90000"/>
              </a:lnSpc>
              <a:spcBef>
                <a:spcPts val="667"/>
              </a:spcBef>
              <a:spcAft>
                <a:spcPts val="0"/>
              </a:spcAft>
              <a:buClr>
                <a:schemeClr val="dk1"/>
              </a:buClr>
              <a:buSzPts val="2844"/>
              <a:buNone/>
              <a:defRPr sz="3791" b="1"/>
            </a:lvl9pPr>
          </a:lstStyle>
          <a:p>
            <a:endParaRPr/>
          </a:p>
        </p:txBody>
      </p:sp>
      <p:sp>
        <p:nvSpPr>
          <p:cNvPr id="209" name="Google Shape;209;p114"/>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0" name="Google Shape;210;p114"/>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333"/>
              </a:spcBef>
              <a:spcAft>
                <a:spcPts val="0"/>
              </a:spcAft>
              <a:buClr>
                <a:schemeClr val="dk1"/>
              </a:buClr>
              <a:buSzPts val="4267"/>
              <a:buNone/>
              <a:defRPr sz="5689" b="1"/>
            </a:lvl1pPr>
            <a:lvl2pPr marL="914400" lvl="1" indent="-228600" algn="l">
              <a:lnSpc>
                <a:spcPct val="90000"/>
              </a:lnSpc>
              <a:spcBef>
                <a:spcPts val="667"/>
              </a:spcBef>
              <a:spcAft>
                <a:spcPts val="0"/>
              </a:spcAft>
              <a:buClr>
                <a:schemeClr val="dk1"/>
              </a:buClr>
              <a:buSzPts val="3556"/>
              <a:buNone/>
              <a:defRPr sz="4741" b="1"/>
            </a:lvl2pPr>
            <a:lvl3pPr marL="1371600" lvl="2" indent="-228600" algn="l">
              <a:lnSpc>
                <a:spcPct val="90000"/>
              </a:lnSpc>
              <a:spcBef>
                <a:spcPts val="667"/>
              </a:spcBef>
              <a:spcAft>
                <a:spcPts val="0"/>
              </a:spcAft>
              <a:buClr>
                <a:schemeClr val="dk1"/>
              </a:buClr>
              <a:buSzPts val="3200"/>
              <a:buNone/>
              <a:defRPr sz="4267" b="1"/>
            </a:lvl3pPr>
            <a:lvl4pPr marL="1828800" lvl="3" indent="-228600" algn="l">
              <a:lnSpc>
                <a:spcPct val="90000"/>
              </a:lnSpc>
              <a:spcBef>
                <a:spcPts val="667"/>
              </a:spcBef>
              <a:spcAft>
                <a:spcPts val="0"/>
              </a:spcAft>
              <a:buClr>
                <a:schemeClr val="dk1"/>
              </a:buClr>
              <a:buSzPts val="2844"/>
              <a:buNone/>
              <a:defRPr sz="3791" b="1"/>
            </a:lvl4pPr>
            <a:lvl5pPr marL="2286000" lvl="4" indent="-228600" algn="l">
              <a:lnSpc>
                <a:spcPct val="90000"/>
              </a:lnSpc>
              <a:spcBef>
                <a:spcPts val="667"/>
              </a:spcBef>
              <a:spcAft>
                <a:spcPts val="0"/>
              </a:spcAft>
              <a:buClr>
                <a:schemeClr val="dk1"/>
              </a:buClr>
              <a:buSzPts val="2844"/>
              <a:buNone/>
              <a:defRPr sz="3791" b="1"/>
            </a:lvl5pPr>
            <a:lvl6pPr marL="2743200" lvl="5" indent="-228600" algn="l">
              <a:lnSpc>
                <a:spcPct val="90000"/>
              </a:lnSpc>
              <a:spcBef>
                <a:spcPts val="667"/>
              </a:spcBef>
              <a:spcAft>
                <a:spcPts val="0"/>
              </a:spcAft>
              <a:buClr>
                <a:schemeClr val="dk1"/>
              </a:buClr>
              <a:buSzPts val="2844"/>
              <a:buNone/>
              <a:defRPr sz="3791" b="1"/>
            </a:lvl6pPr>
            <a:lvl7pPr marL="3200400" lvl="6" indent="-228600" algn="l">
              <a:lnSpc>
                <a:spcPct val="90000"/>
              </a:lnSpc>
              <a:spcBef>
                <a:spcPts val="667"/>
              </a:spcBef>
              <a:spcAft>
                <a:spcPts val="0"/>
              </a:spcAft>
              <a:buClr>
                <a:schemeClr val="dk1"/>
              </a:buClr>
              <a:buSzPts val="2844"/>
              <a:buNone/>
              <a:defRPr sz="3791" b="1"/>
            </a:lvl7pPr>
            <a:lvl8pPr marL="3657600" lvl="7" indent="-228600" algn="l">
              <a:lnSpc>
                <a:spcPct val="90000"/>
              </a:lnSpc>
              <a:spcBef>
                <a:spcPts val="667"/>
              </a:spcBef>
              <a:spcAft>
                <a:spcPts val="0"/>
              </a:spcAft>
              <a:buClr>
                <a:schemeClr val="dk1"/>
              </a:buClr>
              <a:buSzPts val="2844"/>
              <a:buNone/>
              <a:defRPr sz="3791" b="1"/>
            </a:lvl8pPr>
            <a:lvl9pPr marL="4114800" lvl="8" indent="-228600" algn="l">
              <a:lnSpc>
                <a:spcPct val="90000"/>
              </a:lnSpc>
              <a:spcBef>
                <a:spcPts val="667"/>
              </a:spcBef>
              <a:spcAft>
                <a:spcPts val="0"/>
              </a:spcAft>
              <a:buClr>
                <a:schemeClr val="dk1"/>
              </a:buClr>
              <a:buSzPts val="2844"/>
              <a:buNone/>
              <a:defRPr sz="3791" b="1"/>
            </a:lvl9pPr>
          </a:lstStyle>
          <a:p>
            <a:endParaRPr/>
          </a:p>
        </p:txBody>
      </p:sp>
      <p:sp>
        <p:nvSpPr>
          <p:cNvPr id="211" name="Google Shape;211;p114"/>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2" name="Google Shape;212;p11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13" name="Google Shape;213;p11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14" name="Google Shape;214;p11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169405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15"/>
        <p:cNvGrpSpPr/>
        <p:nvPr/>
      </p:nvGrpSpPr>
      <p:grpSpPr>
        <a:xfrm>
          <a:off x="0" y="0"/>
          <a:ext cx="0" cy="0"/>
          <a:chOff x="0" y="0"/>
          <a:chExt cx="0" cy="0"/>
        </a:xfrm>
      </p:grpSpPr>
      <p:sp>
        <p:nvSpPr>
          <p:cNvPr id="216" name="Google Shape;216;p1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11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18" name="Google Shape;218;p11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19" name="Google Shape;219;p11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430875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20"/>
        <p:cNvGrpSpPr/>
        <p:nvPr/>
      </p:nvGrpSpPr>
      <p:grpSpPr>
        <a:xfrm>
          <a:off x="0" y="0"/>
          <a:ext cx="0" cy="0"/>
          <a:chOff x="0" y="0"/>
          <a:chExt cx="0" cy="0"/>
        </a:xfrm>
      </p:grpSpPr>
      <p:sp>
        <p:nvSpPr>
          <p:cNvPr id="221" name="Google Shape;221;p1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689"/>
              <a:buFont typeface="Calibri"/>
              <a:buNone/>
              <a:defRPr sz="758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116"/>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00" lvl="0" indent="-589851" algn="l">
              <a:lnSpc>
                <a:spcPct val="90000"/>
              </a:lnSpc>
              <a:spcBef>
                <a:spcPts val="1333"/>
              </a:spcBef>
              <a:spcAft>
                <a:spcPts val="0"/>
              </a:spcAft>
              <a:buClr>
                <a:schemeClr val="dk1"/>
              </a:buClr>
              <a:buSzPts val="5689"/>
              <a:buChar char="•"/>
              <a:defRPr sz="7585"/>
            </a:lvl1pPr>
            <a:lvl2pPr marL="914400" lvl="1" indent="-544703" algn="l">
              <a:lnSpc>
                <a:spcPct val="90000"/>
              </a:lnSpc>
              <a:spcBef>
                <a:spcPts val="667"/>
              </a:spcBef>
              <a:spcAft>
                <a:spcPts val="0"/>
              </a:spcAft>
              <a:buClr>
                <a:schemeClr val="dk1"/>
              </a:buClr>
              <a:buSzPts val="4978"/>
              <a:buChar char="•"/>
              <a:defRPr sz="6637"/>
            </a:lvl2pPr>
            <a:lvl3pPr marL="1371600" lvl="2" indent="-499554" algn="l">
              <a:lnSpc>
                <a:spcPct val="90000"/>
              </a:lnSpc>
              <a:spcBef>
                <a:spcPts val="667"/>
              </a:spcBef>
              <a:spcAft>
                <a:spcPts val="0"/>
              </a:spcAft>
              <a:buClr>
                <a:schemeClr val="dk1"/>
              </a:buClr>
              <a:buSzPts val="4267"/>
              <a:buChar char="•"/>
              <a:defRPr sz="5689"/>
            </a:lvl3pPr>
            <a:lvl4pPr marL="1828800" lvl="3" indent="-454406" algn="l">
              <a:lnSpc>
                <a:spcPct val="90000"/>
              </a:lnSpc>
              <a:spcBef>
                <a:spcPts val="667"/>
              </a:spcBef>
              <a:spcAft>
                <a:spcPts val="0"/>
              </a:spcAft>
              <a:buClr>
                <a:schemeClr val="dk1"/>
              </a:buClr>
              <a:buSzPts val="3556"/>
              <a:buChar char="•"/>
              <a:defRPr sz="4741"/>
            </a:lvl4pPr>
            <a:lvl5pPr marL="2286000" lvl="4" indent="-454406" algn="l">
              <a:lnSpc>
                <a:spcPct val="90000"/>
              </a:lnSpc>
              <a:spcBef>
                <a:spcPts val="667"/>
              </a:spcBef>
              <a:spcAft>
                <a:spcPts val="0"/>
              </a:spcAft>
              <a:buClr>
                <a:schemeClr val="dk1"/>
              </a:buClr>
              <a:buSzPts val="3556"/>
              <a:buChar char="•"/>
              <a:defRPr sz="4741"/>
            </a:lvl5pPr>
            <a:lvl6pPr marL="2743200" lvl="5" indent="-454406" algn="l">
              <a:lnSpc>
                <a:spcPct val="90000"/>
              </a:lnSpc>
              <a:spcBef>
                <a:spcPts val="667"/>
              </a:spcBef>
              <a:spcAft>
                <a:spcPts val="0"/>
              </a:spcAft>
              <a:buClr>
                <a:schemeClr val="dk1"/>
              </a:buClr>
              <a:buSzPts val="3556"/>
              <a:buChar char="•"/>
              <a:defRPr sz="4741"/>
            </a:lvl6pPr>
            <a:lvl7pPr marL="3200400" lvl="6" indent="-454406" algn="l">
              <a:lnSpc>
                <a:spcPct val="90000"/>
              </a:lnSpc>
              <a:spcBef>
                <a:spcPts val="667"/>
              </a:spcBef>
              <a:spcAft>
                <a:spcPts val="0"/>
              </a:spcAft>
              <a:buClr>
                <a:schemeClr val="dk1"/>
              </a:buClr>
              <a:buSzPts val="3556"/>
              <a:buChar char="•"/>
              <a:defRPr sz="4741"/>
            </a:lvl7pPr>
            <a:lvl8pPr marL="3657600" lvl="7" indent="-454406" algn="l">
              <a:lnSpc>
                <a:spcPct val="90000"/>
              </a:lnSpc>
              <a:spcBef>
                <a:spcPts val="667"/>
              </a:spcBef>
              <a:spcAft>
                <a:spcPts val="0"/>
              </a:spcAft>
              <a:buClr>
                <a:schemeClr val="dk1"/>
              </a:buClr>
              <a:buSzPts val="3556"/>
              <a:buChar char="•"/>
              <a:defRPr sz="4741"/>
            </a:lvl8pPr>
            <a:lvl9pPr marL="4114800" lvl="8" indent="-454406" algn="l">
              <a:lnSpc>
                <a:spcPct val="90000"/>
              </a:lnSpc>
              <a:spcBef>
                <a:spcPts val="667"/>
              </a:spcBef>
              <a:spcAft>
                <a:spcPts val="0"/>
              </a:spcAft>
              <a:buClr>
                <a:schemeClr val="dk1"/>
              </a:buClr>
              <a:buSzPts val="3556"/>
              <a:buChar char="•"/>
              <a:defRPr sz="4741"/>
            </a:lvl9pPr>
          </a:lstStyle>
          <a:p>
            <a:endParaRPr/>
          </a:p>
        </p:txBody>
      </p:sp>
      <p:sp>
        <p:nvSpPr>
          <p:cNvPr id="223" name="Google Shape;223;p116"/>
          <p:cNvSpPr txBox="1">
            <a:spLocks noGrp="1"/>
          </p:cNvSpPr>
          <p:nvPr>
            <p:ph type="body" idx="2"/>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2844"/>
              <a:buNone/>
              <a:defRPr sz="3791"/>
            </a:lvl1pPr>
            <a:lvl2pPr marL="914400" lvl="1" indent="-228600" algn="l">
              <a:lnSpc>
                <a:spcPct val="90000"/>
              </a:lnSpc>
              <a:spcBef>
                <a:spcPts val="667"/>
              </a:spcBef>
              <a:spcAft>
                <a:spcPts val="0"/>
              </a:spcAft>
              <a:buClr>
                <a:schemeClr val="dk1"/>
              </a:buClr>
              <a:buSzPts val="2489"/>
              <a:buNone/>
              <a:defRPr sz="3318"/>
            </a:lvl2pPr>
            <a:lvl3pPr marL="1371600" lvl="2" indent="-228600" algn="l">
              <a:lnSpc>
                <a:spcPct val="90000"/>
              </a:lnSpc>
              <a:spcBef>
                <a:spcPts val="667"/>
              </a:spcBef>
              <a:spcAft>
                <a:spcPts val="0"/>
              </a:spcAft>
              <a:buClr>
                <a:schemeClr val="dk1"/>
              </a:buClr>
              <a:buSzPts val="2133"/>
              <a:buNone/>
              <a:defRPr sz="2844"/>
            </a:lvl3pPr>
            <a:lvl4pPr marL="1828800" lvl="3" indent="-228600" algn="l">
              <a:lnSpc>
                <a:spcPct val="90000"/>
              </a:lnSpc>
              <a:spcBef>
                <a:spcPts val="667"/>
              </a:spcBef>
              <a:spcAft>
                <a:spcPts val="0"/>
              </a:spcAft>
              <a:buClr>
                <a:schemeClr val="dk1"/>
              </a:buClr>
              <a:buSzPts val="1778"/>
              <a:buNone/>
              <a:defRPr sz="2371"/>
            </a:lvl4pPr>
            <a:lvl5pPr marL="2286000" lvl="4" indent="-228600" algn="l">
              <a:lnSpc>
                <a:spcPct val="90000"/>
              </a:lnSpc>
              <a:spcBef>
                <a:spcPts val="667"/>
              </a:spcBef>
              <a:spcAft>
                <a:spcPts val="0"/>
              </a:spcAft>
              <a:buClr>
                <a:schemeClr val="dk1"/>
              </a:buClr>
              <a:buSzPts val="1778"/>
              <a:buNone/>
              <a:defRPr sz="2371"/>
            </a:lvl5pPr>
            <a:lvl6pPr marL="2743200" lvl="5" indent="-228600" algn="l">
              <a:lnSpc>
                <a:spcPct val="90000"/>
              </a:lnSpc>
              <a:spcBef>
                <a:spcPts val="667"/>
              </a:spcBef>
              <a:spcAft>
                <a:spcPts val="0"/>
              </a:spcAft>
              <a:buClr>
                <a:schemeClr val="dk1"/>
              </a:buClr>
              <a:buSzPts val="1778"/>
              <a:buNone/>
              <a:defRPr sz="2371"/>
            </a:lvl6pPr>
            <a:lvl7pPr marL="3200400" lvl="6" indent="-228600" algn="l">
              <a:lnSpc>
                <a:spcPct val="90000"/>
              </a:lnSpc>
              <a:spcBef>
                <a:spcPts val="667"/>
              </a:spcBef>
              <a:spcAft>
                <a:spcPts val="0"/>
              </a:spcAft>
              <a:buClr>
                <a:schemeClr val="dk1"/>
              </a:buClr>
              <a:buSzPts val="1778"/>
              <a:buNone/>
              <a:defRPr sz="2371"/>
            </a:lvl7pPr>
            <a:lvl8pPr marL="3657600" lvl="7" indent="-228600" algn="l">
              <a:lnSpc>
                <a:spcPct val="90000"/>
              </a:lnSpc>
              <a:spcBef>
                <a:spcPts val="667"/>
              </a:spcBef>
              <a:spcAft>
                <a:spcPts val="0"/>
              </a:spcAft>
              <a:buClr>
                <a:schemeClr val="dk1"/>
              </a:buClr>
              <a:buSzPts val="1778"/>
              <a:buNone/>
              <a:defRPr sz="2371"/>
            </a:lvl8pPr>
            <a:lvl9pPr marL="4114800" lvl="8" indent="-228600" algn="l">
              <a:lnSpc>
                <a:spcPct val="90000"/>
              </a:lnSpc>
              <a:spcBef>
                <a:spcPts val="667"/>
              </a:spcBef>
              <a:spcAft>
                <a:spcPts val="0"/>
              </a:spcAft>
              <a:buClr>
                <a:schemeClr val="dk1"/>
              </a:buClr>
              <a:buSzPts val="1778"/>
              <a:buNone/>
              <a:defRPr sz="2371"/>
            </a:lvl9pPr>
          </a:lstStyle>
          <a:p>
            <a:endParaRPr/>
          </a:p>
        </p:txBody>
      </p:sp>
      <p:sp>
        <p:nvSpPr>
          <p:cNvPr id="224" name="Google Shape;224;p11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25" name="Google Shape;225;p11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26" name="Google Shape;226;p11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633120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27"/>
        <p:cNvGrpSpPr/>
        <p:nvPr/>
      </p:nvGrpSpPr>
      <p:grpSpPr>
        <a:xfrm>
          <a:off x="0" y="0"/>
          <a:ext cx="0" cy="0"/>
          <a:chOff x="0" y="0"/>
          <a:chExt cx="0" cy="0"/>
        </a:xfrm>
      </p:grpSpPr>
      <p:sp>
        <p:nvSpPr>
          <p:cNvPr id="228" name="Google Shape;228;p1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689"/>
              <a:buFont typeface="Calibri"/>
              <a:buNone/>
              <a:defRPr sz="758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117"/>
          <p:cNvSpPr>
            <a:spLocks noGrp="1"/>
          </p:cNvSpPr>
          <p:nvPr>
            <p:ph type="pic" idx="2"/>
          </p:nvPr>
        </p:nvSpPr>
        <p:spPr>
          <a:xfrm>
            <a:off x="5183188" y="987426"/>
            <a:ext cx="6172200" cy="4873625"/>
          </a:xfrm>
          <a:prstGeom prst="rect">
            <a:avLst/>
          </a:prstGeom>
          <a:noFill/>
          <a:ln>
            <a:noFill/>
          </a:ln>
        </p:spPr>
      </p:sp>
      <p:sp>
        <p:nvSpPr>
          <p:cNvPr id="230" name="Google Shape;230;p117"/>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2844"/>
              <a:buNone/>
              <a:defRPr sz="3791"/>
            </a:lvl1pPr>
            <a:lvl2pPr marL="914400" lvl="1" indent="-228600" algn="l">
              <a:lnSpc>
                <a:spcPct val="90000"/>
              </a:lnSpc>
              <a:spcBef>
                <a:spcPts val="667"/>
              </a:spcBef>
              <a:spcAft>
                <a:spcPts val="0"/>
              </a:spcAft>
              <a:buClr>
                <a:schemeClr val="dk1"/>
              </a:buClr>
              <a:buSzPts val="2489"/>
              <a:buNone/>
              <a:defRPr sz="3318"/>
            </a:lvl2pPr>
            <a:lvl3pPr marL="1371600" lvl="2" indent="-228600" algn="l">
              <a:lnSpc>
                <a:spcPct val="90000"/>
              </a:lnSpc>
              <a:spcBef>
                <a:spcPts val="667"/>
              </a:spcBef>
              <a:spcAft>
                <a:spcPts val="0"/>
              </a:spcAft>
              <a:buClr>
                <a:schemeClr val="dk1"/>
              </a:buClr>
              <a:buSzPts val="2133"/>
              <a:buNone/>
              <a:defRPr sz="2844"/>
            </a:lvl3pPr>
            <a:lvl4pPr marL="1828800" lvl="3" indent="-228600" algn="l">
              <a:lnSpc>
                <a:spcPct val="90000"/>
              </a:lnSpc>
              <a:spcBef>
                <a:spcPts val="667"/>
              </a:spcBef>
              <a:spcAft>
                <a:spcPts val="0"/>
              </a:spcAft>
              <a:buClr>
                <a:schemeClr val="dk1"/>
              </a:buClr>
              <a:buSzPts val="1778"/>
              <a:buNone/>
              <a:defRPr sz="2371"/>
            </a:lvl4pPr>
            <a:lvl5pPr marL="2286000" lvl="4" indent="-228600" algn="l">
              <a:lnSpc>
                <a:spcPct val="90000"/>
              </a:lnSpc>
              <a:spcBef>
                <a:spcPts val="667"/>
              </a:spcBef>
              <a:spcAft>
                <a:spcPts val="0"/>
              </a:spcAft>
              <a:buClr>
                <a:schemeClr val="dk1"/>
              </a:buClr>
              <a:buSzPts val="1778"/>
              <a:buNone/>
              <a:defRPr sz="2371"/>
            </a:lvl5pPr>
            <a:lvl6pPr marL="2743200" lvl="5" indent="-228600" algn="l">
              <a:lnSpc>
                <a:spcPct val="90000"/>
              </a:lnSpc>
              <a:spcBef>
                <a:spcPts val="667"/>
              </a:spcBef>
              <a:spcAft>
                <a:spcPts val="0"/>
              </a:spcAft>
              <a:buClr>
                <a:schemeClr val="dk1"/>
              </a:buClr>
              <a:buSzPts val="1778"/>
              <a:buNone/>
              <a:defRPr sz="2371"/>
            </a:lvl6pPr>
            <a:lvl7pPr marL="3200400" lvl="6" indent="-228600" algn="l">
              <a:lnSpc>
                <a:spcPct val="90000"/>
              </a:lnSpc>
              <a:spcBef>
                <a:spcPts val="667"/>
              </a:spcBef>
              <a:spcAft>
                <a:spcPts val="0"/>
              </a:spcAft>
              <a:buClr>
                <a:schemeClr val="dk1"/>
              </a:buClr>
              <a:buSzPts val="1778"/>
              <a:buNone/>
              <a:defRPr sz="2371"/>
            </a:lvl7pPr>
            <a:lvl8pPr marL="3657600" lvl="7" indent="-228600" algn="l">
              <a:lnSpc>
                <a:spcPct val="90000"/>
              </a:lnSpc>
              <a:spcBef>
                <a:spcPts val="667"/>
              </a:spcBef>
              <a:spcAft>
                <a:spcPts val="0"/>
              </a:spcAft>
              <a:buClr>
                <a:schemeClr val="dk1"/>
              </a:buClr>
              <a:buSzPts val="1778"/>
              <a:buNone/>
              <a:defRPr sz="2371"/>
            </a:lvl8pPr>
            <a:lvl9pPr marL="4114800" lvl="8" indent="-228600" algn="l">
              <a:lnSpc>
                <a:spcPct val="90000"/>
              </a:lnSpc>
              <a:spcBef>
                <a:spcPts val="667"/>
              </a:spcBef>
              <a:spcAft>
                <a:spcPts val="0"/>
              </a:spcAft>
              <a:buClr>
                <a:schemeClr val="dk1"/>
              </a:buClr>
              <a:buSzPts val="1778"/>
              <a:buNone/>
              <a:defRPr sz="2371"/>
            </a:lvl9pPr>
          </a:lstStyle>
          <a:p>
            <a:endParaRPr/>
          </a:p>
        </p:txBody>
      </p:sp>
      <p:sp>
        <p:nvSpPr>
          <p:cNvPr id="231" name="Google Shape;231;p11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32" name="Google Shape;232;p11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33" name="Google Shape;233;p11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01629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34"/>
        <p:cNvGrpSpPr/>
        <p:nvPr/>
      </p:nvGrpSpPr>
      <p:grpSpPr>
        <a:xfrm>
          <a:off x="0" y="0"/>
          <a:ext cx="0" cy="0"/>
          <a:chOff x="0" y="0"/>
          <a:chExt cx="0" cy="0"/>
        </a:xfrm>
      </p:grpSpPr>
      <p:sp>
        <p:nvSpPr>
          <p:cNvPr id="235" name="Google Shape;235;p1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118"/>
          <p:cNvSpPr txBox="1">
            <a:spLocks noGrp="1"/>
          </p:cNvSpPr>
          <p:nvPr>
            <p:ph type="body" idx="1"/>
          </p:nvPr>
        </p:nvSpPr>
        <p:spPr>
          <a:xfrm rot="5400000">
            <a:off x="3920331" y="-1256505"/>
            <a:ext cx="4351339"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7" name="Google Shape;237;p11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38" name="Google Shape;238;p11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39" name="Google Shape;239;p11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15257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40"/>
        <p:cNvGrpSpPr/>
        <p:nvPr/>
      </p:nvGrpSpPr>
      <p:grpSpPr>
        <a:xfrm>
          <a:off x="0" y="0"/>
          <a:ext cx="0" cy="0"/>
          <a:chOff x="0" y="0"/>
          <a:chExt cx="0" cy="0"/>
        </a:xfrm>
      </p:grpSpPr>
      <p:sp>
        <p:nvSpPr>
          <p:cNvPr id="241" name="Google Shape;241;p119"/>
          <p:cNvSpPr txBox="1">
            <a:spLocks noGrp="1"/>
          </p:cNvSpPr>
          <p:nvPr>
            <p:ph type="title"/>
          </p:nvPr>
        </p:nvSpPr>
        <p:spPr>
          <a:xfrm rot="5400000">
            <a:off x="7133431" y="1956595"/>
            <a:ext cx="5811839"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119"/>
          <p:cNvSpPr txBox="1">
            <a:spLocks noGrp="1"/>
          </p:cNvSpPr>
          <p:nvPr>
            <p:ph type="body" idx="1"/>
          </p:nvPr>
        </p:nvSpPr>
        <p:spPr>
          <a:xfrm rot="5400000">
            <a:off x="1799431" y="-596105"/>
            <a:ext cx="5811839"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3" name="Google Shape;243;p11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44" name="Google Shape;244;p11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45" name="Google Shape;245;p11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038556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2"/>
        <p:cNvGrpSpPr/>
        <p:nvPr/>
      </p:nvGrpSpPr>
      <p:grpSpPr>
        <a:xfrm>
          <a:off x="0" y="0"/>
          <a:ext cx="0" cy="0"/>
          <a:chOff x="0" y="0"/>
          <a:chExt cx="0" cy="0"/>
        </a:xfrm>
      </p:grpSpPr>
      <p:sp>
        <p:nvSpPr>
          <p:cNvPr id="253" name="Google Shape;253;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75"/>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5" name="Google Shape;255;p7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56" name="Google Shape;256;p7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57" name="Google Shape;257;p7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372863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4"/>
        <p:cNvGrpSpPr/>
        <p:nvPr/>
      </p:nvGrpSpPr>
      <p:grpSpPr>
        <a:xfrm>
          <a:off x="0" y="0"/>
          <a:ext cx="0" cy="0"/>
          <a:chOff x="0" y="0"/>
          <a:chExt cx="0" cy="0"/>
        </a:xfrm>
      </p:grpSpPr>
      <p:sp>
        <p:nvSpPr>
          <p:cNvPr id="265" name="Google Shape;265;p10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0667"/>
              <a:buFont typeface="Calibri"/>
              <a:buNone/>
              <a:defRPr sz="14222"/>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p101"/>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rgbClr val="888888"/>
              </a:buClr>
              <a:buSzPts val="4267"/>
              <a:buNone/>
              <a:defRPr sz="5689">
                <a:solidFill>
                  <a:srgbClr val="888888"/>
                </a:solidFill>
              </a:defRPr>
            </a:lvl1pPr>
            <a:lvl2pPr marL="914400" lvl="1" indent="-228600" algn="l">
              <a:lnSpc>
                <a:spcPct val="90000"/>
              </a:lnSpc>
              <a:spcBef>
                <a:spcPts val="667"/>
              </a:spcBef>
              <a:spcAft>
                <a:spcPts val="0"/>
              </a:spcAft>
              <a:buClr>
                <a:srgbClr val="888888"/>
              </a:buClr>
              <a:buSzPts val="3556"/>
              <a:buNone/>
              <a:defRPr sz="4741">
                <a:solidFill>
                  <a:srgbClr val="888888"/>
                </a:solidFill>
              </a:defRPr>
            </a:lvl2pPr>
            <a:lvl3pPr marL="1371600" lvl="2" indent="-228600" algn="l">
              <a:lnSpc>
                <a:spcPct val="90000"/>
              </a:lnSpc>
              <a:spcBef>
                <a:spcPts val="667"/>
              </a:spcBef>
              <a:spcAft>
                <a:spcPts val="0"/>
              </a:spcAft>
              <a:buClr>
                <a:srgbClr val="888888"/>
              </a:buClr>
              <a:buSzPts val="3200"/>
              <a:buNone/>
              <a:defRPr sz="4267">
                <a:solidFill>
                  <a:srgbClr val="888888"/>
                </a:solidFill>
              </a:defRPr>
            </a:lvl3pPr>
            <a:lvl4pPr marL="1828800" lvl="3" indent="-228600" algn="l">
              <a:lnSpc>
                <a:spcPct val="90000"/>
              </a:lnSpc>
              <a:spcBef>
                <a:spcPts val="667"/>
              </a:spcBef>
              <a:spcAft>
                <a:spcPts val="0"/>
              </a:spcAft>
              <a:buClr>
                <a:srgbClr val="888888"/>
              </a:buClr>
              <a:buSzPts val="2844"/>
              <a:buNone/>
              <a:defRPr sz="3791">
                <a:solidFill>
                  <a:srgbClr val="888888"/>
                </a:solidFill>
              </a:defRPr>
            </a:lvl4pPr>
            <a:lvl5pPr marL="2286000" lvl="4" indent="-228600" algn="l">
              <a:lnSpc>
                <a:spcPct val="90000"/>
              </a:lnSpc>
              <a:spcBef>
                <a:spcPts val="667"/>
              </a:spcBef>
              <a:spcAft>
                <a:spcPts val="0"/>
              </a:spcAft>
              <a:buClr>
                <a:srgbClr val="888888"/>
              </a:buClr>
              <a:buSzPts val="2844"/>
              <a:buNone/>
              <a:defRPr sz="3791">
                <a:solidFill>
                  <a:srgbClr val="888888"/>
                </a:solidFill>
              </a:defRPr>
            </a:lvl5pPr>
            <a:lvl6pPr marL="2743200" lvl="5" indent="-228600" algn="l">
              <a:lnSpc>
                <a:spcPct val="90000"/>
              </a:lnSpc>
              <a:spcBef>
                <a:spcPts val="667"/>
              </a:spcBef>
              <a:spcAft>
                <a:spcPts val="0"/>
              </a:spcAft>
              <a:buClr>
                <a:srgbClr val="888888"/>
              </a:buClr>
              <a:buSzPts val="2844"/>
              <a:buNone/>
              <a:defRPr sz="3791">
                <a:solidFill>
                  <a:srgbClr val="888888"/>
                </a:solidFill>
              </a:defRPr>
            </a:lvl6pPr>
            <a:lvl7pPr marL="3200400" lvl="6" indent="-228600" algn="l">
              <a:lnSpc>
                <a:spcPct val="90000"/>
              </a:lnSpc>
              <a:spcBef>
                <a:spcPts val="667"/>
              </a:spcBef>
              <a:spcAft>
                <a:spcPts val="0"/>
              </a:spcAft>
              <a:buClr>
                <a:srgbClr val="888888"/>
              </a:buClr>
              <a:buSzPts val="2844"/>
              <a:buNone/>
              <a:defRPr sz="3791">
                <a:solidFill>
                  <a:srgbClr val="888888"/>
                </a:solidFill>
              </a:defRPr>
            </a:lvl7pPr>
            <a:lvl8pPr marL="3657600" lvl="7" indent="-228600" algn="l">
              <a:lnSpc>
                <a:spcPct val="90000"/>
              </a:lnSpc>
              <a:spcBef>
                <a:spcPts val="667"/>
              </a:spcBef>
              <a:spcAft>
                <a:spcPts val="0"/>
              </a:spcAft>
              <a:buClr>
                <a:srgbClr val="888888"/>
              </a:buClr>
              <a:buSzPts val="2844"/>
              <a:buNone/>
              <a:defRPr sz="3791">
                <a:solidFill>
                  <a:srgbClr val="888888"/>
                </a:solidFill>
              </a:defRPr>
            </a:lvl8pPr>
            <a:lvl9pPr marL="4114800" lvl="8" indent="-228600" algn="l">
              <a:lnSpc>
                <a:spcPct val="90000"/>
              </a:lnSpc>
              <a:spcBef>
                <a:spcPts val="667"/>
              </a:spcBef>
              <a:spcAft>
                <a:spcPts val="0"/>
              </a:spcAft>
              <a:buClr>
                <a:srgbClr val="888888"/>
              </a:buClr>
              <a:buSzPts val="2844"/>
              <a:buNone/>
              <a:defRPr sz="3791">
                <a:solidFill>
                  <a:srgbClr val="888888"/>
                </a:solidFill>
              </a:defRPr>
            </a:lvl9pPr>
          </a:lstStyle>
          <a:p>
            <a:endParaRPr/>
          </a:p>
        </p:txBody>
      </p:sp>
      <p:sp>
        <p:nvSpPr>
          <p:cNvPr id="267" name="Google Shape;267;p10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68" name="Google Shape;268;p10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69" name="Google Shape;269;p10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28938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7D609-0917-40BE-A650-650A288D92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E3CE60-4885-4AFF-806D-252AB164F5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01A3E3-3AB6-4CCA-9597-CBFBFDD2C8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5032D1-9EC6-47D2-A68E-12030E4D03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0A0C43-2592-4BBF-B323-0217119F67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4C946F-E7C3-4BFD-93FC-8069BF796B1D}"/>
              </a:ext>
            </a:extLst>
          </p:cNvPr>
          <p:cNvSpPr>
            <a:spLocks noGrp="1"/>
          </p:cNvSpPr>
          <p:nvPr>
            <p:ph type="dt" sz="half" idx="10"/>
          </p:nvPr>
        </p:nvSpPr>
        <p:spPr/>
        <p:txBody>
          <a:bodyPr/>
          <a:lstStyle/>
          <a:p>
            <a:fld id="{5EF05FE2-657B-4989-ACA2-A1C9304855F7}" type="datetimeFigureOut">
              <a:rPr lang="en-US" smtClean="0"/>
              <a:t>4/6/2025</a:t>
            </a:fld>
            <a:endParaRPr lang="en-US"/>
          </a:p>
        </p:txBody>
      </p:sp>
      <p:sp>
        <p:nvSpPr>
          <p:cNvPr id="8" name="Footer Placeholder 7">
            <a:extLst>
              <a:ext uri="{FF2B5EF4-FFF2-40B4-BE49-F238E27FC236}">
                <a16:creationId xmlns:a16="http://schemas.microsoft.com/office/drawing/2014/main" id="{CDD63F36-52F2-4B4F-B6D9-94DFF527BF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AA1BC2-8288-4B84-B274-B62DF208E7DF}"/>
              </a:ext>
            </a:extLst>
          </p:cNvPr>
          <p:cNvSpPr>
            <a:spLocks noGrp="1"/>
          </p:cNvSpPr>
          <p:nvPr>
            <p:ph type="sldNum" sz="quarter" idx="12"/>
          </p:nvPr>
        </p:nvSpPr>
        <p:spPr/>
        <p:txBody>
          <a:bodyPr/>
          <a:lstStyle/>
          <a:p>
            <a:fld id="{5C61890B-AB76-480A-8527-FF04678D46B9}" type="slidenum">
              <a:rPr lang="en-US" smtClean="0"/>
              <a:t>‹#›</a:t>
            </a:fld>
            <a:endParaRPr lang="en-US"/>
          </a:p>
        </p:txBody>
      </p:sp>
    </p:spTree>
    <p:extLst>
      <p:ext uri="{BB962C8B-B14F-4D97-AF65-F5344CB8AC3E}">
        <p14:creationId xmlns:p14="http://schemas.microsoft.com/office/powerpoint/2010/main" val="4210253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0"/>
        <p:cNvGrpSpPr/>
        <p:nvPr/>
      </p:nvGrpSpPr>
      <p:grpSpPr>
        <a:xfrm>
          <a:off x="0" y="0"/>
          <a:ext cx="0" cy="0"/>
          <a:chOff x="0" y="0"/>
          <a:chExt cx="0" cy="0"/>
        </a:xfrm>
      </p:grpSpPr>
      <p:sp>
        <p:nvSpPr>
          <p:cNvPr id="271" name="Google Shape;271;p10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p102"/>
          <p:cNvSpPr txBox="1">
            <a:spLocks noGrp="1"/>
          </p:cNvSpPr>
          <p:nvPr>
            <p:ph type="body" idx="1"/>
          </p:nvPr>
        </p:nvSpPr>
        <p:spPr>
          <a:xfrm>
            <a:off x="838200"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3" name="Google Shape;273;p102"/>
          <p:cNvSpPr txBox="1">
            <a:spLocks noGrp="1"/>
          </p:cNvSpPr>
          <p:nvPr>
            <p:ph type="body" idx="2"/>
          </p:nvPr>
        </p:nvSpPr>
        <p:spPr>
          <a:xfrm>
            <a:off x="6172200"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4" name="Google Shape;274;p10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75" name="Google Shape;275;p10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76" name="Google Shape;276;p10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722868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77"/>
        <p:cNvGrpSpPr/>
        <p:nvPr/>
      </p:nvGrpSpPr>
      <p:grpSpPr>
        <a:xfrm>
          <a:off x="0" y="0"/>
          <a:ext cx="0" cy="0"/>
          <a:chOff x="0" y="0"/>
          <a:chExt cx="0" cy="0"/>
        </a:xfrm>
      </p:grpSpPr>
      <p:sp>
        <p:nvSpPr>
          <p:cNvPr id="278" name="Google Shape;278;p10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103"/>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333"/>
              </a:spcBef>
              <a:spcAft>
                <a:spcPts val="0"/>
              </a:spcAft>
              <a:buClr>
                <a:schemeClr val="dk1"/>
              </a:buClr>
              <a:buSzPts val="4267"/>
              <a:buNone/>
              <a:defRPr sz="5689" b="1"/>
            </a:lvl1pPr>
            <a:lvl2pPr marL="914400" lvl="1" indent="-228600" algn="l">
              <a:lnSpc>
                <a:spcPct val="90000"/>
              </a:lnSpc>
              <a:spcBef>
                <a:spcPts val="667"/>
              </a:spcBef>
              <a:spcAft>
                <a:spcPts val="0"/>
              </a:spcAft>
              <a:buClr>
                <a:schemeClr val="dk1"/>
              </a:buClr>
              <a:buSzPts val="3556"/>
              <a:buNone/>
              <a:defRPr sz="4741" b="1"/>
            </a:lvl2pPr>
            <a:lvl3pPr marL="1371600" lvl="2" indent="-228600" algn="l">
              <a:lnSpc>
                <a:spcPct val="90000"/>
              </a:lnSpc>
              <a:spcBef>
                <a:spcPts val="667"/>
              </a:spcBef>
              <a:spcAft>
                <a:spcPts val="0"/>
              </a:spcAft>
              <a:buClr>
                <a:schemeClr val="dk1"/>
              </a:buClr>
              <a:buSzPts val="3200"/>
              <a:buNone/>
              <a:defRPr sz="4267" b="1"/>
            </a:lvl3pPr>
            <a:lvl4pPr marL="1828800" lvl="3" indent="-228600" algn="l">
              <a:lnSpc>
                <a:spcPct val="90000"/>
              </a:lnSpc>
              <a:spcBef>
                <a:spcPts val="667"/>
              </a:spcBef>
              <a:spcAft>
                <a:spcPts val="0"/>
              </a:spcAft>
              <a:buClr>
                <a:schemeClr val="dk1"/>
              </a:buClr>
              <a:buSzPts val="2844"/>
              <a:buNone/>
              <a:defRPr sz="3791" b="1"/>
            </a:lvl4pPr>
            <a:lvl5pPr marL="2286000" lvl="4" indent="-228600" algn="l">
              <a:lnSpc>
                <a:spcPct val="90000"/>
              </a:lnSpc>
              <a:spcBef>
                <a:spcPts val="667"/>
              </a:spcBef>
              <a:spcAft>
                <a:spcPts val="0"/>
              </a:spcAft>
              <a:buClr>
                <a:schemeClr val="dk1"/>
              </a:buClr>
              <a:buSzPts val="2844"/>
              <a:buNone/>
              <a:defRPr sz="3791" b="1"/>
            </a:lvl5pPr>
            <a:lvl6pPr marL="2743200" lvl="5" indent="-228600" algn="l">
              <a:lnSpc>
                <a:spcPct val="90000"/>
              </a:lnSpc>
              <a:spcBef>
                <a:spcPts val="667"/>
              </a:spcBef>
              <a:spcAft>
                <a:spcPts val="0"/>
              </a:spcAft>
              <a:buClr>
                <a:schemeClr val="dk1"/>
              </a:buClr>
              <a:buSzPts val="2844"/>
              <a:buNone/>
              <a:defRPr sz="3791" b="1"/>
            </a:lvl6pPr>
            <a:lvl7pPr marL="3200400" lvl="6" indent="-228600" algn="l">
              <a:lnSpc>
                <a:spcPct val="90000"/>
              </a:lnSpc>
              <a:spcBef>
                <a:spcPts val="667"/>
              </a:spcBef>
              <a:spcAft>
                <a:spcPts val="0"/>
              </a:spcAft>
              <a:buClr>
                <a:schemeClr val="dk1"/>
              </a:buClr>
              <a:buSzPts val="2844"/>
              <a:buNone/>
              <a:defRPr sz="3791" b="1"/>
            </a:lvl7pPr>
            <a:lvl8pPr marL="3657600" lvl="7" indent="-228600" algn="l">
              <a:lnSpc>
                <a:spcPct val="90000"/>
              </a:lnSpc>
              <a:spcBef>
                <a:spcPts val="667"/>
              </a:spcBef>
              <a:spcAft>
                <a:spcPts val="0"/>
              </a:spcAft>
              <a:buClr>
                <a:schemeClr val="dk1"/>
              </a:buClr>
              <a:buSzPts val="2844"/>
              <a:buNone/>
              <a:defRPr sz="3791" b="1"/>
            </a:lvl8pPr>
            <a:lvl9pPr marL="4114800" lvl="8" indent="-228600" algn="l">
              <a:lnSpc>
                <a:spcPct val="90000"/>
              </a:lnSpc>
              <a:spcBef>
                <a:spcPts val="667"/>
              </a:spcBef>
              <a:spcAft>
                <a:spcPts val="0"/>
              </a:spcAft>
              <a:buClr>
                <a:schemeClr val="dk1"/>
              </a:buClr>
              <a:buSzPts val="2844"/>
              <a:buNone/>
              <a:defRPr sz="3791" b="1"/>
            </a:lvl9pPr>
          </a:lstStyle>
          <a:p>
            <a:endParaRPr/>
          </a:p>
        </p:txBody>
      </p:sp>
      <p:sp>
        <p:nvSpPr>
          <p:cNvPr id="280" name="Google Shape;280;p103"/>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1" name="Google Shape;281;p103"/>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333"/>
              </a:spcBef>
              <a:spcAft>
                <a:spcPts val="0"/>
              </a:spcAft>
              <a:buClr>
                <a:schemeClr val="dk1"/>
              </a:buClr>
              <a:buSzPts val="4267"/>
              <a:buNone/>
              <a:defRPr sz="5689" b="1"/>
            </a:lvl1pPr>
            <a:lvl2pPr marL="914400" lvl="1" indent="-228600" algn="l">
              <a:lnSpc>
                <a:spcPct val="90000"/>
              </a:lnSpc>
              <a:spcBef>
                <a:spcPts val="667"/>
              </a:spcBef>
              <a:spcAft>
                <a:spcPts val="0"/>
              </a:spcAft>
              <a:buClr>
                <a:schemeClr val="dk1"/>
              </a:buClr>
              <a:buSzPts val="3556"/>
              <a:buNone/>
              <a:defRPr sz="4741" b="1"/>
            </a:lvl2pPr>
            <a:lvl3pPr marL="1371600" lvl="2" indent="-228600" algn="l">
              <a:lnSpc>
                <a:spcPct val="90000"/>
              </a:lnSpc>
              <a:spcBef>
                <a:spcPts val="667"/>
              </a:spcBef>
              <a:spcAft>
                <a:spcPts val="0"/>
              </a:spcAft>
              <a:buClr>
                <a:schemeClr val="dk1"/>
              </a:buClr>
              <a:buSzPts val="3200"/>
              <a:buNone/>
              <a:defRPr sz="4267" b="1"/>
            </a:lvl3pPr>
            <a:lvl4pPr marL="1828800" lvl="3" indent="-228600" algn="l">
              <a:lnSpc>
                <a:spcPct val="90000"/>
              </a:lnSpc>
              <a:spcBef>
                <a:spcPts val="667"/>
              </a:spcBef>
              <a:spcAft>
                <a:spcPts val="0"/>
              </a:spcAft>
              <a:buClr>
                <a:schemeClr val="dk1"/>
              </a:buClr>
              <a:buSzPts val="2844"/>
              <a:buNone/>
              <a:defRPr sz="3791" b="1"/>
            </a:lvl4pPr>
            <a:lvl5pPr marL="2286000" lvl="4" indent="-228600" algn="l">
              <a:lnSpc>
                <a:spcPct val="90000"/>
              </a:lnSpc>
              <a:spcBef>
                <a:spcPts val="667"/>
              </a:spcBef>
              <a:spcAft>
                <a:spcPts val="0"/>
              </a:spcAft>
              <a:buClr>
                <a:schemeClr val="dk1"/>
              </a:buClr>
              <a:buSzPts val="2844"/>
              <a:buNone/>
              <a:defRPr sz="3791" b="1"/>
            </a:lvl5pPr>
            <a:lvl6pPr marL="2743200" lvl="5" indent="-228600" algn="l">
              <a:lnSpc>
                <a:spcPct val="90000"/>
              </a:lnSpc>
              <a:spcBef>
                <a:spcPts val="667"/>
              </a:spcBef>
              <a:spcAft>
                <a:spcPts val="0"/>
              </a:spcAft>
              <a:buClr>
                <a:schemeClr val="dk1"/>
              </a:buClr>
              <a:buSzPts val="2844"/>
              <a:buNone/>
              <a:defRPr sz="3791" b="1"/>
            </a:lvl6pPr>
            <a:lvl7pPr marL="3200400" lvl="6" indent="-228600" algn="l">
              <a:lnSpc>
                <a:spcPct val="90000"/>
              </a:lnSpc>
              <a:spcBef>
                <a:spcPts val="667"/>
              </a:spcBef>
              <a:spcAft>
                <a:spcPts val="0"/>
              </a:spcAft>
              <a:buClr>
                <a:schemeClr val="dk1"/>
              </a:buClr>
              <a:buSzPts val="2844"/>
              <a:buNone/>
              <a:defRPr sz="3791" b="1"/>
            </a:lvl7pPr>
            <a:lvl8pPr marL="3657600" lvl="7" indent="-228600" algn="l">
              <a:lnSpc>
                <a:spcPct val="90000"/>
              </a:lnSpc>
              <a:spcBef>
                <a:spcPts val="667"/>
              </a:spcBef>
              <a:spcAft>
                <a:spcPts val="0"/>
              </a:spcAft>
              <a:buClr>
                <a:schemeClr val="dk1"/>
              </a:buClr>
              <a:buSzPts val="2844"/>
              <a:buNone/>
              <a:defRPr sz="3791" b="1"/>
            </a:lvl8pPr>
            <a:lvl9pPr marL="4114800" lvl="8" indent="-228600" algn="l">
              <a:lnSpc>
                <a:spcPct val="90000"/>
              </a:lnSpc>
              <a:spcBef>
                <a:spcPts val="667"/>
              </a:spcBef>
              <a:spcAft>
                <a:spcPts val="0"/>
              </a:spcAft>
              <a:buClr>
                <a:schemeClr val="dk1"/>
              </a:buClr>
              <a:buSzPts val="2844"/>
              <a:buNone/>
              <a:defRPr sz="3791" b="1"/>
            </a:lvl9pPr>
          </a:lstStyle>
          <a:p>
            <a:endParaRPr/>
          </a:p>
        </p:txBody>
      </p:sp>
      <p:sp>
        <p:nvSpPr>
          <p:cNvPr id="282" name="Google Shape;282;p103"/>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3" name="Google Shape;283;p10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84" name="Google Shape;284;p10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85" name="Google Shape;285;p10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38507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6"/>
        <p:cNvGrpSpPr/>
        <p:nvPr/>
      </p:nvGrpSpPr>
      <p:grpSpPr>
        <a:xfrm>
          <a:off x="0" y="0"/>
          <a:ext cx="0" cy="0"/>
          <a:chOff x="0" y="0"/>
          <a:chExt cx="0" cy="0"/>
        </a:xfrm>
      </p:grpSpPr>
      <p:sp>
        <p:nvSpPr>
          <p:cNvPr id="287" name="Google Shape;287;p10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p10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89" name="Google Shape;289;p10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90" name="Google Shape;290;p10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841430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91"/>
        <p:cNvGrpSpPr/>
        <p:nvPr/>
      </p:nvGrpSpPr>
      <p:grpSpPr>
        <a:xfrm>
          <a:off x="0" y="0"/>
          <a:ext cx="0" cy="0"/>
          <a:chOff x="0" y="0"/>
          <a:chExt cx="0" cy="0"/>
        </a:xfrm>
      </p:grpSpPr>
      <p:sp>
        <p:nvSpPr>
          <p:cNvPr id="292" name="Google Shape;292;p10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689"/>
              <a:buFont typeface="Calibri"/>
              <a:buNone/>
              <a:defRPr sz="758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3" name="Google Shape;293;p105"/>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00" lvl="0" indent="-589851" algn="l">
              <a:lnSpc>
                <a:spcPct val="90000"/>
              </a:lnSpc>
              <a:spcBef>
                <a:spcPts val="1333"/>
              </a:spcBef>
              <a:spcAft>
                <a:spcPts val="0"/>
              </a:spcAft>
              <a:buClr>
                <a:schemeClr val="dk1"/>
              </a:buClr>
              <a:buSzPts val="5689"/>
              <a:buChar char="•"/>
              <a:defRPr sz="7585"/>
            </a:lvl1pPr>
            <a:lvl2pPr marL="914400" lvl="1" indent="-544703" algn="l">
              <a:lnSpc>
                <a:spcPct val="90000"/>
              </a:lnSpc>
              <a:spcBef>
                <a:spcPts val="667"/>
              </a:spcBef>
              <a:spcAft>
                <a:spcPts val="0"/>
              </a:spcAft>
              <a:buClr>
                <a:schemeClr val="dk1"/>
              </a:buClr>
              <a:buSzPts val="4978"/>
              <a:buChar char="•"/>
              <a:defRPr sz="6637"/>
            </a:lvl2pPr>
            <a:lvl3pPr marL="1371600" lvl="2" indent="-499554" algn="l">
              <a:lnSpc>
                <a:spcPct val="90000"/>
              </a:lnSpc>
              <a:spcBef>
                <a:spcPts val="667"/>
              </a:spcBef>
              <a:spcAft>
                <a:spcPts val="0"/>
              </a:spcAft>
              <a:buClr>
                <a:schemeClr val="dk1"/>
              </a:buClr>
              <a:buSzPts val="4267"/>
              <a:buChar char="•"/>
              <a:defRPr sz="5689"/>
            </a:lvl3pPr>
            <a:lvl4pPr marL="1828800" lvl="3" indent="-454406" algn="l">
              <a:lnSpc>
                <a:spcPct val="90000"/>
              </a:lnSpc>
              <a:spcBef>
                <a:spcPts val="667"/>
              </a:spcBef>
              <a:spcAft>
                <a:spcPts val="0"/>
              </a:spcAft>
              <a:buClr>
                <a:schemeClr val="dk1"/>
              </a:buClr>
              <a:buSzPts val="3556"/>
              <a:buChar char="•"/>
              <a:defRPr sz="4741"/>
            </a:lvl4pPr>
            <a:lvl5pPr marL="2286000" lvl="4" indent="-454406" algn="l">
              <a:lnSpc>
                <a:spcPct val="90000"/>
              </a:lnSpc>
              <a:spcBef>
                <a:spcPts val="667"/>
              </a:spcBef>
              <a:spcAft>
                <a:spcPts val="0"/>
              </a:spcAft>
              <a:buClr>
                <a:schemeClr val="dk1"/>
              </a:buClr>
              <a:buSzPts val="3556"/>
              <a:buChar char="•"/>
              <a:defRPr sz="4741"/>
            </a:lvl5pPr>
            <a:lvl6pPr marL="2743200" lvl="5" indent="-454406" algn="l">
              <a:lnSpc>
                <a:spcPct val="90000"/>
              </a:lnSpc>
              <a:spcBef>
                <a:spcPts val="667"/>
              </a:spcBef>
              <a:spcAft>
                <a:spcPts val="0"/>
              </a:spcAft>
              <a:buClr>
                <a:schemeClr val="dk1"/>
              </a:buClr>
              <a:buSzPts val="3556"/>
              <a:buChar char="•"/>
              <a:defRPr sz="4741"/>
            </a:lvl6pPr>
            <a:lvl7pPr marL="3200400" lvl="6" indent="-454406" algn="l">
              <a:lnSpc>
                <a:spcPct val="90000"/>
              </a:lnSpc>
              <a:spcBef>
                <a:spcPts val="667"/>
              </a:spcBef>
              <a:spcAft>
                <a:spcPts val="0"/>
              </a:spcAft>
              <a:buClr>
                <a:schemeClr val="dk1"/>
              </a:buClr>
              <a:buSzPts val="3556"/>
              <a:buChar char="•"/>
              <a:defRPr sz="4741"/>
            </a:lvl7pPr>
            <a:lvl8pPr marL="3657600" lvl="7" indent="-454406" algn="l">
              <a:lnSpc>
                <a:spcPct val="90000"/>
              </a:lnSpc>
              <a:spcBef>
                <a:spcPts val="667"/>
              </a:spcBef>
              <a:spcAft>
                <a:spcPts val="0"/>
              </a:spcAft>
              <a:buClr>
                <a:schemeClr val="dk1"/>
              </a:buClr>
              <a:buSzPts val="3556"/>
              <a:buChar char="•"/>
              <a:defRPr sz="4741"/>
            </a:lvl8pPr>
            <a:lvl9pPr marL="4114800" lvl="8" indent="-454406" algn="l">
              <a:lnSpc>
                <a:spcPct val="90000"/>
              </a:lnSpc>
              <a:spcBef>
                <a:spcPts val="667"/>
              </a:spcBef>
              <a:spcAft>
                <a:spcPts val="0"/>
              </a:spcAft>
              <a:buClr>
                <a:schemeClr val="dk1"/>
              </a:buClr>
              <a:buSzPts val="3556"/>
              <a:buChar char="•"/>
              <a:defRPr sz="4741"/>
            </a:lvl9pPr>
          </a:lstStyle>
          <a:p>
            <a:endParaRPr/>
          </a:p>
        </p:txBody>
      </p:sp>
      <p:sp>
        <p:nvSpPr>
          <p:cNvPr id="294" name="Google Shape;294;p105"/>
          <p:cNvSpPr txBox="1">
            <a:spLocks noGrp="1"/>
          </p:cNvSpPr>
          <p:nvPr>
            <p:ph type="body" idx="2"/>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2844"/>
              <a:buNone/>
              <a:defRPr sz="3791"/>
            </a:lvl1pPr>
            <a:lvl2pPr marL="914400" lvl="1" indent="-228600" algn="l">
              <a:lnSpc>
                <a:spcPct val="90000"/>
              </a:lnSpc>
              <a:spcBef>
                <a:spcPts val="667"/>
              </a:spcBef>
              <a:spcAft>
                <a:spcPts val="0"/>
              </a:spcAft>
              <a:buClr>
                <a:schemeClr val="dk1"/>
              </a:buClr>
              <a:buSzPts val="2489"/>
              <a:buNone/>
              <a:defRPr sz="3318"/>
            </a:lvl2pPr>
            <a:lvl3pPr marL="1371600" lvl="2" indent="-228600" algn="l">
              <a:lnSpc>
                <a:spcPct val="90000"/>
              </a:lnSpc>
              <a:spcBef>
                <a:spcPts val="667"/>
              </a:spcBef>
              <a:spcAft>
                <a:spcPts val="0"/>
              </a:spcAft>
              <a:buClr>
                <a:schemeClr val="dk1"/>
              </a:buClr>
              <a:buSzPts val="2133"/>
              <a:buNone/>
              <a:defRPr sz="2844"/>
            </a:lvl3pPr>
            <a:lvl4pPr marL="1828800" lvl="3" indent="-228600" algn="l">
              <a:lnSpc>
                <a:spcPct val="90000"/>
              </a:lnSpc>
              <a:spcBef>
                <a:spcPts val="667"/>
              </a:spcBef>
              <a:spcAft>
                <a:spcPts val="0"/>
              </a:spcAft>
              <a:buClr>
                <a:schemeClr val="dk1"/>
              </a:buClr>
              <a:buSzPts val="1778"/>
              <a:buNone/>
              <a:defRPr sz="2371"/>
            </a:lvl4pPr>
            <a:lvl5pPr marL="2286000" lvl="4" indent="-228600" algn="l">
              <a:lnSpc>
                <a:spcPct val="90000"/>
              </a:lnSpc>
              <a:spcBef>
                <a:spcPts val="667"/>
              </a:spcBef>
              <a:spcAft>
                <a:spcPts val="0"/>
              </a:spcAft>
              <a:buClr>
                <a:schemeClr val="dk1"/>
              </a:buClr>
              <a:buSzPts val="1778"/>
              <a:buNone/>
              <a:defRPr sz="2371"/>
            </a:lvl5pPr>
            <a:lvl6pPr marL="2743200" lvl="5" indent="-228600" algn="l">
              <a:lnSpc>
                <a:spcPct val="90000"/>
              </a:lnSpc>
              <a:spcBef>
                <a:spcPts val="667"/>
              </a:spcBef>
              <a:spcAft>
                <a:spcPts val="0"/>
              </a:spcAft>
              <a:buClr>
                <a:schemeClr val="dk1"/>
              </a:buClr>
              <a:buSzPts val="1778"/>
              <a:buNone/>
              <a:defRPr sz="2371"/>
            </a:lvl6pPr>
            <a:lvl7pPr marL="3200400" lvl="6" indent="-228600" algn="l">
              <a:lnSpc>
                <a:spcPct val="90000"/>
              </a:lnSpc>
              <a:spcBef>
                <a:spcPts val="667"/>
              </a:spcBef>
              <a:spcAft>
                <a:spcPts val="0"/>
              </a:spcAft>
              <a:buClr>
                <a:schemeClr val="dk1"/>
              </a:buClr>
              <a:buSzPts val="1778"/>
              <a:buNone/>
              <a:defRPr sz="2371"/>
            </a:lvl7pPr>
            <a:lvl8pPr marL="3657600" lvl="7" indent="-228600" algn="l">
              <a:lnSpc>
                <a:spcPct val="90000"/>
              </a:lnSpc>
              <a:spcBef>
                <a:spcPts val="667"/>
              </a:spcBef>
              <a:spcAft>
                <a:spcPts val="0"/>
              </a:spcAft>
              <a:buClr>
                <a:schemeClr val="dk1"/>
              </a:buClr>
              <a:buSzPts val="1778"/>
              <a:buNone/>
              <a:defRPr sz="2371"/>
            </a:lvl8pPr>
            <a:lvl9pPr marL="4114800" lvl="8" indent="-228600" algn="l">
              <a:lnSpc>
                <a:spcPct val="90000"/>
              </a:lnSpc>
              <a:spcBef>
                <a:spcPts val="667"/>
              </a:spcBef>
              <a:spcAft>
                <a:spcPts val="0"/>
              </a:spcAft>
              <a:buClr>
                <a:schemeClr val="dk1"/>
              </a:buClr>
              <a:buSzPts val="1778"/>
              <a:buNone/>
              <a:defRPr sz="2371"/>
            </a:lvl9pPr>
          </a:lstStyle>
          <a:p>
            <a:endParaRPr/>
          </a:p>
        </p:txBody>
      </p:sp>
      <p:sp>
        <p:nvSpPr>
          <p:cNvPr id="295" name="Google Shape;295;p10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96" name="Google Shape;296;p10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97" name="Google Shape;297;p10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578161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98"/>
        <p:cNvGrpSpPr/>
        <p:nvPr/>
      </p:nvGrpSpPr>
      <p:grpSpPr>
        <a:xfrm>
          <a:off x="0" y="0"/>
          <a:ext cx="0" cy="0"/>
          <a:chOff x="0" y="0"/>
          <a:chExt cx="0" cy="0"/>
        </a:xfrm>
      </p:grpSpPr>
      <p:sp>
        <p:nvSpPr>
          <p:cNvPr id="299" name="Google Shape;299;p10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689"/>
              <a:buFont typeface="Calibri"/>
              <a:buNone/>
              <a:defRPr sz="758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0" name="Google Shape;300;p106"/>
          <p:cNvSpPr>
            <a:spLocks noGrp="1"/>
          </p:cNvSpPr>
          <p:nvPr>
            <p:ph type="pic" idx="2"/>
          </p:nvPr>
        </p:nvSpPr>
        <p:spPr>
          <a:xfrm>
            <a:off x="5183188" y="987426"/>
            <a:ext cx="6172200" cy="4873625"/>
          </a:xfrm>
          <a:prstGeom prst="rect">
            <a:avLst/>
          </a:prstGeom>
          <a:noFill/>
          <a:ln>
            <a:noFill/>
          </a:ln>
        </p:spPr>
      </p:sp>
      <p:sp>
        <p:nvSpPr>
          <p:cNvPr id="301" name="Google Shape;301;p106"/>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2844"/>
              <a:buNone/>
              <a:defRPr sz="3791"/>
            </a:lvl1pPr>
            <a:lvl2pPr marL="914400" lvl="1" indent="-228600" algn="l">
              <a:lnSpc>
                <a:spcPct val="90000"/>
              </a:lnSpc>
              <a:spcBef>
                <a:spcPts val="667"/>
              </a:spcBef>
              <a:spcAft>
                <a:spcPts val="0"/>
              </a:spcAft>
              <a:buClr>
                <a:schemeClr val="dk1"/>
              </a:buClr>
              <a:buSzPts val="2489"/>
              <a:buNone/>
              <a:defRPr sz="3318"/>
            </a:lvl2pPr>
            <a:lvl3pPr marL="1371600" lvl="2" indent="-228600" algn="l">
              <a:lnSpc>
                <a:spcPct val="90000"/>
              </a:lnSpc>
              <a:spcBef>
                <a:spcPts val="667"/>
              </a:spcBef>
              <a:spcAft>
                <a:spcPts val="0"/>
              </a:spcAft>
              <a:buClr>
                <a:schemeClr val="dk1"/>
              </a:buClr>
              <a:buSzPts val="2133"/>
              <a:buNone/>
              <a:defRPr sz="2844"/>
            </a:lvl3pPr>
            <a:lvl4pPr marL="1828800" lvl="3" indent="-228600" algn="l">
              <a:lnSpc>
                <a:spcPct val="90000"/>
              </a:lnSpc>
              <a:spcBef>
                <a:spcPts val="667"/>
              </a:spcBef>
              <a:spcAft>
                <a:spcPts val="0"/>
              </a:spcAft>
              <a:buClr>
                <a:schemeClr val="dk1"/>
              </a:buClr>
              <a:buSzPts val="1778"/>
              <a:buNone/>
              <a:defRPr sz="2371"/>
            </a:lvl4pPr>
            <a:lvl5pPr marL="2286000" lvl="4" indent="-228600" algn="l">
              <a:lnSpc>
                <a:spcPct val="90000"/>
              </a:lnSpc>
              <a:spcBef>
                <a:spcPts val="667"/>
              </a:spcBef>
              <a:spcAft>
                <a:spcPts val="0"/>
              </a:spcAft>
              <a:buClr>
                <a:schemeClr val="dk1"/>
              </a:buClr>
              <a:buSzPts val="1778"/>
              <a:buNone/>
              <a:defRPr sz="2371"/>
            </a:lvl5pPr>
            <a:lvl6pPr marL="2743200" lvl="5" indent="-228600" algn="l">
              <a:lnSpc>
                <a:spcPct val="90000"/>
              </a:lnSpc>
              <a:spcBef>
                <a:spcPts val="667"/>
              </a:spcBef>
              <a:spcAft>
                <a:spcPts val="0"/>
              </a:spcAft>
              <a:buClr>
                <a:schemeClr val="dk1"/>
              </a:buClr>
              <a:buSzPts val="1778"/>
              <a:buNone/>
              <a:defRPr sz="2371"/>
            </a:lvl6pPr>
            <a:lvl7pPr marL="3200400" lvl="6" indent="-228600" algn="l">
              <a:lnSpc>
                <a:spcPct val="90000"/>
              </a:lnSpc>
              <a:spcBef>
                <a:spcPts val="667"/>
              </a:spcBef>
              <a:spcAft>
                <a:spcPts val="0"/>
              </a:spcAft>
              <a:buClr>
                <a:schemeClr val="dk1"/>
              </a:buClr>
              <a:buSzPts val="1778"/>
              <a:buNone/>
              <a:defRPr sz="2371"/>
            </a:lvl7pPr>
            <a:lvl8pPr marL="3657600" lvl="7" indent="-228600" algn="l">
              <a:lnSpc>
                <a:spcPct val="90000"/>
              </a:lnSpc>
              <a:spcBef>
                <a:spcPts val="667"/>
              </a:spcBef>
              <a:spcAft>
                <a:spcPts val="0"/>
              </a:spcAft>
              <a:buClr>
                <a:schemeClr val="dk1"/>
              </a:buClr>
              <a:buSzPts val="1778"/>
              <a:buNone/>
              <a:defRPr sz="2371"/>
            </a:lvl8pPr>
            <a:lvl9pPr marL="4114800" lvl="8" indent="-228600" algn="l">
              <a:lnSpc>
                <a:spcPct val="90000"/>
              </a:lnSpc>
              <a:spcBef>
                <a:spcPts val="667"/>
              </a:spcBef>
              <a:spcAft>
                <a:spcPts val="0"/>
              </a:spcAft>
              <a:buClr>
                <a:schemeClr val="dk1"/>
              </a:buClr>
              <a:buSzPts val="1778"/>
              <a:buNone/>
              <a:defRPr sz="2371"/>
            </a:lvl9pPr>
          </a:lstStyle>
          <a:p>
            <a:endParaRPr/>
          </a:p>
        </p:txBody>
      </p:sp>
      <p:sp>
        <p:nvSpPr>
          <p:cNvPr id="302" name="Google Shape;302;p10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03" name="Google Shape;303;p10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04" name="Google Shape;304;p10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084910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05"/>
        <p:cNvGrpSpPr/>
        <p:nvPr/>
      </p:nvGrpSpPr>
      <p:grpSpPr>
        <a:xfrm>
          <a:off x="0" y="0"/>
          <a:ext cx="0" cy="0"/>
          <a:chOff x="0" y="0"/>
          <a:chExt cx="0" cy="0"/>
        </a:xfrm>
      </p:grpSpPr>
      <p:sp>
        <p:nvSpPr>
          <p:cNvPr id="306" name="Google Shape;306;p10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107"/>
          <p:cNvSpPr txBox="1">
            <a:spLocks noGrp="1"/>
          </p:cNvSpPr>
          <p:nvPr>
            <p:ph type="body" idx="1"/>
          </p:nvPr>
        </p:nvSpPr>
        <p:spPr>
          <a:xfrm rot="5400000">
            <a:off x="3920331" y="-1256505"/>
            <a:ext cx="4351339"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8" name="Google Shape;308;p10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09" name="Google Shape;309;p10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10" name="Google Shape;310;p10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374875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311"/>
        <p:cNvGrpSpPr/>
        <p:nvPr/>
      </p:nvGrpSpPr>
      <p:grpSpPr>
        <a:xfrm>
          <a:off x="0" y="0"/>
          <a:ext cx="0" cy="0"/>
          <a:chOff x="0" y="0"/>
          <a:chExt cx="0" cy="0"/>
        </a:xfrm>
      </p:grpSpPr>
      <p:sp>
        <p:nvSpPr>
          <p:cNvPr id="312" name="Google Shape;312;p108"/>
          <p:cNvSpPr txBox="1">
            <a:spLocks noGrp="1"/>
          </p:cNvSpPr>
          <p:nvPr>
            <p:ph type="title"/>
          </p:nvPr>
        </p:nvSpPr>
        <p:spPr>
          <a:xfrm rot="5400000">
            <a:off x="7133431" y="1956595"/>
            <a:ext cx="5811839"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108"/>
          <p:cNvSpPr txBox="1">
            <a:spLocks noGrp="1"/>
          </p:cNvSpPr>
          <p:nvPr>
            <p:ph type="body" idx="1"/>
          </p:nvPr>
        </p:nvSpPr>
        <p:spPr>
          <a:xfrm rot="5400000">
            <a:off x="1799431" y="-596105"/>
            <a:ext cx="5811839"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14" name="Google Shape;314;p10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15" name="Google Shape;315;p10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16" name="Google Shape;316;p10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305419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96"/>
        <p:cNvGrpSpPr/>
        <p:nvPr/>
      </p:nvGrpSpPr>
      <p:grpSpPr>
        <a:xfrm>
          <a:off x="0" y="0"/>
          <a:ext cx="0" cy="0"/>
          <a:chOff x="0" y="0"/>
          <a:chExt cx="0" cy="0"/>
        </a:xfrm>
      </p:grpSpPr>
      <p:sp>
        <p:nvSpPr>
          <p:cNvPr id="397" name="Google Shape;397;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8" name="Google Shape;398;p79"/>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9" name="Google Shape;399;p7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pPr marL="0" marR="0" lvl="0" indent="0" algn="l" defTabSz="914400" rtl="0" eaLnBrk="1" fontAlgn="auto" latinLnBrk="0" hangingPunct="1">
              <a:lnSpc>
                <a:spcPct val="100000"/>
              </a:lnSpc>
              <a:spcBef>
                <a:spcPts val="0"/>
              </a:spcBef>
              <a:spcAft>
                <a:spcPts val="0"/>
              </a:spcAft>
              <a:buClr>
                <a:srgbClr val="888888"/>
              </a:buClr>
              <a:buSzPts val="1400"/>
              <a:buFont typeface="Arial"/>
              <a:buNone/>
              <a:tabLst/>
              <a:defRPr/>
            </a:pPr>
            <a:endParaRPr kumimoji="0" sz="2844" b="0" i="0" u="none" strike="noStrike" kern="0" cap="none" spc="0" normalizeH="0" baseline="0" noProof="0">
              <a:ln>
                <a:noFill/>
              </a:ln>
              <a:solidFill>
                <a:srgbClr val="888888"/>
              </a:solidFill>
              <a:effectLst/>
              <a:uLnTx/>
              <a:uFillTx/>
              <a:latin typeface="Arial"/>
              <a:cs typeface="Arial"/>
              <a:sym typeface="Arial"/>
            </a:endParaRPr>
          </a:p>
        </p:txBody>
      </p:sp>
      <p:sp>
        <p:nvSpPr>
          <p:cNvPr id="400" name="Google Shape;400;p7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pPr marL="0" marR="0" lvl="0" indent="0" algn="ctr" defTabSz="914400" rtl="0" eaLnBrk="1" fontAlgn="auto" latinLnBrk="0" hangingPunct="1">
              <a:lnSpc>
                <a:spcPct val="100000"/>
              </a:lnSpc>
              <a:spcBef>
                <a:spcPts val="0"/>
              </a:spcBef>
              <a:spcAft>
                <a:spcPts val="0"/>
              </a:spcAft>
              <a:buClr>
                <a:srgbClr val="888888"/>
              </a:buClr>
              <a:buSzPts val="1400"/>
              <a:buFont typeface="Arial"/>
              <a:buNone/>
              <a:tabLst/>
              <a:defRPr/>
            </a:pPr>
            <a:endParaRPr kumimoji="0" sz="2844" b="0" i="0" u="none" strike="noStrike" kern="0" cap="none" spc="0" normalizeH="0" baseline="0" noProof="0">
              <a:ln>
                <a:noFill/>
              </a:ln>
              <a:solidFill>
                <a:srgbClr val="888888"/>
              </a:solidFill>
              <a:effectLst/>
              <a:uLnTx/>
              <a:uFillTx/>
              <a:latin typeface="Arial"/>
              <a:cs typeface="Arial"/>
              <a:sym typeface="Arial"/>
            </a:endParaRPr>
          </a:p>
        </p:txBody>
      </p:sp>
      <p:sp>
        <p:nvSpPr>
          <p:cNvPr id="401" name="Google Shape;401;p7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marR="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marR="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marR="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marR="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marR="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marR="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marR="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marR="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888888"/>
              </a:buClr>
              <a:buSzPts val="2844"/>
              <a:buFont typeface="Arial"/>
              <a:buNone/>
              <a:tabLst/>
              <a:defRPr/>
            </a:pPr>
            <a:fld id="{00000000-1234-1234-1234-123412341234}" type="slidenum">
              <a:rPr kumimoji="0" lang="en-US" sz="2844"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888888"/>
                </a:buClr>
                <a:buSzPts val="2844"/>
                <a:buFont typeface="Arial"/>
                <a:buNone/>
                <a:tabLst/>
                <a:defRPr/>
              </a:pPr>
              <a:t>‹#›</a:t>
            </a:fld>
            <a:endParaRPr kumimoji="0" sz="2844"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7398113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3827A0-9C13-4A3D-8A59-8B2ED2F074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E521C2B-7DA3-4748-B233-5847E83EB46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C034B86-EE2A-4B98-98FC-EC13DBBE81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FC0D-7169-4A75-B570-7EE5C98AE0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46A1C870-3701-4AAF-9E14-16C9677998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B644EAD8-1453-47E0-8856-F6625202ED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5471CA-E241-419F-A8E5-352A5FDABB2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8251005"/>
      </p:ext>
    </p:extLst>
  </p:cSld>
  <p:clrMapOvr>
    <a:masterClrMapping/>
  </p:clrMapOvr>
  <p:transition spd="slow" advClick="0" advTm="2000">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descr="http://www.pasocafe.com/illust/data/elegant/corner_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495300" y="1175965"/>
            <a:ext cx="11201400" cy="4506075"/>
          </a:xfrm>
        </p:spPr>
        <p:txBody>
          <a:bodyPr rtlCol="0">
            <a:normAutofit fontScale="90000"/>
          </a:bodyPr>
          <a:lstStyle>
            <a:lvl1pPr algn="ctr">
              <a:defRPr/>
            </a:lvl1pPr>
          </a:lstStyle>
          <a:p>
            <a:endParaRPr lang="en-US" altLang="en-US" dirty="0"/>
          </a:p>
        </p:txBody>
      </p:sp>
      <p:sp>
        <p:nvSpPr>
          <p:cNvPr id="4" name="Date Placeholder 3"/>
          <p:cNvSpPr>
            <a:spLocks noGrp="1"/>
          </p:cNvSpPr>
          <p:nvPr>
            <p:ph type="dt" sz="half" idx="10"/>
          </p:nvPr>
        </p:nvSpPr>
        <p:spPr/>
        <p:txBody>
          <a:bodyPr/>
          <a:lstStyle>
            <a:lvl1pPr>
              <a:defRPr/>
            </a:lvl1pPr>
          </a:lstStyle>
          <a:p>
            <a:pPr>
              <a:defRPr/>
            </a:pPr>
            <a:fld id="{B9A472E7-0DB7-403A-9730-0DB7966A933D}" type="datetimeFigureOut">
              <a:rPr lang="en-US">
                <a:solidFill>
                  <a:prstClr val="white">
                    <a:tint val="75000"/>
                  </a:prstClr>
                </a:solidFill>
              </a:rPr>
              <a:pPr>
                <a:defRPr/>
              </a:pPr>
              <a:t>4/6/2025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8F182C-03A7-42D9-92BA-3F17B08E49FA}"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64641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D19E-9B7C-43F8-B2E8-D378257F51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F5F8A4-D3B8-4884-8253-8818488D8B37}"/>
              </a:ext>
            </a:extLst>
          </p:cNvPr>
          <p:cNvSpPr>
            <a:spLocks noGrp="1"/>
          </p:cNvSpPr>
          <p:nvPr>
            <p:ph type="dt" sz="half" idx="10"/>
          </p:nvPr>
        </p:nvSpPr>
        <p:spPr/>
        <p:txBody>
          <a:bodyPr/>
          <a:lstStyle/>
          <a:p>
            <a:fld id="{5EF05FE2-657B-4989-ACA2-A1C9304855F7}" type="datetimeFigureOut">
              <a:rPr lang="en-US" smtClean="0"/>
              <a:t>4/6/2025</a:t>
            </a:fld>
            <a:endParaRPr lang="en-US"/>
          </a:p>
        </p:txBody>
      </p:sp>
      <p:sp>
        <p:nvSpPr>
          <p:cNvPr id="4" name="Footer Placeholder 3">
            <a:extLst>
              <a:ext uri="{FF2B5EF4-FFF2-40B4-BE49-F238E27FC236}">
                <a16:creationId xmlns:a16="http://schemas.microsoft.com/office/drawing/2014/main" id="{D37B5FCD-5A49-48D3-8CC9-EC47D790C9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C340D6-0A2C-4819-88AA-EDE826409982}"/>
              </a:ext>
            </a:extLst>
          </p:cNvPr>
          <p:cNvSpPr>
            <a:spLocks noGrp="1"/>
          </p:cNvSpPr>
          <p:nvPr>
            <p:ph type="sldNum" sz="quarter" idx="12"/>
          </p:nvPr>
        </p:nvSpPr>
        <p:spPr/>
        <p:txBody>
          <a:bodyPr/>
          <a:lstStyle/>
          <a:p>
            <a:fld id="{5C61890B-AB76-480A-8527-FF04678D46B9}" type="slidenum">
              <a:rPr lang="en-US" smtClean="0"/>
              <a:t>‹#›</a:t>
            </a:fld>
            <a:endParaRPr lang="en-US"/>
          </a:p>
        </p:txBody>
      </p:sp>
    </p:spTree>
    <p:extLst>
      <p:ext uri="{BB962C8B-B14F-4D97-AF65-F5344CB8AC3E}">
        <p14:creationId xmlns:p14="http://schemas.microsoft.com/office/powerpoint/2010/main" val="16397712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txBox="1">
            <a:spLocks/>
          </p:cNvSpPr>
          <p:nvPr userDrawn="1"/>
        </p:nvSpPr>
        <p:spPr bwMode="auto">
          <a:xfrm>
            <a:off x="495301" y="152401"/>
            <a:ext cx="39751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spcBef>
                <a:spcPts val="750"/>
              </a:spcBef>
              <a:spcAft>
                <a:spcPct val="0"/>
              </a:spcAft>
              <a:buClrTx/>
              <a:buFont typeface="Arial" panose="020B0604020202020204" pitchFamily="34" charset="0"/>
              <a:buNone/>
              <a:defRPr/>
            </a:pPr>
            <a:endParaRPr lang="en-US" altLang="zh-CN" sz="2800" kern="1200" dirty="0">
              <a:solidFill>
                <a:srgbClr val="FFB7FF"/>
              </a:solidFill>
              <a:latin typeface="Monotype Corsiva" panose="03010101010201010101" pitchFamily="66" charset="0"/>
              <a:ea typeface="等线" panose="02010600030101010101" pitchFamily="2" charset="-122"/>
              <a:cs typeface="+mn-cs"/>
            </a:endParaRPr>
          </a:p>
        </p:txBody>
      </p:sp>
      <p:sp>
        <p:nvSpPr>
          <p:cNvPr id="4" name="Text Placeholder 2"/>
          <p:cNvSpPr txBox="1">
            <a:spLocks/>
          </p:cNvSpPr>
          <p:nvPr userDrawn="1"/>
        </p:nvSpPr>
        <p:spPr bwMode="auto">
          <a:xfrm>
            <a:off x="8737601" y="6242051"/>
            <a:ext cx="29591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spcBef>
                <a:spcPts val="750"/>
              </a:spcBef>
              <a:spcAft>
                <a:spcPct val="0"/>
              </a:spcAft>
              <a:buClrTx/>
              <a:buFont typeface="Arial" panose="020B0604020202020204" pitchFamily="34" charset="0"/>
              <a:buNone/>
              <a:defRPr/>
            </a:pPr>
            <a:endParaRPr lang="en-US" altLang="zh-CN" sz="2800" kern="1200" dirty="0">
              <a:solidFill>
                <a:srgbClr val="FFB7FF"/>
              </a:solidFill>
              <a:latin typeface="Monotype Corsiva" panose="03010101010201010101" pitchFamily="66" charset="0"/>
              <a:ea typeface="等线" panose="02010600030101010101" pitchFamily="2" charset="-122"/>
              <a:cs typeface="+mn-cs"/>
            </a:endParaRPr>
          </a:p>
        </p:txBody>
      </p:sp>
      <p:sp>
        <p:nvSpPr>
          <p:cNvPr id="8" name="Title 1"/>
          <p:cNvSpPr>
            <a:spLocks noGrp="1"/>
          </p:cNvSpPr>
          <p:nvPr>
            <p:ph type="ctrTitle"/>
          </p:nvPr>
        </p:nvSpPr>
        <p:spPr>
          <a:xfrm>
            <a:off x="495300" y="1104900"/>
            <a:ext cx="11201400" cy="4648200"/>
          </a:xfrm>
        </p:spPr>
        <p:txBody>
          <a:bodyPr>
            <a:normAutofit fontScale="90000"/>
          </a:bodyPr>
          <a:lstStyle/>
          <a:p>
            <a:endParaRPr lang="en-US" altLang="en-US" dirty="0"/>
          </a:p>
        </p:txBody>
      </p:sp>
    </p:spTree>
    <p:extLst>
      <p:ext uri="{BB962C8B-B14F-4D97-AF65-F5344CB8AC3E}">
        <p14:creationId xmlns:p14="http://schemas.microsoft.com/office/powerpoint/2010/main" val="7965726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F4EEFA0A-832C-4C94-9DAC-E47AEEDB53E2}" type="datetimeFigureOut">
              <a:rPr lang="en-US">
                <a:solidFill>
                  <a:prstClr val="white">
                    <a:tint val="75000"/>
                  </a:prstClr>
                </a:solidFill>
              </a:rPr>
              <a:pPr>
                <a:defRPr/>
              </a:pPr>
              <a:t>4/6/2025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5565BD-A085-4548-A017-4C25CF5BDA9A}"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0979081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646F048-2B29-4D65-90A4-F670B35DAD32}" type="datetimeFigureOut">
              <a:rPr lang="en-US">
                <a:solidFill>
                  <a:prstClr val="white">
                    <a:tint val="75000"/>
                  </a:prstClr>
                </a:solidFill>
              </a:rPr>
              <a:pPr>
                <a:defRPr/>
              </a:pPr>
              <a:t>4/6/2025</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094576D-D731-441C-9CC8-8F2D8F70CA49}"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3336921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49F0735-CC77-42F6-9B62-56D838D9D676}" type="datetimeFigureOut">
              <a:rPr lang="en-US">
                <a:solidFill>
                  <a:prstClr val="white">
                    <a:tint val="75000"/>
                  </a:prstClr>
                </a:solidFill>
              </a:rPr>
              <a:pPr>
                <a:defRPr/>
              </a:pPr>
              <a:t>4/6/2025</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2B160F4-91F2-4BC5-A43E-30FBAC9BCC62}"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9013341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4664E660-A799-4548-93D0-19C91AEE593B}" type="datetimeFigureOut">
              <a:rPr lang="en-US">
                <a:solidFill>
                  <a:prstClr val="white">
                    <a:tint val="75000"/>
                  </a:prstClr>
                </a:solidFill>
              </a:rPr>
              <a:pPr>
                <a:defRPr/>
              </a:pPr>
              <a:t>4/6/2025</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7B992DC-4726-4461-8BF3-3BD587D1CCF5}"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5913495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8E18A7-0770-4326-9E4A-8D191119F153}" type="datetimeFigureOut">
              <a:rPr lang="en-US">
                <a:solidFill>
                  <a:prstClr val="white">
                    <a:tint val="75000"/>
                  </a:prstClr>
                </a:solidFill>
              </a:rPr>
              <a:pPr>
                <a:defRPr/>
              </a:pPr>
              <a:t>4/6/2025</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2FD4F67-7C16-4CD5-A23C-398B74B01CD7}"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9574751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B8EBFD6-9815-4D47-B649-C2CFC066D489}" type="datetimeFigureOut">
              <a:rPr lang="en-US">
                <a:solidFill>
                  <a:prstClr val="white">
                    <a:tint val="75000"/>
                  </a:prstClr>
                </a:solidFill>
              </a:rPr>
              <a:pPr>
                <a:defRPr/>
              </a:pPr>
              <a:t>4/6/2025</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C583694-B43A-451C-9C53-3029271EA708}"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0031251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79D6FE2C-533A-4A5D-8C0F-B544715234B4}" type="datetimeFigureOut">
              <a:rPr lang="en-US">
                <a:solidFill>
                  <a:prstClr val="white">
                    <a:tint val="75000"/>
                  </a:prstClr>
                </a:solidFill>
              </a:rPr>
              <a:pPr>
                <a:defRPr/>
              </a:pPr>
              <a:t>4/6/2025</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112D82-A5FA-4CD7-8F96-A4CD4A73A662}"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7452024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F44E476-AAE8-46FC-A802-6F10B41D3C3A}" type="datetimeFigureOut">
              <a:rPr lang="en-US">
                <a:solidFill>
                  <a:prstClr val="white">
                    <a:tint val="75000"/>
                  </a:prstClr>
                </a:solidFill>
              </a:rPr>
              <a:pPr>
                <a:defRPr/>
              </a:pPr>
              <a:t>4/6/2025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0F1EEC-4E00-4A36-BB06-C630BAB97513}"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7530882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B5CF0F0-9166-4686-AA9C-97AEB309EBEF}" type="datetimeFigureOut">
              <a:rPr lang="en-US">
                <a:solidFill>
                  <a:prstClr val="white">
                    <a:tint val="75000"/>
                  </a:prstClr>
                </a:solidFill>
              </a:rPr>
              <a:pPr>
                <a:defRPr/>
              </a:pPr>
              <a:t>4/6/2025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5C21ED-676B-40E2-A217-4AA778962353}"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7482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FC98FD-FFAF-4E6F-849B-042E353310E3}"/>
              </a:ext>
            </a:extLst>
          </p:cNvPr>
          <p:cNvSpPr>
            <a:spLocks noGrp="1"/>
          </p:cNvSpPr>
          <p:nvPr>
            <p:ph type="dt" sz="half" idx="10"/>
          </p:nvPr>
        </p:nvSpPr>
        <p:spPr/>
        <p:txBody>
          <a:bodyPr/>
          <a:lstStyle/>
          <a:p>
            <a:fld id="{5EF05FE2-657B-4989-ACA2-A1C9304855F7}" type="datetimeFigureOut">
              <a:rPr lang="en-US" smtClean="0"/>
              <a:t>4/6/2025</a:t>
            </a:fld>
            <a:endParaRPr lang="en-US"/>
          </a:p>
        </p:txBody>
      </p:sp>
      <p:sp>
        <p:nvSpPr>
          <p:cNvPr id="3" name="Footer Placeholder 2">
            <a:extLst>
              <a:ext uri="{FF2B5EF4-FFF2-40B4-BE49-F238E27FC236}">
                <a16:creationId xmlns:a16="http://schemas.microsoft.com/office/drawing/2014/main" id="{A2ED4885-108A-4191-AB9B-D8E4A020A9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278C29-4393-4B10-AF5D-F79FD5C275CF}"/>
              </a:ext>
            </a:extLst>
          </p:cNvPr>
          <p:cNvSpPr>
            <a:spLocks noGrp="1"/>
          </p:cNvSpPr>
          <p:nvPr>
            <p:ph type="sldNum" sz="quarter" idx="12"/>
          </p:nvPr>
        </p:nvSpPr>
        <p:spPr/>
        <p:txBody>
          <a:bodyPr/>
          <a:lstStyle/>
          <a:p>
            <a:fld id="{5C61890B-AB76-480A-8527-FF04678D46B9}" type="slidenum">
              <a:rPr lang="en-US" smtClean="0"/>
              <a:t>‹#›</a:t>
            </a:fld>
            <a:endParaRPr lang="en-US"/>
          </a:p>
        </p:txBody>
      </p:sp>
    </p:spTree>
    <p:extLst>
      <p:ext uri="{BB962C8B-B14F-4D97-AF65-F5344CB8AC3E}">
        <p14:creationId xmlns:p14="http://schemas.microsoft.com/office/powerpoint/2010/main" val="15572958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6319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4"/>
        <p:cNvGrpSpPr/>
        <p:nvPr/>
      </p:nvGrpSpPr>
      <p:grpSpPr>
        <a:xfrm>
          <a:off x="0" y="0"/>
          <a:ext cx="0" cy="0"/>
          <a:chOff x="0" y="0"/>
          <a:chExt cx="0" cy="0"/>
        </a:xfrm>
      </p:grpSpPr>
      <p:sp>
        <p:nvSpPr>
          <p:cNvPr id="95" name="Google Shape;95;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50"/>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7" name="Google Shape;97;p5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98" name="Google Shape;98;p5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99" name="Google Shape;99;p5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42471232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10"/>
        <p:cNvGrpSpPr/>
        <p:nvPr/>
      </p:nvGrpSpPr>
      <p:grpSpPr>
        <a:xfrm>
          <a:off x="0" y="0"/>
          <a:ext cx="0" cy="0"/>
          <a:chOff x="0" y="0"/>
          <a:chExt cx="0" cy="0"/>
        </a:xfrm>
      </p:grpSpPr>
      <p:sp>
        <p:nvSpPr>
          <p:cNvPr id="111" name="Google Shape;111;p93"/>
          <p:cNvSpPr txBox="1"/>
          <p:nvPr/>
        </p:nvSpPr>
        <p:spPr>
          <a:xfrm>
            <a:off x="495302" y="152402"/>
            <a:ext cx="3975100" cy="460375"/>
          </a:xfrm>
          <a:prstGeom prst="rect">
            <a:avLst/>
          </a:prstGeom>
          <a:noFill/>
          <a:ln>
            <a:noFill/>
          </a:ln>
        </p:spPr>
        <p:txBody>
          <a:bodyPr spcFirstLastPara="1" wrap="square" lIns="121900" tIns="60925" rIns="121900" bIns="60925" anchor="ctr" anchorCtr="0">
            <a:noAutofit/>
          </a:bodyPr>
          <a:lstStyle/>
          <a:p>
            <a:pPr marL="0" marR="0" lvl="0" indent="0" algn="l" rtl="0">
              <a:lnSpc>
                <a:spcPct val="90000"/>
              </a:lnSpc>
              <a:spcBef>
                <a:spcPts val="0"/>
              </a:spcBef>
              <a:spcAft>
                <a:spcPts val="0"/>
              </a:spcAft>
              <a:buClr>
                <a:srgbClr val="000000"/>
              </a:buClr>
              <a:buSzPts val="2100"/>
              <a:buFont typeface="Arial"/>
              <a:buNone/>
            </a:pPr>
            <a:endParaRPr sz="2800" b="0" i="0" u="none" strike="noStrike" cap="none">
              <a:solidFill>
                <a:srgbClr val="FFB7FF"/>
              </a:solidFill>
              <a:latin typeface="Corsiva"/>
              <a:ea typeface="Corsiva"/>
              <a:cs typeface="Corsiva"/>
              <a:sym typeface="Corsiva"/>
            </a:endParaRPr>
          </a:p>
        </p:txBody>
      </p:sp>
      <p:sp>
        <p:nvSpPr>
          <p:cNvPr id="112" name="Google Shape;112;p93"/>
          <p:cNvSpPr txBox="1"/>
          <p:nvPr/>
        </p:nvSpPr>
        <p:spPr>
          <a:xfrm>
            <a:off x="8737602" y="6242051"/>
            <a:ext cx="2959100" cy="461963"/>
          </a:xfrm>
          <a:prstGeom prst="rect">
            <a:avLst/>
          </a:prstGeom>
          <a:noFill/>
          <a:ln>
            <a:noFill/>
          </a:ln>
        </p:spPr>
        <p:txBody>
          <a:bodyPr spcFirstLastPara="1" wrap="square" lIns="121900" tIns="60925" rIns="121900" bIns="60925" anchor="ctr" anchorCtr="0">
            <a:noAutofit/>
          </a:bodyPr>
          <a:lstStyle/>
          <a:p>
            <a:pPr marL="0" marR="0" lvl="0" indent="0" algn="l" rtl="0">
              <a:lnSpc>
                <a:spcPct val="90000"/>
              </a:lnSpc>
              <a:spcBef>
                <a:spcPts val="0"/>
              </a:spcBef>
              <a:spcAft>
                <a:spcPts val="0"/>
              </a:spcAft>
              <a:buClr>
                <a:srgbClr val="000000"/>
              </a:buClr>
              <a:buSzPts val="2100"/>
              <a:buFont typeface="Arial"/>
              <a:buNone/>
            </a:pPr>
            <a:endParaRPr sz="2800" b="0" i="0" u="none" strike="noStrike" cap="none">
              <a:solidFill>
                <a:srgbClr val="FFB7FF"/>
              </a:solidFill>
              <a:latin typeface="Corsiva"/>
              <a:ea typeface="Corsiva"/>
              <a:cs typeface="Corsiva"/>
              <a:sym typeface="Corsiva"/>
            </a:endParaRPr>
          </a:p>
        </p:txBody>
      </p:sp>
      <p:sp>
        <p:nvSpPr>
          <p:cNvPr id="113" name="Google Shape;113;p93"/>
          <p:cNvSpPr txBox="1">
            <a:spLocks noGrp="1"/>
          </p:cNvSpPr>
          <p:nvPr>
            <p:ph type="ctrTitle"/>
          </p:nvPr>
        </p:nvSpPr>
        <p:spPr>
          <a:xfrm>
            <a:off x="495300" y="1104900"/>
            <a:ext cx="11201400" cy="4648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206714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4"/>
        <p:cNvGrpSpPr/>
        <p:nvPr/>
      </p:nvGrpSpPr>
      <p:grpSpPr>
        <a:xfrm>
          <a:off x="0" y="0"/>
          <a:ext cx="0" cy="0"/>
          <a:chOff x="0" y="0"/>
          <a:chExt cx="0" cy="0"/>
        </a:xfrm>
      </p:grpSpPr>
      <p:sp>
        <p:nvSpPr>
          <p:cNvPr id="115" name="Google Shape;115;p94"/>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0667"/>
              <a:buFont typeface="Calibri"/>
              <a:buNone/>
              <a:defRPr sz="14222"/>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94"/>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rgbClr val="888888"/>
              </a:buClr>
              <a:buSzPts val="4267"/>
              <a:buNone/>
              <a:defRPr sz="5689">
                <a:solidFill>
                  <a:srgbClr val="888888"/>
                </a:solidFill>
              </a:defRPr>
            </a:lvl1pPr>
            <a:lvl2pPr marL="914400" lvl="1" indent="-228600" algn="l">
              <a:lnSpc>
                <a:spcPct val="90000"/>
              </a:lnSpc>
              <a:spcBef>
                <a:spcPts val="667"/>
              </a:spcBef>
              <a:spcAft>
                <a:spcPts val="0"/>
              </a:spcAft>
              <a:buClr>
                <a:srgbClr val="888888"/>
              </a:buClr>
              <a:buSzPts val="3556"/>
              <a:buNone/>
              <a:defRPr sz="4741">
                <a:solidFill>
                  <a:srgbClr val="888888"/>
                </a:solidFill>
              </a:defRPr>
            </a:lvl2pPr>
            <a:lvl3pPr marL="1371600" lvl="2" indent="-228600" algn="l">
              <a:lnSpc>
                <a:spcPct val="90000"/>
              </a:lnSpc>
              <a:spcBef>
                <a:spcPts val="667"/>
              </a:spcBef>
              <a:spcAft>
                <a:spcPts val="0"/>
              </a:spcAft>
              <a:buClr>
                <a:srgbClr val="888888"/>
              </a:buClr>
              <a:buSzPts val="3200"/>
              <a:buNone/>
              <a:defRPr sz="4267">
                <a:solidFill>
                  <a:srgbClr val="888888"/>
                </a:solidFill>
              </a:defRPr>
            </a:lvl3pPr>
            <a:lvl4pPr marL="1828800" lvl="3" indent="-228600" algn="l">
              <a:lnSpc>
                <a:spcPct val="90000"/>
              </a:lnSpc>
              <a:spcBef>
                <a:spcPts val="667"/>
              </a:spcBef>
              <a:spcAft>
                <a:spcPts val="0"/>
              </a:spcAft>
              <a:buClr>
                <a:srgbClr val="888888"/>
              </a:buClr>
              <a:buSzPts val="2844"/>
              <a:buNone/>
              <a:defRPr sz="3791">
                <a:solidFill>
                  <a:srgbClr val="888888"/>
                </a:solidFill>
              </a:defRPr>
            </a:lvl4pPr>
            <a:lvl5pPr marL="2286000" lvl="4" indent="-228600" algn="l">
              <a:lnSpc>
                <a:spcPct val="90000"/>
              </a:lnSpc>
              <a:spcBef>
                <a:spcPts val="667"/>
              </a:spcBef>
              <a:spcAft>
                <a:spcPts val="0"/>
              </a:spcAft>
              <a:buClr>
                <a:srgbClr val="888888"/>
              </a:buClr>
              <a:buSzPts val="2844"/>
              <a:buNone/>
              <a:defRPr sz="3791">
                <a:solidFill>
                  <a:srgbClr val="888888"/>
                </a:solidFill>
              </a:defRPr>
            </a:lvl5pPr>
            <a:lvl6pPr marL="2743200" lvl="5" indent="-228600" algn="l">
              <a:lnSpc>
                <a:spcPct val="90000"/>
              </a:lnSpc>
              <a:spcBef>
                <a:spcPts val="667"/>
              </a:spcBef>
              <a:spcAft>
                <a:spcPts val="0"/>
              </a:spcAft>
              <a:buClr>
                <a:srgbClr val="888888"/>
              </a:buClr>
              <a:buSzPts val="2844"/>
              <a:buNone/>
              <a:defRPr sz="3791">
                <a:solidFill>
                  <a:srgbClr val="888888"/>
                </a:solidFill>
              </a:defRPr>
            </a:lvl6pPr>
            <a:lvl7pPr marL="3200400" lvl="6" indent="-228600" algn="l">
              <a:lnSpc>
                <a:spcPct val="90000"/>
              </a:lnSpc>
              <a:spcBef>
                <a:spcPts val="667"/>
              </a:spcBef>
              <a:spcAft>
                <a:spcPts val="0"/>
              </a:spcAft>
              <a:buClr>
                <a:srgbClr val="888888"/>
              </a:buClr>
              <a:buSzPts val="2844"/>
              <a:buNone/>
              <a:defRPr sz="3791">
                <a:solidFill>
                  <a:srgbClr val="888888"/>
                </a:solidFill>
              </a:defRPr>
            </a:lvl7pPr>
            <a:lvl8pPr marL="3657600" lvl="7" indent="-228600" algn="l">
              <a:lnSpc>
                <a:spcPct val="90000"/>
              </a:lnSpc>
              <a:spcBef>
                <a:spcPts val="667"/>
              </a:spcBef>
              <a:spcAft>
                <a:spcPts val="0"/>
              </a:spcAft>
              <a:buClr>
                <a:srgbClr val="888888"/>
              </a:buClr>
              <a:buSzPts val="2844"/>
              <a:buNone/>
              <a:defRPr sz="3791">
                <a:solidFill>
                  <a:srgbClr val="888888"/>
                </a:solidFill>
              </a:defRPr>
            </a:lvl8pPr>
            <a:lvl9pPr marL="4114800" lvl="8" indent="-228600" algn="l">
              <a:lnSpc>
                <a:spcPct val="90000"/>
              </a:lnSpc>
              <a:spcBef>
                <a:spcPts val="667"/>
              </a:spcBef>
              <a:spcAft>
                <a:spcPts val="0"/>
              </a:spcAft>
              <a:buClr>
                <a:srgbClr val="888888"/>
              </a:buClr>
              <a:buSzPts val="2844"/>
              <a:buNone/>
              <a:defRPr sz="3791">
                <a:solidFill>
                  <a:srgbClr val="888888"/>
                </a:solidFill>
              </a:defRPr>
            </a:lvl9pPr>
          </a:lstStyle>
          <a:p>
            <a:endParaRPr/>
          </a:p>
        </p:txBody>
      </p:sp>
      <p:sp>
        <p:nvSpPr>
          <p:cNvPr id="117" name="Google Shape;117;p9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18" name="Google Shape;118;p9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19" name="Google Shape;119;p9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32330909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20"/>
        <p:cNvGrpSpPr/>
        <p:nvPr/>
      </p:nvGrpSpPr>
      <p:grpSpPr>
        <a:xfrm>
          <a:off x="0" y="0"/>
          <a:ext cx="0" cy="0"/>
          <a:chOff x="0" y="0"/>
          <a:chExt cx="0" cy="0"/>
        </a:xfrm>
      </p:grpSpPr>
      <p:sp>
        <p:nvSpPr>
          <p:cNvPr id="121" name="Google Shape;121;p9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95"/>
          <p:cNvSpPr txBox="1">
            <a:spLocks noGrp="1"/>
          </p:cNvSpPr>
          <p:nvPr>
            <p:ph type="body" idx="1"/>
          </p:nvPr>
        </p:nvSpPr>
        <p:spPr>
          <a:xfrm>
            <a:off x="838200"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3" name="Google Shape;123;p95"/>
          <p:cNvSpPr txBox="1">
            <a:spLocks noGrp="1"/>
          </p:cNvSpPr>
          <p:nvPr>
            <p:ph type="body" idx="2"/>
          </p:nvPr>
        </p:nvSpPr>
        <p:spPr>
          <a:xfrm>
            <a:off x="6172200"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4" name="Google Shape;124;p9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25" name="Google Shape;125;p9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26" name="Google Shape;126;p9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29743206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27"/>
        <p:cNvGrpSpPr/>
        <p:nvPr/>
      </p:nvGrpSpPr>
      <p:grpSpPr>
        <a:xfrm>
          <a:off x="0" y="0"/>
          <a:ext cx="0" cy="0"/>
          <a:chOff x="0" y="0"/>
          <a:chExt cx="0" cy="0"/>
        </a:xfrm>
      </p:grpSpPr>
      <p:sp>
        <p:nvSpPr>
          <p:cNvPr id="128" name="Google Shape;128;p9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9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333"/>
              </a:spcBef>
              <a:spcAft>
                <a:spcPts val="0"/>
              </a:spcAft>
              <a:buClr>
                <a:schemeClr val="dk1"/>
              </a:buClr>
              <a:buSzPts val="4267"/>
              <a:buNone/>
              <a:defRPr sz="5689" b="1"/>
            </a:lvl1pPr>
            <a:lvl2pPr marL="914400" lvl="1" indent="-228600" algn="l">
              <a:lnSpc>
                <a:spcPct val="90000"/>
              </a:lnSpc>
              <a:spcBef>
                <a:spcPts val="667"/>
              </a:spcBef>
              <a:spcAft>
                <a:spcPts val="0"/>
              </a:spcAft>
              <a:buClr>
                <a:schemeClr val="dk1"/>
              </a:buClr>
              <a:buSzPts val="3556"/>
              <a:buNone/>
              <a:defRPr sz="4741" b="1"/>
            </a:lvl2pPr>
            <a:lvl3pPr marL="1371600" lvl="2" indent="-228600" algn="l">
              <a:lnSpc>
                <a:spcPct val="90000"/>
              </a:lnSpc>
              <a:spcBef>
                <a:spcPts val="667"/>
              </a:spcBef>
              <a:spcAft>
                <a:spcPts val="0"/>
              </a:spcAft>
              <a:buClr>
                <a:schemeClr val="dk1"/>
              </a:buClr>
              <a:buSzPts val="3200"/>
              <a:buNone/>
              <a:defRPr sz="4267" b="1"/>
            </a:lvl3pPr>
            <a:lvl4pPr marL="1828800" lvl="3" indent="-228600" algn="l">
              <a:lnSpc>
                <a:spcPct val="90000"/>
              </a:lnSpc>
              <a:spcBef>
                <a:spcPts val="667"/>
              </a:spcBef>
              <a:spcAft>
                <a:spcPts val="0"/>
              </a:spcAft>
              <a:buClr>
                <a:schemeClr val="dk1"/>
              </a:buClr>
              <a:buSzPts val="2844"/>
              <a:buNone/>
              <a:defRPr sz="3791" b="1"/>
            </a:lvl4pPr>
            <a:lvl5pPr marL="2286000" lvl="4" indent="-228600" algn="l">
              <a:lnSpc>
                <a:spcPct val="90000"/>
              </a:lnSpc>
              <a:spcBef>
                <a:spcPts val="667"/>
              </a:spcBef>
              <a:spcAft>
                <a:spcPts val="0"/>
              </a:spcAft>
              <a:buClr>
                <a:schemeClr val="dk1"/>
              </a:buClr>
              <a:buSzPts val="2844"/>
              <a:buNone/>
              <a:defRPr sz="3791" b="1"/>
            </a:lvl5pPr>
            <a:lvl6pPr marL="2743200" lvl="5" indent="-228600" algn="l">
              <a:lnSpc>
                <a:spcPct val="90000"/>
              </a:lnSpc>
              <a:spcBef>
                <a:spcPts val="667"/>
              </a:spcBef>
              <a:spcAft>
                <a:spcPts val="0"/>
              </a:spcAft>
              <a:buClr>
                <a:schemeClr val="dk1"/>
              </a:buClr>
              <a:buSzPts val="2844"/>
              <a:buNone/>
              <a:defRPr sz="3791" b="1"/>
            </a:lvl6pPr>
            <a:lvl7pPr marL="3200400" lvl="6" indent="-228600" algn="l">
              <a:lnSpc>
                <a:spcPct val="90000"/>
              </a:lnSpc>
              <a:spcBef>
                <a:spcPts val="667"/>
              </a:spcBef>
              <a:spcAft>
                <a:spcPts val="0"/>
              </a:spcAft>
              <a:buClr>
                <a:schemeClr val="dk1"/>
              </a:buClr>
              <a:buSzPts val="2844"/>
              <a:buNone/>
              <a:defRPr sz="3791" b="1"/>
            </a:lvl7pPr>
            <a:lvl8pPr marL="3657600" lvl="7" indent="-228600" algn="l">
              <a:lnSpc>
                <a:spcPct val="90000"/>
              </a:lnSpc>
              <a:spcBef>
                <a:spcPts val="667"/>
              </a:spcBef>
              <a:spcAft>
                <a:spcPts val="0"/>
              </a:spcAft>
              <a:buClr>
                <a:schemeClr val="dk1"/>
              </a:buClr>
              <a:buSzPts val="2844"/>
              <a:buNone/>
              <a:defRPr sz="3791" b="1"/>
            </a:lvl8pPr>
            <a:lvl9pPr marL="4114800" lvl="8" indent="-228600" algn="l">
              <a:lnSpc>
                <a:spcPct val="90000"/>
              </a:lnSpc>
              <a:spcBef>
                <a:spcPts val="667"/>
              </a:spcBef>
              <a:spcAft>
                <a:spcPts val="0"/>
              </a:spcAft>
              <a:buClr>
                <a:schemeClr val="dk1"/>
              </a:buClr>
              <a:buSzPts val="2844"/>
              <a:buNone/>
              <a:defRPr sz="3791" b="1"/>
            </a:lvl9pPr>
          </a:lstStyle>
          <a:p>
            <a:endParaRPr/>
          </a:p>
        </p:txBody>
      </p:sp>
      <p:sp>
        <p:nvSpPr>
          <p:cNvPr id="130" name="Google Shape;130;p9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1" name="Google Shape;131;p96"/>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333"/>
              </a:spcBef>
              <a:spcAft>
                <a:spcPts val="0"/>
              </a:spcAft>
              <a:buClr>
                <a:schemeClr val="dk1"/>
              </a:buClr>
              <a:buSzPts val="4267"/>
              <a:buNone/>
              <a:defRPr sz="5689" b="1"/>
            </a:lvl1pPr>
            <a:lvl2pPr marL="914400" lvl="1" indent="-228600" algn="l">
              <a:lnSpc>
                <a:spcPct val="90000"/>
              </a:lnSpc>
              <a:spcBef>
                <a:spcPts val="667"/>
              </a:spcBef>
              <a:spcAft>
                <a:spcPts val="0"/>
              </a:spcAft>
              <a:buClr>
                <a:schemeClr val="dk1"/>
              </a:buClr>
              <a:buSzPts val="3556"/>
              <a:buNone/>
              <a:defRPr sz="4741" b="1"/>
            </a:lvl2pPr>
            <a:lvl3pPr marL="1371600" lvl="2" indent="-228600" algn="l">
              <a:lnSpc>
                <a:spcPct val="90000"/>
              </a:lnSpc>
              <a:spcBef>
                <a:spcPts val="667"/>
              </a:spcBef>
              <a:spcAft>
                <a:spcPts val="0"/>
              </a:spcAft>
              <a:buClr>
                <a:schemeClr val="dk1"/>
              </a:buClr>
              <a:buSzPts val="3200"/>
              <a:buNone/>
              <a:defRPr sz="4267" b="1"/>
            </a:lvl3pPr>
            <a:lvl4pPr marL="1828800" lvl="3" indent="-228600" algn="l">
              <a:lnSpc>
                <a:spcPct val="90000"/>
              </a:lnSpc>
              <a:spcBef>
                <a:spcPts val="667"/>
              </a:spcBef>
              <a:spcAft>
                <a:spcPts val="0"/>
              </a:spcAft>
              <a:buClr>
                <a:schemeClr val="dk1"/>
              </a:buClr>
              <a:buSzPts val="2844"/>
              <a:buNone/>
              <a:defRPr sz="3791" b="1"/>
            </a:lvl4pPr>
            <a:lvl5pPr marL="2286000" lvl="4" indent="-228600" algn="l">
              <a:lnSpc>
                <a:spcPct val="90000"/>
              </a:lnSpc>
              <a:spcBef>
                <a:spcPts val="667"/>
              </a:spcBef>
              <a:spcAft>
                <a:spcPts val="0"/>
              </a:spcAft>
              <a:buClr>
                <a:schemeClr val="dk1"/>
              </a:buClr>
              <a:buSzPts val="2844"/>
              <a:buNone/>
              <a:defRPr sz="3791" b="1"/>
            </a:lvl5pPr>
            <a:lvl6pPr marL="2743200" lvl="5" indent="-228600" algn="l">
              <a:lnSpc>
                <a:spcPct val="90000"/>
              </a:lnSpc>
              <a:spcBef>
                <a:spcPts val="667"/>
              </a:spcBef>
              <a:spcAft>
                <a:spcPts val="0"/>
              </a:spcAft>
              <a:buClr>
                <a:schemeClr val="dk1"/>
              </a:buClr>
              <a:buSzPts val="2844"/>
              <a:buNone/>
              <a:defRPr sz="3791" b="1"/>
            </a:lvl6pPr>
            <a:lvl7pPr marL="3200400" lvl="6" indent="-228600" algn="l">
              <a:lnSpc>
                <a:spcPct val="90000"/>
              </a:lnSpc>
              <a:spcBef>
                <a:spcPts val="667"/>
              </a:spcBef>
              <a:spcAft>
                <a:spcPts val="0"/>
              </a:spcAft>
              <a:buClr>
                <a:schemeClr val="dk1"/>
              </a:buClr>
              <a:buSzPts val="2844"/>
              <a:buNone/>
              <a:defRPr sz="3791" b="1"/>
            </a:lvl7pPr>
            <a:lvl8pPr marL="3657600" lvl="7" indent="-228600" algn="l">
              <a:lnSpc>
                <a:spcPct val="90000"/>
              </a:lnSpc>
              <a:spcBef>
                <a:spcPts val="667"/>
              </a:spcBef>
              <a:spcAft>
                <a:spcPts val="0"/>
              </a:spcAft>
              <a:buClr>
                <a:schemeClr val="dk1"/>
              </a:buClr>
              <a:buSzPts val="2844"/>
              <a:buNone/>
              <a:defRPr sz="3791" b="1"/>
            </a:lvl8pPr>
            <a:lvl9pPr marL="4114800" lvl="8" indent="-228600" algn="l">
              <a:lnSpc>
                <a:spcPct val="90000"/>
              </a:lnSpc>
              <a:spcBef>
                <a:spcPts val="667"/>
              </a:spcBef>
              <a:spcAft>
                <a:spcPts val="0"/>
              </a:spcAft>
              <a:buClr>
                <a:schemeClr val="dk1"/>
              </a:buClr>
              <a:buSzPts val="2844"/>
              <a:buNone/>
              <a:defRPr sz="3791" b="1"/>
            </a:lvl9pPr>
          </a:lstStyle>
          <a:p>
            <a:endParaRPr/>
          </a:p>
        </p:txBody>
      </p:sp>
      <p:sp>
        <p:nvSpPr>
          <p:cNvPr id="132" name="Google Shape;132;p96"/>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3" name="Google Shape;133;p9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34" name="Google Shape;134;p9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35" name="Google Shape;135;p9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28832964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6"/>
        <p:cNvGrpSpPr/>
        <p:nvPr/>
      </p:nvGrpSpPr>
      <p:grpSpPr>
        <a:xfrm>
          <a:off x="0" y="0"/>
          <a:ext cx="0" cy="0"/>
          <a:chOff x="0" y="0"/>
          <a:chExt cx="0" cy="0"/>
        </a:xfrm>
      </p:grpSpPr>
      <p:sp>
        <p:nvSpPr>
          <p:cNvPr id="137" name="Google Shape;137;p9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9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39" name="Google Shape;139;p9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40" name="Google Shape;140;p9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23165349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41"/>
        <p:cNvGrpSpPr/>
        <p:nvPr/>
      </p:nvGrpSpPr>
      <p:grpSpPr>
        <a:xfrm>
          <a:off x="0" y="0"/>
          <a:ext cx="0" cy="0"/>
          <a:chOff x="0" y="0"/>
          <a:chExt cx="0" cy="0"/>
        </a:xfrm>
      </p:grpSpPr>
      <p:sp>
        <p:nvSpPr>
          <p:cNvPr id="142" name="Google Shape;142;p9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689"/>
              <a:buFont typeface="Calibri"/>
              <a:buNone/>
              <a:defRPr sz="758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98"/>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00" lvl="0" indent="-589851" algn="l">
              <a:lnSpc>
                <a:spcPct val="90000"/>
              </a:lnSpc>
              <a:spcBef>
                <a:spcPts val="1333"/>
              </a:spcBef>
              <a:spcAft>
                <a:spcPts val="0"/>
              </a:spcAft>
              <a:buClr>
                <a:schemeClr val="dk1"/>
              </a:buClr>
              <a:buSzPts val="5689"/>
              <a:buChar char="•"/>
              <a:defRPr sz="7585"/>
            </a:lvl1pPr>
            <a:lvl2pPr marL="914400" lvl="1" indent="-544703" algn="l">
              <a:lnSpc>
                <a:spcPct val="90000"/>
              </a:lnSpc>
              <a:spcBef>
                <a:spcPts val="667"/>
              </a:spcBef>
              <a:spcAft>
                <a:spcPts val="0"/>
              </a:spcAft>
              <a:buClr>
                <a:schemeClr val="dk1"/>
              </a:buClr>
              <a:buSzPts val="4978"/>
              <a:buChar char="•"/>
              <a:defRPr sz="6637"/>
            </a:lvl2pPr>
            <a:lvl3pPr marL="1371600" lvl="2" indent="-499554" algn="l">
              <a:lnSpc>
                <a:spcPct val="90000"/>
              </a:lnSpc>
              <a:spcBef>
                <a:spcPts val="667"/>
              </a:spcBef>
              <a:spcAft>
                <a:spcPts val="0"/>
              </a:spcAft>
              <a:buClr>
                <a:schemeClr val="dk1"/>
              </a:buClr>
              <a:buSzPts val="4267"/>
              <a:buChar char="•"/>
              <a:defRPr sz="5689"/>
            </a:lvl3pPr>
            <a:lvl4pPr marL="1828800" lvl="3" indent="-454406" algn="l">
              <a:lnSpc>
                <a:spcPct val="90000"/>
              </a:lnSpc>
              <a:spcBef>
                <a:spcPts val="667"/>
              </a:spcBef>
              <a:spcAft>
                <a:spcPts val="0"/>
              </a:spcAft>
              <a:buClr>
                <a:schemeClr val="dk1"/>
              </a:buClr>
              <a:buSzPts val="3556"/>
              <a:buChar char="•"/>
              <a:defRPr sz="4741"/>
            </a:lvl4pPr>
            <a:lvl5pPr marL="2286000" lvl="4" indent="-454406" algn="l">
              <a:lnSpc>
                <a:spcPct val="90000"/>
              </a:lnSpc>
              <a:spcBef>
                <a:spcPts val="667"/>
              </a:spcBef>
              <a:spcAft>
                <a:spcPts val="0"/>
              </a:spcAft>
              <a:buClr>
                <a:schemeClr val="dk1"/>
              </a:buClr>
              <a:buSzPts val="3556"/>
              <a:buChar char="•"/>
              <a:defRPr sz="4741"/>
            </a:lvl5pPr>
            <a:lvl6pPr marL="2743200" lvl="5" indent="-454406" algn="l">
              <a:lnSpc>
                <a:spcPct val="90000"/>
              </a:lnSpc>
              <a:spcBef>
                <a:spcPts val="667"/>
              </a:spcBef>
              <a:spcAft>
                <a:spcPts val="0"/>
              </a:spcAft>
              <a:buClr>
                <a:schemeClr val="dk1"/>
              </a:buClr>
              <a:buSzPts val="3556"/>
              <a:buChar char="•"/>
              <a:defRPr sz="4741"/>
            </a:lvl6pPr>
            <a:lvl7pPr marL="3200400" lvl="6" indent="-454406" algn="l">
              <a:lnSpc>
                <a:spcPct val="90000"/>
              </a:lnSpc>
              <a:spcBef>
                <a:spcPts val="667"/>
              </a:spcBef>
              <a:spcAft>
                <a:spcPts val="0"/>
              </a:spcAft>
              <a:buClr>
                <a:schemeClr val="dk1"/>
              </a:buClr>
              <a:buSzPts val="3556"/>
              <a:buChar char="•"/>
              <a:defRPr sz="4741"/>
            </a:lvl7pPr>
            <a:lvl8pPr marL="3657600" lvl="7" indent="-454406" algn="l">
              <a:lnSpc>
                <a:spcPct val="90000"/>
              </a:lnSpc>
              <a:spcBef>
                <a:spcPts val="667"/>
              </a:spcBef>
              <a:spcAft>
                <a:spcPts val="0"/>
              </a:spcAft>
              <a:buClr>
                <a:schemeClr val="dk1"/>
              </a:buClr>
              <a:buSzPts val="3556"/>
              <a:buChar char="•"/>
              <a:defRPr sz="4741"/>
            </a:lvl8pPr>
            <a:lvl9pPr marL="4114800" lvl="8" indent="-454406" algn="l">
              <a:lnSpc>
                <a:spcPct val="90000"/>
              </a:lnSpc>
              <a:spcBef>
                <a:spcPts val="667"/>
              </a:spcBef>
              <a:spcAft>
                <a:spcPts val="0"/>
              </a:spcAft>
              <a:buClr>
                <a:schemeClr val="dk1"/>
              </a:buClr>
              <a:buSzPts val="3556"/>
              <a:buChar char="•"/>
              <a:defRPr sz="4741"/>
            </a:lvl9pPr>
          </a:lstStyle>
          <a:p>
            <a:endParaRPr/>
          </a:p>
        </p:txBody>
      </p:sp>
      <p:sp>
        <p:nvSpPr>
          <p:cNvPr id="144" name="Google Shape;144;p98"/>
          <p:cNvSpPr txBox="1">
            <a:spLocks noGrp="1"/>
          </p:cNvSpPr>
          <p:nvPr>
            <p:ph type="body" idx="2"/>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2844"/>
              <a:buNone/>
              <a:defRPr sz="3791"/>
            </a:lvl1pPr>
            <a:lvl2pPr marL="914400" lvl="1" indent="-228600" algn="l">
              <a:lnSpc>
                <a:spcPct val="90000"/>
              </a:lnSpc>
              <a:spcBef>
                <a:spcPts val="667"/>
              </a:spcBef>
              <a:spcAft>
                <a:spcPts val="0"/>
              </a:spcAft>
              <a:buClr>
                <a:schemeClr val="dk1"/>
              </a:buClr>
              <a:buSzPts val="2489"/>
              <a:buNone/>
              <a:defRPr sz="3318"/>
            </a:lvl2pPr>
            <a:lvl3pPr marL="1371600" lvl="2" indent="-228600" algn="l">
              <a:lnSpc>
                <a:spcPct val="90000"/>
              </a:lnSpc>
              <a:spcBef>
                <a:spcPts val="667"/>
              </a:spcBef>
              <a:spcAft>
                <a:spcPts val="0"/>
              </a:spcAft>
              <a:buClr>
                <a:schemeClr val="dk1"/>
              </a:buClr>
              <a:buSzPts val="2133"/>
              <a:buNone/>
              <a:defRPr sz="2844"/>
            </a:lvl3pPr>
            <a:lvl4pPr marL="1828800" lvl="3" indent="-228600" algn="l">
              <a:lnSpc>
                <a:spcPct val="90000"/>
              </a:lnSpc>
              <a:spcBef>
                <a:spcPts val="667"/>
              </a:spcBef>
              <a:spcAft>
                <a:spcPts val="0"/>
              </a:spcAft>
              <a:buClr>
                <a:schemeClr val="dk1"/>
              </a:buClr>
              <a:buSzPts val="1778"/>
              <a:buNone/>
              <a:defRPr sz="2371"/>
            </a:lvl4pPr>
            <a:lvl5pPr marL="2286000" lvl="4" indent="-228600" algn="l">
              <a:lnSpc>
                <a:spcPct val="90000"/>
              </a:lnSpc>
              <a:spcBef>
                <a:spcPts val="667"/>
              </a:spcBef>
              <a:spcAft>
                <a:spcPts val="0"/>
              </a:spcAft>
              <a:buClr>
                <a:schemeClr val="dk1"/>
              </a:buClr>
              <a:buSzPts val="1778"/>
              <a:buNone/>
              <a:defRPr sz="2371"/>
            </a:lvl5pPr>
            <a:lvl6pPr marL="2743200" lvl="5" indent="-228600" algn="l">
              <a:lnSpc>
                <a:spcPct val="90000"/>
              </a:lnSpc>
              <a:spcBef>
                <a:spcPts val="667"/>
              </a:spcBef>
              <a:spcAft>
                <a:spcPts val="0"/>
              </a:spcAft>
              <a:buClr>
                <a:schemeClr val="dk1"/>
              </a:buClr>
              <a:buSzPts val="1778"/>
              <a:buNone/>
              <a:defRPr sz="2371"/>
            </a:lvl6pPr>
            <a:lvl7pPr marL="3200400" lvl="6" indent="-228600" algn="l">
              <a:lnSpc>
                <a:spcPct val="90000"/>
              </a:lnSpc>
              <a:spcBef>
                <a:spcPts val="667"/>
              </a:spcBef>
              <a:spcAft>
                <a:spcPts val="0"/>
              </a:spcAft>
              <a:buClr>
                <a:schemeClr val="dk1"/>
              </a:buClr>
              <a:buSzPts val="1778"/>
              <a:buNone/>
              <a:defRPr sz="2371"/>
            </a:lvl7pPr>
            <a:lvl8pPr marL="3657600" lvl="7" indent="-228600" algn="l">
              <a:lnSpc>
                <a:spcPct val="90000"/>
              </a:lnSpc>
              <a:spcBef>
                <a:spcPts val="667"/>
              </a:spcBef>
              <a:spcAft>
                <a:spcPts val="0"/>
              </a:spcAft>
              <a:buClr>
                <a:schemeClr val="dk1"/>
              </a:buClr>
              <a:buSzPts val="1778"/>
              <a:buNone/>
              <a:defRPr sz="2371"/>
            </a:lvl8pPr>
            <a:lvl9pPr marL="4114800" lvl="8" indent="-228600" algn="l">
              <a:lnSpc>
                <a:spcPct val="90000"/>
              </a:lnSpc>
              <a:spcBef>
                <a:spcPts val="667"/>
              </a:spcBef>
              <a:spcAft>
                <a:spcPts val="0"/>
              </a:spcAft>
              <a:buClr>
                <a:schemeClr val="dk1"/>
              </a:buClr>
              <a:buSzPts val="1778"/>
              <a:buNone/>
              <a:defRPr sz="2371"/>
            </a:lvl9pPr>
          </a:lstStyle>
          <a:p>
            <a:endParaRPr/>
          </a:p>
        </p:txBody>
      </p:sp>
      <p:sp>
        <p:nvSpPr>
          <p:cNvPr id="145" name="Google Shape;145;p9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46" name="Google Shape;146;p9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47" name="Google Shape;147;p9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33779357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8"/>
        <p:cNvGrpSpPr/>
        <p:nvPr/>
      </p:nvGrpSpPr>
      <p:grpSpPr>
        <a:xfrm>
          <a:off x="0" y="0"/>
          <a:ext cx="0" cy="0"/>
          <a:chOff x="0" y="0"/>
          <a:chExt cx="0" cy="0"/>
        </a:xfrm>
      </p:grpSpPr>
      <p:sp>
        <p:nvSpPr>
          <p:cNvPr id="149" name="Google Shape;149;p9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689"/>
              <a:buFont typeface="Calibri"/>
              <a:buNone/>
              <a:defRPr sz="758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99"/>
          <p:cNvSpPr>
            <a:spLocks noGrp="1"/>
          </p:cNvSpPr>
          <p:nvPr>
            <p:ph type="pic" idx="2"/>
          </p:nvPr>
        </p:nvSpPr>
        <p:spPr>
          <a:xfrm>
            <a:off x="5183188" y="987426"/>
            <a:ext cx="6172200" cy="4873625"/>
          </a:xfrm>
          <a:prstGeom prst="rect">
            <a:avLst/>
          </a:prstGeom>
          <a:noFill/>
          <a:ln>
            <a:noFill/>
          </a:ln>
        </p:spPr>
      </p:sp>
      <p:sp>
        <p:nvSpPr>
          <p:cNvPr id="151" name="Google Shape;151;p99"/>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2844"/>
              <a:buNone/>
              <a:defRPr sz="3791"/>
            </a:lvl1pPr>
            <a:lvl2pPr marL="914400" lvl="1" indent="-228600" algn="l">
              <a:lnSpc>
                <a:spcPct val="90000"/>
              </a:lnSpc>
              <a:spcBef>
                <a:spcPts val="667"/>
              </a:spcBef>
              <a:spcAft>
                <a:spcPts val="0"/>
              </a:spcAft>
              <a:buClr>
                <a:schemeClr val="dk1"/>
              </a:buClr>
              <a:buSzPts val="2489"/>
              <a:buNone/>
              <a:defRPr sz="3318"/>
            </a:lvl2pPr>
            <a:lvl3pPr marL="1371600" lvl="2" indent="-228600" algn="l">
              <a:lnSpc>
                <a:spcPct val="90000"/>
              </a:lnSpc>
              <a:spcBef>
                <a:spcPts val="667"/>
              </a:spcBef>
              <a:spcAft>
                <a:spcPts val="0"/>
              </a:spcAft>
              <a:buClr>
                <a:schemeClr val="dk1"/>
              </a:buClr>
              <a:buSzPts val="2133"/>
              <a:buNone/>
              <a:defRPr sz="2844"/>
            </a:lvl3pPr>
            <a:lvl4pPr marL="1828800" lvl="3" indent="-228600" algn="l">
              <a:lnSpc>
                <a:spcPct val="90000"/>
              </a:lnSpc>
              <a:spcBef>
                <a:spcPts val="667"/>
              </a:spcBef>
              <a:spcAft>
                <a:spcPts val="0"/>
              </a:spcAft>
              <a:buClr>
                <a:schemeClr val="dk1"/>
              </a:buClr>
              <a:buSzPts val="1778"/>
              <a:buNone/>
              <a:defRPr sz="2371"/>
            </a:lvl4pPr>
            <a:lvl5pPr marL="2286000" lvl="4" indent="-228600" algn="l">
              <a:lnSpc>
                <a:spcPct val="90000"/>
              </a:lnSpc>
              <a:spcBef>
                <a:spcPts val="667"/>
              </a:spcBef>
              <a:spcAft>
                <a:spcPts val="0"/>
              </a:spcAft>
              <a:buClr>
                <a:schemeClr val="dk1"/>
              </a:buClr>
              <a:buSzPts val="1778"/>
              <a:buNone/>
              <a:defRPr sz="2371"/>
            </a:lvl5pPr>
            <a:lvl6pPr marL="2743200" lvl="5" indent="-228600" algn="l">
              <a:lnSpc>
                <a:spcPct val="90000"/>
              </a:lnSpc>
              <a:spcBef>
                <a:spcPts val="667"/>
              </a:spcBef>
              <a:spcAft>
                <a:spcPts val="0"/>
              </a:spcAft>
              <a:buClr>
                <a:schemeClr val="dk1"/>
              </a:buClr>
              <a:buSzPts val="1778"/>
              <a:buNone/>
              <a:defRPr sz="2371"/>
            </a:lvl6pPr>
            <a:lvl7pPr marL="3200400" lvl="6" indent="-228600" algn="l">
              <a:lnSpc>
                <a:spcPct val="90000"/>
              </a:lnSpc>
              <a:spcBef>
                <a:spcPts val="667"/>
              </a:spcBef>
              <a:spcAft>
                <a:spcPts val="0"/>
              </a:spcAft>
              <a:buClr>
                <a:schemeClr val="dk1"/>
              </a:buClr>
              <a:buSzPts val="1778"/>
              <a:buNone/>
              <a:defRPr sz="2371"/>
            </a:lvl7pPr>
            <a:lvl8pPr marL="3657600" lvl="7" indent="-228600" algn="l">
              <a:lnSpc>
                <a:spcPct val="90000"/>
              </a:lnSpc>
              <a:spcBef>
                <a:spcPts val="667"/>
              </a:spcBef>
              <a:spcAft>
                <a:spcPts val="0"/>
              </a:spcAft>
              <a:buClr>
                <a:schemeClr val="dk1"/>
              </a:buClr>
              <a:buSzPts val="1778"/>
              <a:buNone/>
              <a:defRPr sz="2371"/>
            </a:lvl8pPr>
            <a:lvl9pPr marL="4114800" lvl="8" indent="-228600" algn="l">
              <a:lnSpc>
                <a:spcPct val="90000"/>
              </a:lnSpc>
              <a:spcBef>
                <a:spcPts val="667"/>
              </a:spcBef>
              <a:spcAft>
                <a:spcPts val="0"/>
              </a:spcAft>
              <a:buClr>
                <a:schemeClr val="dk1"/>
              </a:buClr>
              <a:buSzPts val="1778"/>
              <a:buNone/>
              <a:defRPr sz="2371"/>
            </a:lvl9pPr>
          </a:lstStyle>
          <a:p>
            <a:endParaRPr/>
          </a:p>
        </p:txBody>
      </p:sp>
      <p:sp>
        <p:nvSpPr>
          <p:cNvPr id="152" name="Google Shape;152;p9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53" name="Google Shape;153;p9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54" name="Google Shape;154;p9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20157301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55"/>
        <p:cNvGrpSpPr/>
        <p:nvPr/>
      </p:nvGrpSpPr>
      <p:grpSpPr>
        <a:xfrm>
          <a:off x="0" y="0"/>
          <a:ext cx="0" cy="0"/>
          <a:chOff x="0" y="0"/>
          <a:chExt cx="0" cy="0"/>
        </a:xfrm>
      </p:grpSpPr>
      <p:sp>
        <p:nvSpPr>
          <p:cNvPr id="156" name="Google Shape;156;p10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100"/>
          <p:cNvSpPr txBox="1">
            <a:spLocks noGrp="1"/>
          </p:cNvSpPr>
          <p:nvPr>
            <p:ph type="body" idx="1"/>
          </p:nvPr>
        </p:nvSpPr>
        <p:spPr>
          <a:xfrm rot="5400000">
            <a:off x="3920331" y="-1256505"/>
            <a:ext cx="4351339"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8" name="Google Shape;158;p10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59" name="Google Shape;159;p10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60" name="Google Shape;160;p10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105131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82A86-F89B-4E08-A27E-40D7FB1CA0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61760C-B716-4489-8882-F7D6168826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8F85F5-7598-4142-85BC-2B38F3D836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9E9A80-5AAB-4C6D-8BA7-51F2135F6D5F}"/>
              </a:ext>
            </a:extLst>
          </p:cNvPr>
          <p:cNvSpPr>
            <a:spLocks noGrp="1"/>
          </p:cNvSpPr>
          <p:nvPr>
            <p:ph type="dt" sz="half" idx="10"/>
          </p:nvPr>
        </p:nvSpPr>
        <p:spPr/>
        <p:txBody>
          <a:bodyPr/>
          <a:lstStyle/>
          <a:p>
            <a:fld id="{5EF05FE2-657B-4989-ACA2-A1C9304855F7}" type="datetimeFigureOut">
              <a:rPr lang="en-US" smtClean="0"/>
              <a:t>4/6/2025</a:t>
            </a:fld>
            <a:endParaRPr lang="en-US"/>
          </a:p>
        </p:txBody>
      </p:sp>
      <p:sp>
        <p:nvSpPr>
          <p:cNvPr id="6" name="Footer Placeholder 5">
            <a:extLst>
              <a:ext uri="{FF2B5EF4-FFF2-40B4-BE49-F238E27FC236}">
                <a16:creationId xmlns:a16="http://schemas.microsoft.com/office/drawing/2014/main" id="{D22C1861-104C-40FB-B9AA-AFC712E14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0B7F47-1B28-450D-BEA0-828EBA31F76D}"/>
              </a:ext>
            </a:extLst>
          </p:cNvPr>
          <p:cNvSpPr>
            <a:spLocks noGrp="1"/>
          </p:cNvSpPr>
          <p:nvPr>
            <p:ph type="sldNum" sz="quarter" idx="12"/>
          </p:nvPr>
        </p:nvSpPr>
        <p:spPr/>
        <p:txBody>
          <a:bodyPr/>
          <a:lstStyle/>
          <a:p>
            <a:fld id="{5C61890B-AB76-480A-8527-FF04678D46B9}" type="slidenum">
              <a:rPr lang="en-US" smtClean="0"/>
              <a:t>‹#›</a:t>
            </a:fld>
            <a:endParaRPr lang="en-US"/>
          </a:p>
        </p:txBody>
      </p:sp>
    </p:spTree>
    <p:extLst>
      <p:ext uri="{BB962C8B-B14F-4D97-AF65-F5344CB8AC3E}">
        <p14:creationId xmlns:p14="http://schemas.microsoft.com/office/powerpoint/2010/main" val="5013597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61"/>
        <p:cNvGrpSpPr/>
        <p:nvPr/>
      </p:nvGrpSpPr>
      <p:grpSpPr>
        <a:xfrm>
          <a:off x="0" y="0"/>
          <a:ext cx="0" cy="0"/>
          <a:chOff x="0" y="0"/>
          <a:chExt cx="0" cy="0"/>
        </a:xfrm>
      </p:grpSpPr>
      <p:sp>
        <p:nvSpPr>
          <p:cNvPr id="162" name="Google Shape;162;p101"/>
          <p:cNvSpPr txBox="1">
            <a:spLocks noGrp="1"/>
          </p:cNvSpPr>
          <p:nvPr>
            <p:ph type="title"/>
          </p:nvPr>
        </p:nvSpPr>
        <p:spPr>
          <a:xfrm rot="5400000">
            <a:off x="7133431" y="1956595"/>
            <a:ext cx="5811839"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101"/>
          <p:cNvSpPr txBox="1">
            <a:spLocks noGrp="1"/>
          </p:cNvSpPr>
          <p:nvPr>
            <p:ph type="body" idx="1"/>
          </p:nvPr>
        </p:nvSpPr>
        <p:spPr>
          <a:xfrm rot="5400000">
            <a:off x="1799431" y="-596105"/>
            <a:ext cx="5811839"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4" name="Google Shape;164;p10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65" name="Google Shape;165;p10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66" name="Google Shape;166;p10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39474083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70"/>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333"/>
              </a:spcBef>
              <a:spcAft>
                <a:spcPts val="0"/>
              </a:spcAft>
              <a:buClr>
                <a:schemeClr val="dk1"/>
              </a:buClr>
              <a:buSzPts val="1800"/>
              <a:buChar char="•"/>
              <a:defRPr/>
            </a:lvl1pPr>
            <a:lvl2pPr marL="1219170" lvl="1" indent="-457189" algn="l">
              <a:lnSpc>
                <a:spcPct val="90000"/>
              </a:lnSpc>
              <a:spcBef>
                <a:spcPts val="667"/>
              </a:spcBef>
              <a:spcAft>
                <a:spcPts val="0"/>
              </a:spcAft>
              <a:buClr>
                <a:schemeClr val="dk1"/>
              </a:buClr>
              <a:buSzPts val="1800"/>
              <a:buChar char="•"/>
              <a:defRPr/>
            </a:lvl2pPr>
            <a:lvl3pPr marL="1828754" lvl="2" indent="-457189" algn="l">
              <a:lnSpc>
                <a:spcPct val="90000"/>
              </a:lnSpc>
              <a:spcBef>
                <a:spcPts val="667"/>
              </a:spcBef>
              <a:spcAft>
                <a:spcPts val="0"/>
              </a:spcAft>
              <a:buClr>
                <a:schemeClr val="dk1"/>
              </a:buClr>
              <a:buSzPts val="1800"/>
              <a:buChar char="•"/>
              <a:defRPr/>
            </a:lvl3pPr>
            <a:lvl4pPr marL="2438339" lvl="3" indent="-457189" algn="l">
              <a:lnSpc>
                <a:spcPct val="90000"/>
              </a:lnSpc>
              <a:spcBef>
                <a:spcPts val="667"/>
              </a:spcBef>
              <a:spcAft>
                <a:spcPts val="0"/>
              </a:spcAft>
              <a:buClr>
                <a:schemeClr val="dk1"/>
              </a:buClr>
              <a:buSzPts val="1800"/>
              <a:buChar char="•"/>
              <a:defRPr/>
            </a:lvl4pPr>
            <a:lvl5pPr marL="3047924" lvl="4" indent="-457189" algn="l">
              <a:lnSpc>
                <a:spcPct val="90000"/>
              </a:lnSpc>
              <a:spcBef>
                <a:spcPts val="667"/>
              </a:spcBef>
              <a:spcAft>
                <a:spcPts val="0"/>
              </a:spcAft>
              <a:buClr>
                <a:schemeClr val="dk1"/>
              </a:buClr>
              <a:buSzPts val="1800"/>
              <a:buChar char="•"/>
              <a:defRPr/>
            </a:lvl5pPr>
            <a:lvl6pPr marL="3657509" lvl="5" indent="-457189" algn="l">
              <a:lnSpc>
                <a:spcPct val="90000"/>
              </a:lnSpc>
              <a:spcBef>
                <a:spcPts val="667"/>
              </a:spcBef>
              <a:spcAft>
                <a:spcPts val="0"/>
              </a:spcAft>
              <a:buClr>
                <a:schemeClr val="dk1"/>
              </a:buClr>
              <a:buSzPts val="1800"/>
              <a:buChar char="•"/>
              <a:defRPr/>
            </a:lvl6pPr>
            <a:lvl7pPr marL="4267093" lvl="6" indent="-457189" algn="l">
              <a:lnSpc>
                <a:spcPct val="90000"/>
              </a:lnSpc>
              <a:spcBef>
                <a:spcPts val="667"/>
              </a:spcBef>
              <a:spcAft>
                <a:spcPts val="0"/>
              </a:spcAft>
              <a:buClr>
                <a:schemeClr val="dk1"/>
              </a:buClr>
              <a:buSzPts val="1800"/>
              <a:buChar char="•"/>
              <a:defRPr/>
            </a:lvl7pPr>
            <a:lvl8pPr marL="4876678" lvl="7" indent="-457189" algn="l">
              <a:lnSpc>
                <a:spcPct val="90000"/>
              </a:lnSpc>
              <a:spcBef>
                <a:spcPts val="667"/>
              </a:spcBef>
              <a:spcAft>
                <a:spcPts val="0"/>
              </a:spcAft>
              <a:buClr>
                <a:schemeClr val="dk1"/>
              </a:buClr>
              <a:buSzPts val="1800"/>
              <a:buChar char="•"/>
              <a:defRPr/>
            </a:lvl8pPr>
            <a:lvl9pPr marL="5486263" lvl="8" indent="-457189" algn="l">
              <a:lnSpc>
                <a:spcPct val="90000"/>
              </a:lnSpc>
              <a:spcBef>
                <a:spcPts val="667"/>
              </a:spcBef>
              <a:spcAft>
                <a:spcPts val="0"/>
              </a:spcAft>
              <a:buClr>
                <a:schemeClr val="dk1"/>
              </a:buClr>
              <a:buSzPts val="1800"/>
              <a:buChar char="•"/>
              <a:defRPr/>
            </a:lvl9pPr>
          </a:lstStyle>
          <a:p>
            <a:endParaRPr/>
          </a:p>
        </p:txBody>
      </p:sp>
      <p:sp>
        <p:nvSpPr>
          <p:cNvPr id="22" name="Google Shape;22;p7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7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7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a:pPr/>
              <a:t>‹#›</a:t>
            </a:fld>
            <a:endParaRPr/>
          </a:p>
        </p:txBody>
      </p:sp>
    </p:spTree>
    <p:extLst>
      <p:ext uri="{BB962C8B-B14F-4D97-AF65-F5344CB8AC3E}">
        <p14:creationId xmlns:p14="http://schemas.microsoft.com/office/powerpoint/2010/main" val="14674680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5"/>
        <p:cNvGrpSpPr/>
        <p:nvPr/>
      </p:nvGrpSpPr>
      <p:grpSpPr>
        <a:xfrm>
          <a:off x="0" y="0"/>
          <a:ext cx="0" cy="0"/>
          <a:chOff x="0" y="0"/>
          <a:chExt cx="0" cy="0"/>
        </a:xfrm>
      </p:grpSpPr>
      <p:sp>
        <p:nvSpPr>
          <p:cNvPr id="26" name="Google Shape;26;p7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0667"/>
              <a:buFont typeface="Calibri"/>
              <a:buNone/>
              <a:defRPr sz="1422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71"/>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333"/>
              </a:spcBef>
              <a:spcAft>
                <a:spcPts val="0"/>
              </a:spcAft>
              <a:buClr>
                <a:schemeClr val="dk1"/>
              </a:buClr>
              <a:buSzPts val="4267"/>
              <a:buNone/>
              <a:defRPr sz="5689"/>
            </a:lvl1pPr>
            <a:lvl2pPr lvl="1" algn="ctr">
              <a:lnSpc>
                <a:spcPct val="90000"/>
              </a:lnSpc>
              <a:spcBef>
                <a:spcPts val="667"/>
              </a:spcBef>
              <a:spcAft>
                <a:spcPts val="0"/>
              </a:spcAft>
              <a:buClr>
                <a:schemeClr val="dk1"/>
              </a:buClr>
              <a:buSzPts val="3556"/>
              <a:buNone/>
              <a:defRPr sz="4741"/>
            </a:lvl2pPr>
            <a:lvl3pPr lvl="2" algn="ctr">
              <a:lnSpc>
                <a:spcPct val="90000"/>
              </a:lnSpc>
              <a:spcBef>
                <a:spcPts val="667"/>
              </a:spcBef>
              <a:spcAft>
                <a:spcPts val="0"/>
              </a:spcAft>
              <a:buClr>
                <a:schemeClr val="dk1"/>
              </a:buClr>
              <a:buSzPts val="3200"/>
              <a:buNone/>
              <a:defRPr sz="4267"/>
            </a:lvl3pPr>
            <a:lvl4pPr lvl="3" algn="ctr">
              <a:lnSpc>
                <a:spcPct val="90000"/>
              </a:lnSpc>
              <a:spcBef>
                <a:spcPts val="667"/>
              </a:spcBef>
              <a:spcAft>
                <a:spcPts val="0"/>
              </a:spcAft>
              <a:buClr>
                <a:schemeClr val="dk1"/>
              </a:buClr>
              <a:buSzPts val="2844"/>
              <a:buNone/>
              <a:defRPr sz="3792"/>
            </a:lvl4pPr>
            <a:lvl5pPr lvl="4" algn="ctr">
              <a:lnSpc>
                <a:spcPct val="90000"/>
              </a:lnSpc>
              <a:spcBef>
                <a:spcPts val="667"/>
              </a:spcBef>
              <a:spcAft>
                <a:spcPts val="0"/>
              </a:spcAft>
              <a:buClr>
                <a:schemeClr val="dk1"/>
              </a:buClr>
              <a:buSzPts val="2844"/>
              <a:buNone/>
              <a:defRPr sz="3792"/>
            </a:lvl5pPr>
            <a:lvl6pPr lvl="5" algn="ctr">
              <a:lnSpc>
                <a:spcPct val="90000"/>
              </a:lnSpc>
              <a:spcBef>
                <a:spcPts val="667"/>
              </a:spcBef>
              <a:spcAft>
                <a:spcPts val="0"/>
              </a:spcAft>
              <a:buClr>
                <a:schemeClr val="dk1"/>
              </a:buClr>
              <a:buSzPts val="2844"/>
              <a:buNone/>
              <a:defRPr sz="3792"/>
            </a:lvl6pPr>
            <a:lvl7pPr lvl="6" algn="ctr">
              <a:lnSpc>
                <a:spcPct val="90000"/>
              </a:lnSpc>
              <a:spcBef>
                <a:spcPts val="667"/>
              </a:spcBef>
              <a:spcAft>
                <a:spcPts val="0"/>
              </a:spcAft>
              <a:buClr>
                <a:schemeClr val="dk1"/>
              </a:buClr>
              <a:buSzPts val="2844"/>
              <a:buNone/>
              <a:defRPr sz="3792"/>
            </a:lvl7pPr>
            <a:lvl8pPr lvl="7" algn="ctr">
              <a:lnSpc>
                <a:spcPct val="90000"/>
              </a:lnSpc>
              <a:spcBef>
                <a:spcPts val="667"/>
              </a:spcBef>
              <a:spcAft>
                <a:spcPts val="0"/>
              </a:spcAft>
              <a:buClr>
                <a:schemeClr val="dk1"/>
              </a:buClr>
              <a:buSzPts val="2844"/>
              <a:buNone/>
              <a:defRPr sz="3792"/>
            </a:lvl8pPr>
            <a:lvl9pPr lvl="8" algn="ctr">
              <a:lnSpc>
                <a:spcPct val="90000"/>
              </a:lnSpc>
              <a:spcBef>
                <a:spcPts val="667"/>
              </a:spcBef>
              <a:spcAft>
                <a:spcPts val="0"/>
              </a:spcAft>
              <a:buClr>
                <a:schemeClr val="dk1"/>
              </a:buClr>
              <a:buSzPts val="2844"/>
              <a:buNone/>
              <a:defRPr sz="3792"/>
            </a:lvl9pPr>
          </a:lstStyle>
          <a:p>
            <a:endParaRPr/>
          </a:p>
        </p:txBody>
      </p:sp>
      <p:sp>
        <p:nvSpPr>
          <p:cNvPr id="28" name="Google Shape;28;p7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a:pPr/>
              <a:t>‹#›</a:t>
            </a:fld>
            <a:endParaRPr/>
          </a:p>
        </p:txBody>
      </p:sp>
    </p:spTree>
    <p:extLst>
      <p:ext uri="{BB962C8B-B14F-4D97-AF65-F5344CB8AC3E}">
        <p14:creationId xmlns:p14="http://schemas.microsoft.com/office/powerpoint/2010/main" val="16521855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1"/>
        <p:cNvGrpSpPr/>
        <p:nvPr/>
      </p:nvGrpSpPr>
      <p:grpSpPr>
        <a:xfrm>
          <a:off x="0" y="0"/>
          <a:ext cx="0" cy="0"/>
          <a:chOff x="0" y="0"/>
          <a:chExt cx="0" cy="0"/>
        </a:xfrm>
      </p:grpSpPr>
      <p:sp>
        <p:nvSpPr>
          <p:cNvPr id="32" name="Google Shape;32;p74"/>
          <p:cNvSpPr txBox="1"/>
          <p:nvPr/>
        </p:nvSpPr>
        <p:spPr>
          <a:xfrm>
            <a:off x="495302" y="152402"/>
            <a:ext cx="3975100" cy="460375"/>
          </a:xfrm>
          <a:prstGeom prst="rect">
            <a:avLst/>
          </a:prstGeom>
          <a:noFill/>
          <a:ln>
            <a:noFill/>
          </a:ln>
        </p:spPr>
        <p:txBody>
          <a:bodyPr spcFirstLastPara="1" wrap="square" lIns="121900" tIns="60933" rIns="121900" bIns="60933" anchor="ctr" anchorCtr="0">
            <a:noAutofit/>
          </a:bodyPr>
          <a:lstStyle/>
          <a:p>
            <a:pPr>
              <a:lnSpc>
                <a:spcPct val="90000"/>
              </a:lnSpc>
              <a:buSzPts val="2100"/>
            </a:pPr>
            <a:endParaRPr sz="2800">
              <a:solidFill>
                <a:srgbClr val="FFB7FF"/>
              </a:solidFill>
              <a:latin typeface="Corsiva"/>
              <a:ea typeface="Corsiva"/>
              <a:cs typeface="Corsiva"/>
              <a:sym typeface="Corsiva"/>
            </a:endParaRPr>
          </a:p>
        </p:txBody>
      </p:sp>
      <p:sp>
        <p:nvSpPr>
          <p:cNvPr id="33" name="Google Shape;33;p74"/>
          <p:cNvSpPr txBox="1"/>
          <p:nvPr/>
        </p:nvSpPr>
        <p:spPr>
          <a:xfrm>
            <a:off x="8737602" y="6242051"/>
            <a:ext cx="2959100" cy="461963"/>
          </a:xfrm>
          <a:prstGeom prst="rect">
            <a:avLst/>
          </a:prstGeom>
          <a:noFill/>
          <a:ln>
            <a:noFill/>
          </a:ln>
        </p:spPr>
        <p:txBody>
          <a:bodyPr spcFirstLastPara="1" wrap="square" lIns="121900" tIns="60933" rIns="121900" bIns="60933" anchor="ctr" anchorCtr="0">
            <a:noAutofit/>
          </a:bodyPr>
          <a:lstStyle/>
          <a:p>
            <a:pPr>
              <a:lnSpc>
                <a:spcPct val="90000"/>
              </a:lnSpc>
              <a:buSzPts val="2100"/>
            </a:pPr>
            <a:endParaRPr sz="2800">
              <a:solidFill>
                <a:srgbClr val="FFB7FF"/>
              </a:solidFill>
              <a:latin typeface="Corsiva"/>
              <a:ea typeface="Corsiva"/>
              <a:cs typeface="Corsiva"/>
              <a:sym typeface="Corsiva"/>
            </a:endParaRPr>
          </a:p>
        </p:txBody>
      </p:sp>
      <p:sp>
        <p:nvSpPr>
          <p:cNvPr id="34" name="Google Shape;34;p74"/>
          <p:cNvSpPr txBox="1">
            <a:spLocks noGrp="1"/>
          </p:cNvSpPr>
          <p:nvPr>
            <p:ph type="ctrTitle"/>
          </p:nvPr>
        </p:nvSpPr>
        <p:spPr>
          <a:xfrm>
            <a:off x="495300" y="1104900"/>
            <a:ext cx="11201400" cy="4648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4995732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5"/>
        <p:cNvGrpSpPr/>
        <p:nvPr/>
      </p:nvGrpSpPr>
      <p:grpSpPr>
        <a:xfrm>
          <a:off x="0" y="0"/>
          <a:ext cx="0" cy="0"/>
          <a:chOff x="0" y="0"/>
          <a:chExt cx="0" cy="0"/>
        </a:xfrm>
      </p:grpSpPr>
      <p:sp>
        <p:nvSpPr>
          <p:cNvPr id="36" name="Google Shape;36;p7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0667"/>
              <a:buFont typeface="Calibri"/>
              <a:buNone/>
              <a:defRPr sz="1422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75"/>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333"/>
              </a:spcBef>
              <a:spcAft>
                <a:spcPts val="0"/>
              </a:spcAft>
              <a:buClr>
                <a:srgbClr val="888888"/>
              </a:buClr>
              <a:buSzPts val="4267"/>
              <a:buNone/>
              <a:defRPr sz="5689">
                <a:solidFill>
                  <a:srgbClr val="888888"/>
                </a:solidFill>
              </a:defRPr>
            </a:lvl1pPr>
            <a:lvl2pPr marL="1219170" lvl="1" indent="-304792" algn="l">
              <a:lnSpc>
                <a:spcPct val="90000"/>
              </a:lnSpc>
              <a:spcBef>
                <a:spcPts val="667"/>
              </a:spcBef>
              <a:spcAft>
                <a:spcPts val="0"/>
              </a:spcAft>
              <a:buClr>
                <a:srgbClr val="888888"/>
              </a:buClr>
              <a:buSzPts val="3556"/>
              <a:buNone/>
              <a:defRPr sz="4741">
                <a:solidFill>
                  <a:srgbClr val="888888"/>
                </a:solidFill>
              </a:defRPr>
            </a:lvl2pPr>
            <a:lvl3pPr marL="1828754" lvl="2" indent="-304792" algn="l">
              <a:lnSpc>
                <a:spcPct val="90000"/>
              </a:lnSpc>
              <a:spcBef>
                <a:spcPts val="667"/>
              </a:spcBef>
              <a:spcAft>
                <a:spcPts val="0"/>
              </a:spcAft>
              <a:buClr>
                <a:srgbClr val="888888"/>
              </a:buClr>
              <a:buSzPts val="3200"/>
              <a:buNone/>
              <a:defRPr sz="4267">
                <a:solidFill>
                  <a:srgbClr val="888888"/>
                </a:solidFill>
              </a:defRPr>
            </a:lvl3pPr>
            <a:lvl4pPr marL="2438339" lvl="3" indent="-304792" algn="l">
              <a:lnSpc>
                <a:spcPct val="90000"/>
              </a:lnSpc>
              <a:spcBef>
                <a:spcPts val="667"/>
              </a:spcBef>
              <a:spcAft>
                <a:spcPts val="0"/>
              </a:spcAft>
              <a:buClr>
                <a:srgbClr val="888888"/>
              </a:buClr>
              <a:buSzPts val="2844"/>
              <a:buNone/>
              <a:defRPr sz="3792">
                <a:solidFill>
                  <a:srgbClr val="888888"/>
                </a:solidFill>
              </a:defRPr>
            </a:lvl4pPr>
            <a:lvl5pPr marL="3047924" lvl="4" indent="-304792" algn="l">
              <a:lnSpc>
                <a:spcPct val="90000"/>
              </a:lnSpc>
              <a:spcBef>
                <a:spcPts val="667"/>
              </a:spcBef>
              <a:spcAft>
                <a:spcPts val="0"/>
              </a:spcAft>
              <a:buClr>
                <a:srgbClr val="888888"/>
              </a:buClr>
              <a:buSzPts val="2844"/>
              <a:buNone/>
              <a:defRPr sz="3792">
                <a:solidFill>
                  <a:srgbClr val="888888"/>
                </a:solidFill>
              </a:defRPr>
            </a:lvl5pPr>
            <a:lvl6pPr marL="3657509" lvl="5" indent="-304792" algn="l">
              <a:lnSpc>
                <a:spcPct val="90000"/>
              </a:lnSpc>
              <a:spcBef>
                <a:spcPts val="667"/>
              </a:spcBef>
              <a:spcAft>
                <a:spcPts val="0"/>
              </a:spcAft>
              <a:buClr>
                <a:srgbClr val="888888"/>
              </a:buClr>
              <a:buSzPts val="2844"/>
              <a:buNone/>
              <a:defRPr sz="3792">
                <a:solidFill>
                  <a:srgbClr val="888888"/>
                </a:solidFill>
              </a:defRPr>
            </a:lvl6pPr>
            <a:lvl7pPr marL="4267093" lvl="6" indent="-304792" algn="l">
              <a:lnSpc>
                <a:spcPct val="90000"/>
              </a:lnSpc>
              <a:spcBef>
                <a:spcPts val="667"/>
              </a:spcBef>
              <a:spcAft>
                <a:spcPts val="0"/>
              </a:spcAft>
              <a:buClr>
                <a:srgbClr val="888888"/>
              </a:buClr>
              <a:buSzPts val="2844"/>
              <a:buNone/>
              <a:defRPr sz="3792">
                <a:solidFill>
                  <a:srgbClr val="888888"/>
                </a:solidFill>
              </a:defRPr>
            </a:lvl7pPr>
            <a:lvl8pPr marL="4876678" lvl="7" indent="-304792" algn="l">
              <a:lnSpc>
                <a:spcPct val="90000"/>
              </a:lnSpc>
              <a:spcBef>
                <a:spcPts val="667"/>
              </a:spcBef>
              <a:spcAft>
                <a:spcPts val="0"/>
              </a:spcAft>
              <a:buClr>
                <a:srgbClr val="888888"/>
              </a:buClr>
              <a:buSzPts val="2844"/>
              <a:buNone/>
              <a:defRPr sz="3792">
                <a:solidFill>
                  <a:srgbClr val="888888"/>
                </a:solidFill>
              </a:defRPr>
            </a:lvl8pPr>
            <a:lvl9pPr marL="5486263" lvl="8" indent="-304792" algn="l">
              <a:lnSpc>
                <a:spcPct val="90000"/>
              </a:lnSpc>
              <a:spcBef>
                <a:spcPts val="667"/>
              </a:spcBef>
              <a:spcAft>
                <a:spcPts val="0"/>
              </a:spcAft>
              <a:buClr>
                <a:srgbClr val="888888"/>
              </a:buClr>
              <a:buSzPts val="2844"/>
              <a:buNone/>
              <a:defRPr sz="3792">
                <a:solidFill>
                  <a:srgbClr val="888888"/>
                </a:solidFill>
              </a:defRPr>
            </a:lvl9pPr>
          </a:lstStyle>
          <a:p>
            <a:endParaRPr/>
          </a:p>
        </p:txBody>
      </p:sp>
      <p:sp>
        <p:nvSpPr>
          <p:cNvPr id="38" name="Google Shape;38;p7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7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a:pPr/>
              <a:t>‹#›</a:t>
            </a:fld>
            <a:endParaRPr/>
          </a:p>
        </p:txBody>
      </p:sp>
    </p:spTree>
    <p:extLst>
      <p:ext uri="{BB962C8B-B14F-4D97-AF65-F5344CB8AC3E}">
        <p14:creationId xmlns:p14="http://schemas.microsoft.com/office/powerpoint/2010/main" val="12010232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1"/>
        <p:cNvGrpSpPr/>
        <p:nvPr/>
      </p:nvGrpSpPr>
      <p:grpSpPr>
        <a:xfrm>
          <a:off x="0" y="0"/>
          <a:ext cx="0" cy="0"/>
          <a:chOff x="0" y="0"/>
          <a:chExt cx="0" cy="0"/>
        </a:xfrm>
      </p:grpSpPr>
      <p:sp>
        <p:nvSpPr>
          <p:cNvPr id="42" name="Google Shape;42;p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6"/>
          <p:cNvSpPr txBox="1">
            <a:spLocks noGrp="1"/>
          </p:cNvSpPr>
          <p:nvPr>
            <p:ph type="body" idx="1"/>
          </p:nvPr>
        </p:nvSpPr>
        <p:spPr>
          <a:xfrm>
            <a:off x="838200" y="1825625"/>
            <a:ext cx="5181600" cy="4351339"/>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333"/>
              </a:spcBef>
              <a:spcAft>
                <a:spcPts val="0"/>
              </a:spcAft>
              <a:buClr>
                <a:schemeClr val="dk1"/>
              </a:buClr>
              <a:buSzPts val="1800"/>
              <a:buChar char="•"/>
              <a:defRPr/>
            </a:lvl1pPr>
            <a:lvl2pPr marL="1219170" lvl="1" indent="-457189" algn="l">
              <a:lnSpc>
                <a:spcPct val="90000"/>
              </a:lnSpc>
              <a:spcBef>
                <a:spcPts val="667"/>
              </a:spcBef>
              <a:spcAft>
                <a:spcPts val="0"/>
              </a:spcAft>
              <a:buClr>
                <a:schemeClr val="dk1"/>
              </a:buClr>
              <a:buSzPts val="1800"/>
              <a:buChar char="•"/>
              <a:defRPr/>
            </a:lvl2pPr>
            <a:lvl3pPr marL="1828754" lvl="2" indent="-457189" algn="l">
              <a:lnSpc>
                <a:spcPct val="90000"/>
              </a:lnSpc>
              <a:spcBef>
                <a:spcPts val="667"/>
              </a:spcBef>
              <a:spcAft>
                <a:spcPts val="0"/>
              </a:spcAft>
              <a:buClr>
                <a:schemeClr val="dk1"/>
              </a:buClr>
              <a:buSzPts val="1800"/>
              <a:buChar char="•"/>
              <a:defRPr/>
            </a:lvl3pPr>
            <a:lvl4pPr marL="2438339" lvl="3" indent="-457189" algn="l">
              <a:lnSpc>
                <a:spcPct val="90000"/>
              </a:lnSpc>
              <a:spcBef>
                <a:spcPts val="667"/>
              </a:spcBef>
              <a:spcAft>
                <a:spcPts val="0"/>
              </a:spcAft>
              <a:buClr>
                <a:schemeClr val="dk1"/>
              </a:buClr>
              <a:buSzPts val="1800"/>
              <a:buChar char="•"/>
              <a:defRPr/>
            </a:lvl4pPr>
            <a:lvl5pPr marL="3047924" lvl="4" indent="-457189" algn="l">
              <a:lnSpc>
                <a:spcPct val="90000"/>
              </a:lnSpc>
              <a:spcBef>
                <a:spcPts val="667"/>
              </a:spcBef>
              <a:spcAft>
                <a:spcPts val="0"/>
              </a:spcAft>
              <a:buClr>
                <a:schemeClr val="dk1"/>
              </a:buClr>
              <a:buSzPts val="1800"/>
              <a:buChar char="•"/>
              <a:defRPr/>
            </a:lvl5pPr>
            <a:lvl6pPr marL="3657509" lvl="5" indent="-457189" algn="l">
              <a:lnSpc>
                <a:spcPct val="90000"/>
              </a:lnSpc>
              <a:spcBef>
                <a:spcPts val="667"/>
              </a:spcBef>
              <a:spcAft>
                <a:spcPts val="0"/>
              </a:spcAft>
              <a:buClr>
                <a:schemeClr val="dk1"/>
              </a:buClr>
              <a:buSzPts val="1800"/>
              <a:buChar char="•"/>
              <a:defRPr/>
            </a:lvl6pPr>
            <a:lvl7pPr marL="4267093" lvl="6" indent="-457189" algn="l">
              <a:lnSpc>
                <a:spcPct val="90000"/>
              </a:lnSpc>
              <a:spcBef>
                <a:spcPts val="667"/>
              </a:spcBef>
              <a:spcAft>
                <a:spcPts val="0"/>
              </a:spcAft>
              <a:buClr>
                <a:schemeClr val="dk1"/>
              </a:buClr>
              <a:buSzPts val="1800"/>
              <a:buChar char="•"/>
              <a:defRPr/>
            </a:lvl7pPr>
            <a:lvl8pPr marL="4876678" lvl="7" indent="-457189" algn="l">
              <a:lnSpc>
                <a:spcPct val="90000"/>
              </a:lnSpc>
              <a:spcBef>
                <a:spcPts val="667"/>
              </a:spcBef>
              <a:spcAft>
                <a:spcPts val="0"/>
              </a:spcAft>
              <a:buClr>
                <a:schemeClr val="dk1"/>
              </a:buClr>
              <a:buSzPts val="1800"/>
              <a:buChar char="•"/>
              <a:defRPr/>
            </a:lvl8pPr>
            <a:lvl9pPr marL="5486263" lvl="8" indent="-457189" algn="l">
              <a:lnSpc>
                <a:spcPct val="90000"/>
              </a:lnSpc>
              <a:spcBef>
                <a:spcPts val="667"/>
              </a:spcBef>
              <a:spcAft>
                <a:spcPts val="0"/>
              </a:spcAft>
              <a:buClr>
                <a:schemeClr val="dk1"/>
              </a:buClr>
              <a:buSzPts val="1800"/>
              <a:buChar char="•"/>
              <a:defRPr/>
            </a:lvl9pPr>
          </a:lstStyle>
          <a:p>
            <a:endParaRPr/>
          </a:p>
        </p:txBody>
      </p:sp>
      <p:sp>
        <p:nvSpPr>
          <p:cNvPr id="44" name="Google Shape;44;p76"/>
          <p:cNvSpPr txBox="1">
            <a:spLocks noGrp="1"/>
          </p:cNvSpPr>
          <p:nvPr>
            <p:ph type="body" idx="2"/>
          </p:nvPr>
        </p:nvSpPr>
        <p:spPr>
          <a:xfrm>
            <a:off x="6172200" y="1825625"/>
            <a:ext cx="5181600" cy="4351339"/>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333"/>
              </a:spcBef>
              <a:spcAft>
                <a:spcPts val="0"/>
              </a:spcAft>
              <a:buClr>
                <a:schemeClr val="dk1"/>
              </a:buClr>
              <a:buSzPts val="1800"/>
              <a:buChar char="•"/>
              <a:defRPr/>
            </a:lvl1pPr>
            <a:lvl2pPr marL="1219170" lvl="1" indent="-457189" algn="l">
              <a:lnSpc>
                <a:spcPct val="90000"/>
              </a:lnSpc>
              <a:spcBef>
                <a:spcPts val="667"/>
              </a:spcBef>
              <a:spcAft>
                <a:spcPts val="0"/>
              </a:spcAft>
              <a:buClr>
                <a:schemeClr val="dk1"/>
              </a:buClr>
              <a:buSzPts val="1800"/>
              <a:buChar char="•"/>
              <a:defRPr/>
            </a:lvl2pPr>
            <a:lvl3pPr marL="1828754" lvl="2" indent="-457189" algn="l">
              <a:lnSpc>
                <a:spcPct val="90000"/>
              </a:lnSpc>
              <a:spcBef>
                <a:spcPts val="667"/>
              </a:spcBef>
              <a:spcAft>
                <a:spcPts val="0"/>
              </a:spcAft>
              <a:buClr>
                <a:schemeClr val="dk1"/>
              </a:buClr>
              <a:buSzPts val="1800"/>
              <a:buChar char="•"/>
              <a:defRPr/>
            </a:lvl3pPr>
            <a:lvl4pPr marL="2438339" lvl="3" indent="-457189" algn="l">
              <a:lnSpc>
                <a:spcPct val="90000"/>
              </a:lnSpc>
              <a:spcBef>
                <a:spcPts val="667"/>
              </a:spcBef>
              <a:spcAft>
                <a:spcPts val="0"/>
              </a:spcAft>
              <a:buClr>
                <a:schemeClr val="dk1"/>
              </a:buClr>
              <a:buSzPts val="1800"/>
              <a:buChar char="•"/>
              <a:defRPr/>
            </a:lvl4pPr>
            <a:lvl5pPr marL="3047924" lvl="4" indent="-457189" algn="l">
              <a:lnSpc>
                <a:spcPct val="90000"/>
              </a:lnSpc>
              <a:spcBef>
                <a:spcPts val="667"/>
              </a:spcBef>
              <a:spcAft>
                <a:spcPts val="0"/>
              </a:spcAft>
              <a:buClr>
                <a:schemeClr val="dk1"/>
              </a:buClr>
              <a:buSzPts val="1800"/>
              <a:buChar char="•"/>
              <a:defRPr/>
            </a:lvl5pPr>
            <a:lvl6pPr marL="3657509" lvl="5" indent="-457189" algn="l">
              <a:lnSpc>
                <a:spcPct val="90000"/>
              </a:lnSpc>
              <a:spcBef>
                <a:spcPts val="667"/>
              </a:spcBef>
              <a:spcAft>
                <a:spcPts val="0"/>
              </a:spcAft>
              <a:buClr>
                <a:schemeClr val="dk1"/>
              </a:buClr>
              <a:buSzPts val="1800"/>
              <a:buChar char="•"/>
              <a:defRPr/>
            </a:lvl6pPr>
            <a:lvl7pPr marL="4267093" lvl="6" indent="-457189" algn="l">
              <a:lnSpc>
                <a:spcPct val="90000"/>
              </a:lnSpc>
              <a:spcBef>
                <a:spcPts val="667"/>
              </a:spcBef>
              <a:spcAft>
                <a:spcPts val="0"/>
              </a:spcAft>
              <a:buClr>
                <a:schemeClr val="dk1"/>
              </a:buClr>
              <a:buSzPts val="1800"/>
              <a:buChar char="•"/>
              <a:defRPr/>
            </a:lvl7pPr>
            <a:lvl8pPr marL="4876678" lvl="7" indent="-457189" algn="l">
              <a:lnSpc>
                <a:spcPct val="90000"/>
              </a:lnSpc>
              <a:spcBef>
                <a:spcPts val="667"/>
              </a:spcBef>
              <a:spcAft>
                <a:spcPts val="0"/>
              </a:spcAft>
              <a:buClr>
                <a:schemeClr val="dk1"/>
              </a:buClr>
              <a:buSzPts val="1800"/>
              <a:buChar char="•"/>
              <a:defRPr/>
            </a:lvl8pPr>
            <a:lvl9pPr marL="5486263" lvl="8" indent="-457189" algn="l">
              <a:lnSpc>
                <a:spcPct val="90000"/>
              </a:lnSpc>
              <a:spcBef>
                <a:spcPts val="667"/>
              </a:spcBef>
              <a:spcAft>
                <a:spcPts val="0"/>
              </a:spcAft>
              <a:buClr>
                <a:schemeClr val="dk1"/>
              </a:buClr>
              <a:buSzPts val="1800"/>
              <a:buChar char="•"/>
              <a:defRPr/>
            </a:lvl9pPr>
          </a:lstStyle>
          <a:p>
            <a:endParaRPr/>
          </a:p>
        </p:txBody>
      </p:sp>
      <p:sp>
        <p:nvSpPr>
          <p:cNvPr id="45" name="Google Shape;45;p7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7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a:pPr/>
              <a:t>‹#›</a:t>
            </a:fld>
            <a:endParaRPr/>
          </a:p>
        </p:txBody>
      </p:sp>
    </p:spTree>
    <p:extLst>
      <p:ext uri="{BB962C8B-B14F-4D97-AF65-F5344CB8AC3E}">
        <p14:creationId xmlns:p14="http://schemas.microsoft.com/office/powerpoint/2010/main" val="29351362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8"/>
        <p:cNvGrpSpPr/>
        <p:nvPr/>
      </p:nvGrpSpPr>
      <p:grpSpPr>
        <a:xfrm>
          <a:off x="0" y="0"/>
          <a:ext cx="0" cy="0"/>
          <a:chOff x="0" y="0"/>
          <a:chExt cx="0" cy="0"/>
        </a:xfrm>
      </p:grpSpPr>
      <p:sp>
        <p:nvSpPr>
          <p:cNvPr id="49" name="Google Shape;49;p7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7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609585" lvl="0" indent="-304792" algn="l">
              <a:lnSpc>
                <a:spcPct val="90000"/>
              </a:lnSpc>
              <a:spcBef>
                <a:spcPts val="1333"/>
              </a:spcBef>
              <a:spcAft>
                <a:spcPts val="0"/>
              </a:spcAft>
              <a:buClr>
                <a:schemeClr val="dk1"/>
              </a:buClr>
              <a:buSzPts val="4267"/>
              <a:buNone/>
              <a:defRPr sz="5689" b="1"/>
            </a:lvl1pPr>
            <a:lvl2pPr marL="1219170" lvl="1" indent="-304792" algn="l">
              <a:lnSpc>
                <a:spcPct val="90000"/>
              </a:lnSpc>
              <a:spcBef>
                <a:spcPts val="667"/>
              </a:spcBef>
              <a:spcAft>
                <a:spcPts val="0"/>
              </a:spcAft>
              <a:buClr>
                <a:schemeClr val="dk1"/>
              </a:buClr>
              <a:buSzPts val="3556"/>
              <a:buNone/>
              <a:defRPr sz="4741" b="1"/>
            </a:lvl2pPr>
            <a:lvl3pPr marL="1828754" lvl="2" indent="-304792" algn="l">
              <a:lnSpc>
                <a:spcPct val="90000"/>
              </a:lnSpc>
              <a:spcBef>
                <a:spcPts val="667"/>
              </a:spcBef>
              <a:spcAft>
                <a:spcPts val="0"/>
              </a:spcAft>
              <a:buClr>
                <a:schemeClr val="dk1"/>
              </a:buClr>
              <a:buSzPts val="3200"/>
              <a:buNone/>
              <a:defRPr sz="4267" b="1"/>
            </a:lvl3pPr>
            <a:lvl4pPr marL="2438339" lvl="3" indent="-304792" algn="l">
              <a:lnSpc>
                <a:spcPct val="90000"/>
              </a:lnSpc>
              <a:spcBef>
                <a:spcPts val="667"/>
              </a:spcBef>
              <a:spcAft>
                <a:spcPts val="0"/>
              </a:spcAft>
              <a:buClr>
                <a:schemeClr val="dk1"/>
              </a:buClr>
              <a:buSzPts val="2844"/>
              <a:buNone/>
              <a:defRPr sz="3792" b="1"/>
            </a:lvl4pPr>
            <a:lvl5pPr marL="3047924" lvl="4" indent="-304792" algn="l">
              <a:lnSpc>
                <a:spcPct val="90000"/>
              </a:lnSpc>
              <a:spcBef>
                <a:spcPts val="667"/>
              </a:spcBef>
              <a:spcAft>
                <a:spcPts val="0"/>
              </a:spcAft>
              <a:buClr>
                <a:schemeClr val="dk1"/>
              </a:buClr>
              <a:buSzPts val="2844"/>
              <a:buNone/>
              <a:defRPr sz="3792" b="1"/>
            </a:lvl5pPr>
            <a:lvl6pPr marL="3657509" lvl="5" indent="-304792" algn="l">
              <a:lnSpc>
                <a:spcPct val="90000"/>
              </a:lnSpc>
              <a:spcBef>
                <a:spcPts val="667"/>
              </a:spcBef>
              <a:spcAft>
                <a:spcPts val="0"/>
              </a:spcAft>
              <a:buClr>
                <a:schemeClr val="dk1"/>
              </a:buClr>
              <a:buSzPts val="2844"/>
              <a:buNone/>
              <a:defRPr sz="3792" b="1"/>
            </a:lvl6pPr>
            <a:lvl7pPr marL="4267093" lvl="6" indent="-304792" algn="l">
              <a:lnSpc>
                <a:spcPct val="90000"/>
              </a:lnSpc>
              <a:spcBef>
                <a:spcPts val="667"/>
              </a:spcBef>
              <a:spcAft>
                <a:spcPts val="0"/>
              </a:spcAft>
              <a:buClr>
                <a:schemeClr val="dk1"/>
              </a:buClr>
              <a:buSzPts val="2844"/>
              <a:buNone/>
              <a:defRPr sz="3792" b="1"/>
            </a:lvl7pPr>
            <a:lvl8pPr marL="4876678" lvl="7" indent="-304792" algn="l">
              <a:lnSpc>
                <a:spcPct val="90000"/>
              </a:lnSpc>
              <a:spcBef>
                <a:spcPts val="667"/>
              </a:spcBef>
              <a:spcAft>
                <a:spcPts val="0"/>
              </a:spcAft>
              <a:buClr>
                <a:schemeClr val="dk1"/>
              </a:buClr>
              <a:buSzPts val="2844"/>
              <a:buNone/>
              <a:defRPr sz="3792" b="1"/>
            </a:lvl8pPr>
            <a:lvl9pPr marL="5486263" lvl="8" indent="-304792" algn="l">
              <a:lnSpc>
                <a:spcPct val="90000"/>
              </a:lnSpc>
              <a:spcBef>
                <a:spcPts val="667"/>
              </a:spcBef>
              <a:spcAft>
                <a:spcPts val="0"/>
              </a:spcAft>
              <a:buClr>
                <a:schemeClr val="dk1"/>
              </a:buClr>
              <a:buSzPts val="2844"/>
              <a:buNone/>
              <a:defRPr sz="3792" b="1"/>
            </a:lvl9pPr>
          </a:lstStyle>
          <a:p>
            <a:endParaRPr/>
          </a:p>
        </p:txBody>
      </p:sp>
      <p:sp>
        <p:nvSpPr>
          <p:cNvPr id="51" name="Google Shape;51;p7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333"/>
              </a:spcBef>
              <a:spcAft>
                <a:spcPts val="0"/>
              </a:spcAft>
              <a:buClr>
                <a:schemeClr val="dk1"/>
              </a:buClr>
              <a:buSzPts val="1800"/>
              <a:buChar char="•"/>
              <a:defRPr/>
            </a:lvl1pPr>
            <a:lvl2pPr marL="1219170" lvl="1" indent="-457189" algn="l">
              <a:lnSpc>
                <a:spcPct val="90000"/>
              </a:lnSpc>
              <a:spcBef>
                <a:spcPts val="667"/>
              </a:spcBef>
              <a:spcAft>
                <a:spcPts val="0"/>
              </a:spcAft>
              <a:buClr>
                <a:schemeClr val="dk1"/>
              </a:buClr>
              <a:buSzPts val="1800"/>
              <a:buChar char="•"/>
              <a:defRPr/>
            </a:lvl2pPr>
            <a:lvl3pPr marL="1828754" lvl="2" indent="-457189" algn="l">
              <a:lnSpc>
                <a:spcPct val="90000"/>
              </a:lnSpc>
              <a:spcBef>
                <a:spcPts val="667"/>
              </a:spcBef>
              <a:spcAft>
                <a:spcPts val="0"/>
              </a:spcAft>
              <a:buClr>
                <a:schemeClr val="dk1"/>
              </a:buClr>
              <a:buSzPts val="1800"/>
              <a:buChar char="•"/>
              <a:defRPr/>
            </a:lvl3pPr>
            <a:lvl4pPr marL="2438339" lvl="3" indent="-457189" algn="l">
              <a:lnSpc>
                <a:spcPct val="90000"/>
              </a:lnSpc>
              <a:spcBef>
                <a:spcPts val="667"/>
              </a:spcBef>
              <a:spcAft>
                <a:spcPts val="0"/>
              </a:spcAft>
              <a:buClr>
                <a:schemeClr val="dk1"/>
              </a:buClr>
              <a:buSzPts val="1800"/>
              <a:buChar char="•"/>
              <a:defRPr/>
            </a:lvl4pPr>
            <a:lvl5pPr marL="3047924" lvl="4" indent="-457189" algn="l">
              <a:lnSpc>
                <a:spcPct val="90000"/>
              </a:lnSpc>
              <a:spcBef>
                <a:spcPts val="667"/>
              </a:spcBef>
              <a:spcAft>
                <a:spcPts val="0"/>
              </a:spcAft>
              <a:buClr>
                <a:schemeClr val="dk1"/>
              </a:buClr>
              <a:buSzPts val="1800"/>
              <a:buChar char="•"/>
              <a:defRPr/>
            </a:lvl5pPr>
            <a:lvl6pPr marL="3657509" lvl="5" indent="-457189" algn="l">
              <a:lnSpc>
                <a:spcPct val="90000"/>
              </a:lnSpc>
              <a:spcBef>
                <a:spcPts val="667"/>
              </a:spcBef>
              <a:spcAft>
                <a:spcPts val="0"/>
              </a:spcAft>
              <a:buClr>
                <a:schemeClr val="dk1"/>
              </a:buClr>
              <a:buSzPts val="1800"/>
              <a:buChar char="•"/>
              <a:defRPr/>
            </a:lvl6pPr>
            <a:lvl7pPr marL="4267093" lvl="6" indent="-457189" algn="l">
              <a:lnSpc>
                <a:spcPct val="90000"/>
              </a:lnSpc>
              <a:spcBef>
                <a:spcPts val="667"/>
              </a:spcBef>
              <a:spcAft>
                <a:spcPts val="0"/>
              </a:spcAft>
              <a:buClr>
                <a:schemeClr val="dk1"/>
              </a:buClr>
              <a:buSzPts val="1800"/>
              <a:buChar char="•"/>
              <a:defRPr/>
            </a:lvl7pPr>
            <a:lvl8pPr marL="4876678" lvl="7" indent="-457189" algn="l">
              <a:lnSpc>
                <a:spcPct val="90000"/>
              </a:lnSpc>
              <a:spcBef>
                <a:spcPts val="667"/>
              </a:spcBef>
              <a:spcAft>
                <a:spcPts val="0"/>
              </a:spcAft>
              <a:buClr>
                <a:schemeClr val="dk1"/>
              </a:buClr>
              <a:buSzPts val="1800"/>
              <a:buChar char="•"/>
              <a:defRPr/>
            </a:lvl8pPr>
            <a:lvl9pPr marL="5486263" lvl="8" indent="-457189" algn="l">
              <a:lnSpc>
                <a:spcPct val="90000"/>
              </a:lnSpc>
              <a:spcBef>
                <a:spcPts val="667"/>
              </a:spcBef>
              <a:spcAft>
                <a:spcPts val="0"/>
              </a:spcAft>
              <a:buClr>
                <a:schemeClr val="dk1"/>
              </a:buClr>
              <a:buSzPts val="1800"/>
              <a:buChar char="•"/>
              <a:defRPr/>
            </a:lvl9pPr>
          </a:lstStyle>
          <a:p>
            <a:endParaRPr/>
          </a:p>
        </p:txBody>
      </p:sp>
      <p:sp>
        <p:nvSpPr>
          <p:cNvPr id="52" name="Google Shape;52;p7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609585" lvl="0" indent="-304792" algn="l">
              <a:lnSpc>
                <a:spcPct val="90000"/>
              </a:lnSpc>
              <a:spcBef>
                <a:spcPts val="1333"/>
              </a:spcBef>
              <a:spcAft>
                <a:spcPts val="0"/>
              </a:spcAft>
              <a:buClr>
                <a:schemeClr val="dk1"/>
              </a:buClr>
              <a:buSzPts val="4267"/>
              <a:buNone/>
              <a:defRPr sz="5689" b="1"/>
            </a:lvl1pPr>
            <a:lvl2pPr marL="1219170" lvl="1" indent="-304792" algn="l">
              <a:lnSpc>
                <a:spcPct val="90000"/>
              </a:lnSpc>
              <a:spcBef>
                <a:spcPts val="667"/>
              </a:spcBef>
              <a:spcAft>
                <a:spcPts val="0"/>
              </a:spcAft>
              <a:buClr>
                <a:schemeClr val="dk1"/>
              </a:buClr>
              <a:buSzPts val="3556"/>
              <a:buNone/>
              <a:defRPr sz="4741" b="1"/>
            </a:lvl2pPr>
            <a:lvl3pPr marL="1828754" lvl="2" indent="-304792" algn="l">
              <a:lnSpc>
                <a:spcPct val="90000"/>
              </a:lnSpc>
              <a:spcBef>
                <a:spcPts val="667"/>
              </a:spcBef>
              <a:spcAft>
                <a:spcPts val="0"/>
              </a:spcAft>
              <a:buClr>
                <a:schemeClr val="dk1"/>
              </a:buClr>
              <a:buSzPts val="3200"/>
              <a:buNone/>
              <a:defRPr sz="4267" b="1"/>
            </a:lvl3pPr>
            <a:lvl4pPr marL="2438339" lvl="3" indent="-304792" algn="l">
              <a:lnSpc>
                <a:spcPct val="90000"/>
              </a:lnSpc>
              <a:spcBef>
                <a:spcPts val="667"/>
              </a:spcBef>
              <a:spcAft>
                <a:spcPts val="0"/>
              </a:spcAft>
              <a:buClr>
                <a:schemeClr val="dk1"/>
              </a:buClr>
              <a:buSzPts val="2844"/>
              <a:buNone/>
              <a:defRPr sz="3792" b="1"/>
            </a:lvl4pPr>
            <a:lvl5pPr marL="3047924" lvl="4" indent="-304792" algn="l">
              <a:lnSpc>
                <a:spcPct val="90000"/>
              </a:lnSpc>
              <a:spcBef>
                <a:spcPts val="667"/>
              </a:spcBef>
              <a:spcAft>
                <a:spcPts val="0"/>
              </a:spcAft>
              <a:buClr>
                <a:schemeClr val="dk1"/>
              </a:buClr>
              <a:buSzPts val="2844"/>
              <a:buNone/>
              <a:defRPr sz="3792" b="1"/>
            </a:lvl5pPr>
            <a:lvl6pPr marL="3657509" lvl="5" indent="-304792" algn="l">
              <a:lnSpc>
                <a:spcPct val="90000"/>
              </a:lnSpc>
              <a:spcBef>
                <a:spcPts val="667"/>
              </a:spcBef>
              <a:spcAft>
                <a:spcPts val="0"/>
              </a:spcAft>
              <a:buClr>
                <a:schemeClr val="dk1"/>
              </a:buClr>
              <a:buSzPts val="2844"/>
              <a:buNone/>
              <a:defRPr sz="3792" b="1"/>
            </a:lvl6pPr>
            <a:lvl7pPr marL="4267093" lvl="6" indent="-304792" algn="l">
              <a:lnSpc>
                <a:spcPct val="90000"/>
              </a:lnSpc>
              <a:spcBef>
                <a:spcPts val="667"/>
              </a:spcBef>
              <a:spcAft>
                <a:spcPts val="0"/>
              </a:spcAft>
              <a:buClr>
                <a:schemeClr val="dk1"/>
              </a:buClr>
              <a:buSzPts val="2844"/>
              <a:buNone/>
              <a:defRPr sz="3792" b="1"/>
            </a:lvl7pPr>
            <a:lvl8pPr marL="4876678" lvl="7" indent="-304792" algn="l">
              <a:lnSpc>
                <a:spcPct val="90000"/>
              </a:lnSpc>
              <a:spcBef>
                <a:spcPts val="667"/>
              </a:spcBef>
              <a:spcAft>
                <a:spcPts val="0"/>
              </a:spcAft>
              <a:buClr>
                <a:schemeClr val="dk1"/>
              </a:buClr>
              <a:buSzPts val="2844"/>
              <a:buNone/>
              <a:defRPr sz="3792" b="1"/>
            </a:lvl8pPr>
            <a:lvl9pPr marL="5486263" lvl="8" indent="-304792" algn="l">
              <a:lnSpc>
                <a:spcPct val="90000"/>
              </a:lnSpc>
              <a:spcBef>
                <a:spcPts val="667"/>
              </a:spcBef>
              <a:spcAft>
                <a:spcPts val="0"/>
              </a:spcAft>
              <a:buClr>
                <a:schemeClr val="dk1"/>
              </a:buClr>
              <a:buSzPts val="2844"/>
              <a:buNone/>
              <a:defRPr sz="3792" b="1"/>
            </a:lvl9pPr>
          </a:lstStyle>
          <a:p>
            <a:endParaRPr/>
          </a:p>
        </p:txBody>
      </p:sp>
      <p:sp>
        <p:nvSpPr>
          <p:cNvPr id="53" name="Google Shape;53;p7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333"/>
              </a:spcBef>
              <a:spcAft>
                <a:spcPts val="0"/>
              </a:spcAft>
              <a:buClr>
                <a:schemeClr val="dk1"/>
              </a:buClr>
              <a:buSzPts val="1800"/>
              <a:buChar char="•"/>
              <a:defRPr/>
            </a:lvl1pPr>
            <a:lvl2pPr marL="1219170" lvl="1" indent="-457189" algn="l">
              <a:lnSpc>
                <a:spcPct val="90000"/>
              </a:lnSpc>
              <a:spcBef>
                <a:spcPts val="667"/>
              </a:spcBef>
              <a:spcAft>
                <a:spcPts val="0"/>
              </a:spcAft>
              <a:buClr>
                <a:schemeClr val="dk1"/>
              </a:buClr>
              <a:buSzPts val="1800"/>
              <a:buChar char="•"/>
              <a:defRPr/>
            </a:lvl2pPr>
            <a:lvl3pPr marL="1828754" lvl="2" indent="-457189" algn="l">
              <a:lnSpc>
                <a:spcPct val="90000"/>
              </a:lnSpc>
              <a:spcBef>
                <a:spcPts val="667"/>
              </a:spcBef>
              <a:spcAft>
                <a:spcPts val="0"/>
              </a:spcAft>
              <a:buClr>
                <a:schemeClr val="dk1"/>
              </a:buClr>
              <a:buSzPts val="1800"/>
              <a:buChar char="•"/>
              <a:defRPr/>
            </a:lvl3pPr>
            <a:lvl4pPr marL="2438339" lvl="3" indent="-457189" algn="l">
              <a:lnSpc>
                <a:spcPct val="90000"/>
              </a:lnSpc>
              <a:spcBef>
                <a:spcPts val="667"/>
              </a:spcBef>
              <a:spcAft>
                <a:spcPts val="0"/>
              </a:spcAft>
              <a:buClr>
                <a:schemeClr val="dk1"/>
              </a:buClr>
              <a:buSzPts val="1800"/>
              <a:buChar char="•"/>
              <a:defRPr/>
            </a:lvl4pPr>
            <a:lvl5pPr marL="3047924" lvl="4" indent="-457189" algn="l">
              <a:lnSpc>
                <a:spcPct val="90000"/>
              </a:lnSpc>
              <a:spcBef>
                <a:spcPts val="667"/>
              </a:spcBef>
              <a:spcAft>
                <a:spcPts val="0"/>
              </a:spcAft>
              <a:buClr>
                <a:schemeClr val="dk1"/>
              </a:buClr>
              <a:buSzPts val="1800"/>
              <a:buChar char="•"/>
              <a:defRPr/>
            </a:lvl5pPr>
            <a:lvl6pPr marL="3657509" lvl="5" indent="-457189" algn="l">
              <a:lnSpc>
                <a:spcPct val="90000"/>
              </a:lnSpc>
              <a:spcBef>
                <a:spcPts val="667"/>
              </a:spcBef>
              <a:spcAft>
                <a:spcPts val="0"/>
              </a:spcAft>
              <a:buClr>
                <a:schemeClr val="dk1"/>
              </a:buClr>
              <a:buSzPts val="1800"/>
              <a:buChar char="•"/>
              <a:defRPr/>
            </a:lvl6pPr>
            <a:lvl7pPr marL="4267093" lvl="6" indent="-457189" algn="l">
              <a:lnSpc>
                <a:spcPct val="90000"/>
              </a:lnSpc>
              <a:spcBef>
                <a:spcPts val="667"/>
              </a:spcBef>
              <a:spcAft>
                <a:spcPts val="0"/>
              </a:spcAft>
              <a:buClr>
                <a:schemeClr val="dk1"/>
              </a:buClr>
              <a:buSzPts val="1800"/>
              <a:buChar char="•"/>
              <a:defRPr/>
            </a:lvl7pPr>
            <a:lvl8pPr marL="4876678" lvl="7" indent="-457189" algn="l">
              <a:lnSpc>
                <a:spcPct val="90000"/>
              </a:lnSpc>
              <a:spcBef>
                <a:spcPts val="667"/>
              </a:spcBef>
              <a:spcAft>
                <a:spcPts val="0"/>
              </a:spcAft>
              <a:buClr>
                <a:schemeClr val="dk1"/>
              </a:buClr>
              <a:buSzPts val="1800"/>
              <a:buChar char="•"/>
              <a:defRPr/>
            </a:lvl8pPr>
            <a:lvl9pPr marL="5486263" lvl="8" indent="-457189" algn="l">
              <a:lnSpc>
                <a:spcPct val="90000"/>
              </a:lnSpc>
              <a:spcBef>
                <a:spcPts val="667"/>
              </a:spcBef>
              <a:spcAft>
                <a:spcPts val="0"/>
              </a:spcAft>
              <a:buClr>
                <a:schemeClr val="dk1"/>
              </a:buClr>
              <a:buSzPts val="1800"/>
              <a:buChar char="•"/>
              <a:defRPr/>
            </a:lvl9pPr>
          </a:lstStyle>
          <a:p>
            <a:endParaRPr/>
          </a:p>
        </p:txBody>
      </p:sp>
      <p:sp>
        <p:nvSpPr>
          <p:cNvPr id="54" name="Google Shape;54;p7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a:pPr/>
              <a:t>‹#›</a:t>
            </a:fld>
            <a:endParaRPr/>
          </a:p>
        </p:txBody>
      </p:sp>
    </p:spTree>
    <p:extLst>
      <p:ext uri="{BB962C8B-B14F-4D97-AF65-F5344CB8AC3E}">
        <p14:creationId xmlns:p14="http://schemas.microsoft.com/office/powerpoint/2010/main" val="37538906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7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7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a:pPr/>
              <a:t>‹#›</a:t>
            </a:fld>
            <a:endParaRPr/>
          </a:p>
        </p:txBody>
      </p:sp>
    </p:spTree>
    <p:extLst>
      <p:ext uri="{BB962C8B-B14F-4D97-AF65-F5344CB8AC3E}">
        <p14:creationId xmlns:p14="http://schemas.microsoft.com/office/powerpoint/2010/main" val="7739839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2"/>
        <p:cNvGrpSpPr/>
        <p:nvPr/>
      </p:nvGrpSpPr>
      <p:grpSpPr>
        <a:xfrm>
          <a:off x="0" y="0"/>
          <a:ext cx="0" cy="0"/>
          <a:chOff x="0" y="0"/>
          <a:chExt cx="0" cy="0"/>
        </a:xfrm>
      </p:grpSpPr>
      <p:sp>
        <p:nvSpPr>
          <p:cNvPr id="63" name="Google Shape;63;p7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689"/>
              <a:buFont typeface="Calibri"/>
              <a:buNone/>
              <a:defRPr sz="758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79"/>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609585" lvl="0" indent="-786448" algn="l">
              <a:lnSpc>
                <a:spcPct val="90000"/>
              </a:lnSpc>
              <a:spcBef>
                <a:spcPts val="1333"/>
              </a:spcBef>
              <a:spcAft>
                <a:spcPts val="0"/>
              </a:spcAft>
              <a:buClr>
                <a:schemeClr val="dk1"/>
              </a:buClr>
              <a:buSzPts val="5689"/>
              <a:buChar char="•"/>
              <a:defRPr sz="7585"/>
            </a:lvl1pPr>
            <a:lvl2pPr marL="1219170" lvl="1" indent="-726253" algn="l">
              <a:lnSpc>
                <a:spcPct val="90000"/>
              </a:lnSpc>
              <a:spcBef>
                <a:spcPts val="667"/>
              </a:spcBef>
              <a:spcAft>
                <a:spcPts val="0"/>
              </a:spcAft>
              <a:buClr>
                <a:schemeClr val="dk1"/>
              </a:buClr>
              <a:buSzPts val="4978"/>
              <a:buChar char="•"/>
              <a:defRPr sz="6637"/>
            </a:lvl2pPr>
            <a:lvl3pPr marL="1828754" lvl="2" indent="-666055" algn="l">
              <a:lnSpc>
                <a:spcPct val="90000"/>
              </a:lnSpc>
              <a:spcBef>
                <a:spcPts val="667"/>
              </a:spcBef>
              <a:spcAft>
                <a:spcPts val="0"/>
              </a:spcAft>
              <a:buClr>
                <a:schemeClr val="dk1"/>
              </a:buClr>
              <a:buSzPts val="4267"/>
              <a:buChar char="•"/>
              <a:defRPr sz="5689"/>
            </a:lvl3pPr>
            <a:lvl4pPr marL="2438339" lvl="3" indent="-605860" algn="l">
              <a:lnSpc>
                <a:spcPct val="90000"/>
              </a:lnSpc>
              <a:spcBef>
                <a:spcPts val="667"/>
              </a:spcBef>
              <a:spcAft>
                <a:spcPts val="0"/>
              </a:spcAft>
              <a:buClr>
                <a:schemeClr val="dk1"/>
              </a:buClr>
              <a:buSzPts val="3556"/>
              <a:buChar char="•"/>
              <a:defRPr sz="4741"/>
            </a:lvl4pPr>
            <a:lvl5pPr marL="3047924" lvl="4" indent="-605860" algn="l">
              <a:lnSpc>
                <a:spcPct val="90000"/>
              </a:lnSpc>
              <a:spcBef>
                <a:spcPts val="667"/>
              </a:spcBef>
              <a:spcAft>
                <a:spcPts val="0"/>
              </a:spcAft>
              <a:buClr>
                <a:schemeClr val="dk1"/>
              </a:buClr>
              <a:buSzPts val="3556"/>
              <a:buChar char="•"/>
              <a:defRPr sz="4741"/>
            </a:lvl5pPr>
            <a:lvl6pPr marL="3657509" lvl="5" indent="-605860" algn="l">
              <a:lnSpc>
                <a:spcPct val="90000"/>
              </a:lnSpc>
              <a:spcBef>
                <a:spcPts val="667"/>
              </a:spcBef>
              <a:spcAft>
                <a:spcPts val="0"/>
              </a:spcAft>
              <a:buClr>
                <a:schemeClr val="dk1"/>
              </a:buClr>
              <a:buSzPts val="3556"/>
              <a:buChar char="•"/>
              <a:defRPr sz="4741"/>
            </a:lvl6pPr>
            <a:lvl7pPr marL="4267093" lvl="6" indent="-605860" algn="l">
              <a:lnSpc>
                <a:spcPct val="90000"/>
              </a:lnSpc>
              <a:spcBef>
                <a:spcPts val="667"/>
              </a:spcBef>
              <a:spcAft>
                <a:spcPts val="0"/>
              </a:spcAft>
              <a:buClr>
                <a:schemeClr val="dk1"/>
              </a:buClr>
              <a:buSzPts val="3556"/>
              <a:buChar char="•"/>
              <a:defRPr sz="4741"/>
            </a:lvl7pPr>
            <a:lvl8pPr marL="4876678" lvl="7" indent="-605860" algn="l">
              <a:lnSpc>
                <a:spcPct val="90000"/>
              </a:lnSpc>
              <a:spcBef>
                <a:spcPts val="667"/>
              </a:spcBef>
              <a:spcAft>
                <a:spcPts val="0"/>
              </a:spcAft>
              <a:buClr>
                <a:schemeClr val="dk1"/>
              </a:buClr>
              <a:buSzPts val="3556"/>
              <a:buChar char="•"/>
              <a:defRPr sz="4741"/>
            </a:lvl8pPr>
            <a:lvl9pPr marL="5486263" lvl="8" indent="-605860" algn="l">
              <a:lnSpc>
                <a:spcPct val="90000"/>
              </a:lnSpc>
              <a:spcBef>
                <a:spcPts val="667"/>
              </a:spcBef>
              <a:spcAft>
                <a:spcPts val="0"/>
              </a:spcAft>
              <a:buClr>
                <a:schemeClr val="dk1"/>
              </a:buClr>
              <a:buSzPts val="3556"/>
              <a:buChar char="•"/>
              <a:defRPr sz="4741"/>
            </a:lvl9pPr>
          </a:lstStyle>
          <a:p>
            <a:endParaRPr/>
          </a:p>
        </p:txBody>
      </p:sp>
      <p:sp>
        <p:nvSpPr>
          <p:cNvPr id="65" name="Google Shape;65;p79"/>
          <p:cNvSpPr txBox="1">
            <a:spLocks noGrp="1"/>
          </p:cNvSpPr>
          <p:nvPr>
            <p:ph type="body" idx="2"/>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333"/>
              </a:spcBef>
              <a:spcAft>
                <a:spcPts val="0"/>
              </a:spcAft>
              <a:buClr>
                <a:schemeClr val="dk1"/>
              </a:buClr>
              <a:buSzPts val="2844"/>
              <a:buNone/>
              <a:defRPr sz="3792"/>
            </a:lvl1pPr>
            <a:lvl2pPr marL="1219170" lvl="1" indent="-304792" algn="l">
              <a:lnSpc>
                <a:spcPct val="90000"/>
              </a:lnSpc>
              <a:spcBef>
                <a:spcPts val="667"/>
              </a:spcBef>
              <a:spcAft>
                <a:spcPts val="0"/>
              </a:spcAft>
              <a:buClr>
                <a:schemeClr val="dk1"/>
              </a:buClr>
              <a:buSzPts val="2489"/>
              <a:buNone/>
              <a:defRPr sz="3319"/>
            </a:lvl2pPr>
            <a:lvl3pPr marL="1828754" lvl="2" indent="-304792" algn="l">
              <a:lnSpc>
                <a:spcPct val="90000"/>
              </a:lnSpc>
              <a:spcBef>
                <a:spcPts val="667"/>
              </a:spcBef>
              <a:spcAft>
                <a:spcPts val="0"/>
              </a:spcAft>
              <a:buClr>
                <a:schemeClr val="dk1"/>
              </a:buClr>
              <a:buSzPts val="2133"/>
              <a:buNone/>
              <a:defRPr sz="2844"/>
            </a:lvl3pPr>
            <a:lvl4pPr marL="2438339" lvl="3" indent="-304792" algn="l">
              <a:lnSpc>
                <a:spcPct val="90000"/>
              </a:lnSpc>
              <a:spcBef>
                <a:spcPts val="667"/>
              </a:spcBef>
              <a:spcAft>
                <a:spcPts val="0"/>
              </a:spcAft>
              <a:buClr>
                <a:schemeClr val="dk1"/>
              </a:buClr>
              <a:buSzPts val="1778"/>
              <a:buNone/>
              <a:defRPr sz="2371"/>
            </a:lvl4pPr>
            <a:lvl5pPr marL="3047924" lvl="4" indent="-304792" algn="l">
              <a:lnSpc>
                <a:spcPct val="90000"/>
              </a:lnSpc>
              <a:spcBef>
                <a:spcPts val="667"/>
              </a:spcBef>
              <a:spcAft>
                <a:spcPts val="0"/>
              </a:spcAft>
              <a:buClr>
                <a:schemeClr val="dk1"/>
              </a:buClr>
              <a:buSzPts val="1778"/>
              <a:buNone/>
              <a:defRPr sz="2371"/>
            </a:lvl5pPr>
            <a:lvl6pPr marL="3657509" lvl="5" indent="-304792" algn="l">
              <a:lnSpc>
                <a:spcPct val="90000"/>
              </a:lnSpc>
              <a:spcBef>
                <a:spcPts val="667"/>
              </a:spcBef>
              <a:spcAft>
                <a:spcPts val="0"/>
              </a:spcAft>
              <a:buClr>
                <a:schemeClr val="dk1"/>
              </a:buClr>
              <a:buSzPts val="1778"/>
              <a:buNone/>
              <a:defRPr sz="2371"/>
            </a:lvl6pPr>
            <a:lvl7pPr marL="4267093" lvl="6" indent="-304792" algn="l">
              <a:lnSpc>
                <a:spcPct val="90000"/>
              </a:lnSpc>
              <a:spcBef>
                <a:spcPts val="667"/>
              </a:spcBef>
              <a:spcAft>
                <a:spcPts val="0"/>
              </a:spcAft>
              <a:buClr>
                <a:schemeClr val="dk1"/>
              </a:buClr>
              <a:buSzPts val="1778"/>
              <a:buNone/>
              <a:defRPr sz="2371"/>
            </a:lvl7pPr>
            <a:lvl8pPr marL="4876678" lvl="7" indent="-304792" algn="l">
              <a:lnSpc>
                <a:spcPct val="90000"/>
              </a:lnSpc>
              <a:spcBef>
                <a:spcPts val="667"/>
              </a:spcBef>
              <a:spcAft>
                <a:spcPts val="0"/>
              </a:spcAft>
              <a:buClr>
                <a:schemeClr val="dk1"/>
              </a:buClr>
              <a:buSzPts val="1778"/>
              <a:buNone/>
              <a:defRPr sz="2371"/>
            </a:lvl8pPr>
            <a:lvl9pPr marL="5486263" lvl="8" indent="-304792" algn="l">
              <a:lnSpc>
                <a:spcPct val="90000"/>
              </a:lnSpc>
              <a:spcBef>
                <a:spcPts val="667"/>
              </a:spcBef>
              <a:spcAft>
                <a:spcPts val="0"/>
              </a:spcAft>
              <a:buClr>
                <a:schemeClr val="dk1"/>
              </a:buClr>
              <a:buSzPts val="1778"/>
              <a:buNone/>
              <a:defRPr sz="2371"/>
            </a:lvl9pPr>
          </a:lstStyle>
          <a:p>
            <a:endParaRPr/>
          </a:p>
        </p:txBody>
      </p:sp>
      <p:sp>
        <p:nvSpPr>
          <p:cNvPr id="66" name="Google Shape;66;p7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7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7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a:pPr/>
              <a:t>‹#›</a:t>
            </a:fld>
            <a:endParaRPr/>
          </a:p>
        </p:txBody>
      </p:sp>
    </p:spTree>
    <p:extLst>
      <p:ext uri="{BB962C8B-B14F-4D97-AF65-F5344CB8AC3E}">
        <p14:creationId xmlns:p14="http://schemas.microsoft.com/office/powerpoint/2010/main" val="7491076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sp>
        <p:nvSpPr>
          <p:cNvPr id="70" name="Google Shape;70;p8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689"/>
              <a:buFont typeface="Calibri"/>
              <a:buNone/>
              <a:defRPr sz="758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80"/>
          <p:cNvSpPr>
            <a:spLocks noGrp="1"/>
          </p:cNvSpPr>
          <p:nvPr>
            <p:ph type="pic" idx="2"/>
          </p:nvPr>
        </p:nvSpPr>
        <p:spPr>
          <a:xfrm>
            <a:off x="5183188" y="987426"/>
            <a:ext cx="6172200" cy="4873625"/>
          </a:xfrm>
          <a:prstGeom prst="rect">
            <a:avLst/>
          </a:prstGeom>
          <a:noFill/>
          <a:ln>
            <a:noFill/>
          </a:ln>
        </p:spPr>
      </p:sp>
      <p:sp>
        <p:nvSpPr>
          <p:cNvPr id="72" name="Google Shape;72;p80"/>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333"/>
              </a:spcBef>
              <a:spcAft>
                <a:spcPts val="0"/>
              </a:spcAft>
              <a:buClr>
                <a:schemeClr val="dk1"/>
              </a:buClr>
              <a:buSzPts val="2844"/>
              <a:buNone/>
              <a:defRPr sz="3792"/>
            </a:lvl1pPr>
            <a:lvl2pPr marL="1219170" lvl="1" indent="-304792" algn="l">
              <a:lnSpc>
                <a:spcPct val="90000"/>
              </a:lnSpc>
              <a:spcBef>
                <a:spcPts val="667"/>
              </a:spcBef>
              <a:spcAft>
                <a:spcPts val="0"/>
              </a:spcAft>
              <a:buClr>
                <a:schemeClr val="dk1"/>
              </a:buClr>
              <a:buSzPts val="2489"/>
              <a:buNone/>
              <a:defRPr sz="3319"/>
            </a:lvl2pPr>
            <a:lvl3pPr marL="1828754" lvl="2" indent="-304792" algn="l">
              <a:lnSpc>
                <a:spcPct val="90000"/>
              </a:lnSpc>
              <a:spcBef>
                <a:spcPts val="667"/>
              </a:spcBef>
              <a:spcAft>
                <a:spcPts val="0"/>
              </a:spcAft>
              <a:buClr>
                <a:schemeClr val="dk1"/>
              </a:buClr>
              <a:buSzPts val="2133"/>
              <a:buNone/>
              <a:defRPr sz="2844"/>
            </a:lvl3pPr>
            <a:lvl4pPr marL="2438339" lvl="3" indent="-304792" algn="l">
              <a:lnSpc>
                <a:spcPct val="90000"/>
              </a:lnSpc>
              <a:spcBef>
                <a:spcPts val="667"/>
              </a:spcBef>
              <a:spcAft>
                <a:spcPts val="0"/>
              </a:spcAft>
              <a:buClr>
                <a:schemeClr val="dk1"/>
              </a:buClr>
              <a:buSzPts val="1778"/>
              <a:buNone/>
              <a:defRPr sz="2371"/>
            </a:lvl4pPr>
            <a:lvl5pPr marL="3047924" lvl="4" indent="-304792" algn="l">
              <a:lnSpc>
                <a:spcPct val="90000"/>
              </a:lnSpc>
              <a:spcBef>
                <a:spcPts val="667"/>
              </a:spcBef>
              <a:spcAft>
                <a:spcPts val="0"/>
              </a:spcAft>
              <a:buClr>
                <a:schemeClr val="dk1"/>
              </a:buClr>
              <a:buSzPts val="1778"/>
              <a:buNone/>
              <a:defRPr sz="2371"/>
            </a:lvl5pPr>
            <a:lvl6pPr marL="3657509" lvl="5" indent="-304792" algn="l">
              <a:lnSpc>
                <a:spcPct val="90000"/>
              </a:lnSpc>
              <a:spcBef>
                <a:spcPts val="667"/>
              </a:spcBef>
              <a:spcAft>
                <a:spcPts val="0"/>
              </a:spcAft>
              <a:buClr>
                <a:schemeClr val="dk1"/>
              </a:buClr>
              <a:buSzPts val="1778"/>
              <a:buNone/>
              <a:defRPr sz="2371"/>
            </a:lvl6pPr>
            <a:lvl7pPr marL="4267093" lvl="6" indent="-304792" algn="l">
              <a:lnSpc>
                <a:spcPct val="90000"/>
              </a:lnSpc>
              <a:spcBef>
                <a:spcPts val="667"/>
              </a:spcBef>
              <a:spcAft>
                <a:spcPts val="0"/>
              </a:spcAft>
              <a:buClr>
                <a:schemeClr val="dk1"/>
              </a:buClr>
              <a:buSzPts val="1778"/>
              <a:buNone/>
              <a:defRPr sz="2371"/>
            </a:lvl7pPr>
            <a:lvl8pPr marL="4876678" lvl="7" indent="-304792" algn="l">
              <a:lnSpc>
                <a:spcPct val="90000"/>
              </a:lnSpc>
              <a:spcBef>
                <a:spcPts val="667"/>
              </a:spcBef>
              <a:spcAft>
                <a:spcPts val="0"/>
              </a:spcAft>
              <a:buClr>
                <a:schemeClr val="dk1"/>
              </a:buClr>
              <a:buSzPts val="1778"/>
              <a:buNone/>
              <a:defRPr sz="2371"/>
            </a:lvl8pPr>
            <a:lvl9pPr marL="5486263" lvl="8" indent="-304792" algn="l">
              <a:lnSpc>
                <a:spcPct val="90000"/>
              </a:lnSpc>
              <a:spcBef>
                <a:spcPts val="667"/>
              </a:spcBef>
              <a:spcAft>
                <a:spcPts val="0"/>
              </a:spcAft>
              <a:buClr>
                <a:schemeClr val="dk1"/>
              </a:buClr>
              <a:buSzPts val="1778"/>
              <a:buNone/>
              <a:defRPr sz="2371"/>
            </a:lvl9pPr>
          </a:lstStyle>
          <a:p>
            <a:endParaRPr/>
          </a:p>
        </p:txBody>
      </p:sp>
      <p:sp>
        <p:nvSpPr>
          <p:cNvPr id="73" name="Google Shape;73;p8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8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8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a:pPr/>
              <a:t>‹#›</a:t>
            </a:fld>
            <a:endParaRPr/>
          </a:p>
        </p:txBody>
      </p:sp>
    </p:spTree>
    <p:extLst>
      <p:ext uri="{BB962C8B-B14F-4D97-AF65-F5344CB8AC3E}">
        <p14:creationId xmlns:p14="http://schemas.microsoft.com/office/powerpoint/2010/main" val="388943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F7FA7-5132-4926-9424-59064AB991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0661CD-5836-4687-BCDE-79AD062D1D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BF2DED-9655-42A8-B7EE-4AA2012EE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802500-D966-4E29-B643-3DEB06D43A1E}"/>
              </a:ext>
            </a:extLst>
          </p:cNvPr>
          <p:cNvSpPr>
            <a:spLocks noGrp="1"/>
          </p:cNvSpPr>
          <p:nvPr>
            <p:ph type="dt" sz="half" idx="10"/>
          </p:nvPr>
        </p:nvSpPr>
        <p:spPr/>
        <p:txBody>
          <a:bodyPr/>
          <a:lstStyle/>
          <a:p>
            <a:fld id="{5EF05FE2-657B-4989-ACA2-A1C9304855F7}" type="datetimeFigureOut">
              <a:rPr lang="en-US" smtClean="0"/>
              <a:t>4/6/2025</a:t>
            </a:fld>
            <a:endParaRPr lang="en-US"/>
          </a:p>
        </p:txBody>
      </p:sp>
      <p:sp>
        <p:nvSpPr>
          <p:cNvPr id="6" name="Footer Placeholder 5">
            <a:extLst>
              <a:ext uri="{FF2B5EF4-FFF2-40B4-BE49-F238E27FC236}">
                <a16:creationId xmlns:a16="http://schemas.microsoft.com/office/drawing/2014/main" id="{6C8005CD-2C42-47E6-85BD-CAE3711F08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684EF-3D15-49D8-A56B-5661CC42CD93}"/>
              </a:ext>
            </a:extLst>
          </p:cNvPr>
          <p:cNvSpPr>
            <a:spLocks noGrp="1"/>
          </p:cNvSpPr>
          <p:nvPr>
            <p:ph type="sldNum" sz="quarter" idx="12"/>
          </p:nvPr>
        </p:nvSpPr>
        <p:spPr/>
        <p:txBody>
          <a:bodyPr/>
          <a:lstStyle/>
          <a:p>
            <a:fld id="{5C61890B-AB76-480A-8527-FF04678D46B9}" type="slidenum">
              <a:rPr lang="en-US" smtClean="0"/>
              <a:t>‹#›</a:t>
            </a:fld>
            <a:endParaRPr lang="en-US"/>
          </a:p>
        </p:txBody>
      </p:sp>
    </p:spTree>
    <p:extLst>
      <p:ext uri="{BB962C8B-B14F-4D97-AF65-F5344CB8AC3E}">
        <p14:creationId xmlns:p14="http://schemas.microsoft.com/office/powerpoint/2010/main" val="14451319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
        <p:cNvGrpSpPr/>
        <p:nvPr/>
      </p:nvGrpSpPr>
      <p:grpSpPr>
        <a:xfrm>
          <a:off x="0" y="0"/>
          <a:ext cx="0" cy="0"/>
          <a:chOff x="0" y="0"/>
          <a:chExt cx="0" cy="0"/>
        </a:xfrm>
      </p:grpSpPr>
      <p:sp>
        <p:nvSpPr>
          <p:cNvPr id="77" name="Google Shape;77;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81"/>
          <p:cNvSpPr txBox="1">
            <a:spLocks noGrp="1"/>
          </p:cNvSpPr>
          <p:nvPr>
            <p:ph type="body" idx="1"/>
          </p:nvPr>
        </p:nvSpPr>
        <p:spPr>
          <a:xfrm rot="5400000">
            <a:off x="3920331" y="-1256505"/>
            <a:ext cx="4351339" cy="10515600"/>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333"/>
              </a:spcBef>
              <a:spcAft>
                <a:spcPts val="0"/>
              </a:spcAft>
              <a:buClr>
                <a:schemeClr val="dk1"/>
              </a:buClr>
              <a:buSzPts val="1800"/>
              <a:buChar char="•"/>
              <a:defRPr/>
            </a:lvl1pPr>
            <a:lvl2pPr marL="1219170" lvl="1" indent="-457189" algn="l">
              <a:lnSpc>
                <a:spcPct val="90000"/>
              </a:lnSpc>
              <a:spcBef>
                <a:spcPts val="667"/>
              </a:spcBef>
              <a:spcAft>
                <a:spcPts val="0"/>
              </a:spcAft>
              <a:buClr>
                <a:schemeClr val="dk1"/>
              </a:buClr>
              <a:buSzPts val="1800"/>
              <a:buChar char="•"/>
              <a:defRPr/>
            </a:lvl2pPr>
            <a:lvl3pPr marL="1828754" lvl="2" indent="-457189" algn="l">
              <a:lnSpc>
                <a:spcPct val="90000"/>
              </a:lnSpc>
              <a:spcBef>
                <a:spcPts val="667"/>
              </a:spcBef>
              <a:spcAft>
                <a:spcPts val="0"/>
              </a:spcAft>
              <a:buClr>
                <a:schemeClr val="dk1"/>
              </a:buClr>
              <a:buSzPts val="1800"/>
              <a:buChar char="•"/>
              <a:defRPr/>
            </a:lvl3pPr>
            <a:lvl4pPr marL="2438339" lvl="3" indent="-457189" algn="l">
              <a:lnSpc>
                <a:spcPct val="90000"/>
              </a:lnSpc>
              <a:spcBef>
                <a:spcPts val="667"/>
              </a:spcBef>
              <a:spcAft>
                <a:spcPts val="0"/>
              </a:spcAft>
              <a:buClr>
                <a:schemeClr val="dk1"/>
              </a:buClr>
              <a:buSzPts val="1800"/>
              <a:buChar char="•"/>
              <a:defRPr/>
            </a:lvl4pPr>
            <a:lvl5pPr marL="3047924" lvl="4" indent="-457189" algn="l">
              <a:lnSpc>
                <a:spcPct val="90000"/>
              </a:lnSpc>
              <a:spcBef>
                <a:spcPts val="667"/>
              </a:spcBef>
              <a:spcAft>
                <a:spcPts val="0"/>
              </a:spcAft>
              <a:buClr>
                <a:schemeClr val="dk1"/>
              </a:buClr>
              <a:buSzPts val="1800"/>
              <a:buChar char="•"/>
              <a:defRPr/>
            </a:lvl5pPr>
            <a:lvl6pPr marL="3657509" lvl="5" indent="-457189" algn="l">
              <a:lnSpc>
                <a:spcPct val="90000"/>
              </a:lnSpc>
              <a:spcBef>
                <a:spcPts val="667"/>
              </a:spcBef>
              <a:spcAft>
                <a:spcPts val="0"/>
              </a:spcAft>
              <a:buClr>
                <a:schemeClr val="dk1"/>
              </a:buClr>
              <a:buSzPts val="1800"/>
              <a:buChar char="•"/>
              <a:defRPr/>
            </a:lvl6pPr>
            <a:lvl7pPr marL="4267093" lvl="6" indent="-457189" algn="l">
              <a:lnSpc>
                <a:spcPct val="90000"/>
              </a:lnSpc>
              <a:spcBef>
                <a:spcPts val="667"/>
              </a:spcBef>
              <a:spcAft>
                <a:spcPts val="0"/>
              </a:spcAft>
              <a:buClr>
                <a:schemeClr val="dk1"/>
              </a:buClr>
              <a:buSzPts val="1800"/>
              <a:buChar char="•"/>
              <a:defRPr/>
            </a:lvl7pPr>
            <a:lvl8pPr marL="4876678" lvl="7" indent="-457189" algn="l">
              <a:lnSpc>
                <a:spcPct val="90000"/>
              </a:lnSpc>
              <a:spcBef>
                <a:spcPts val="667"/>
              </a:spcBef>
              <a:spcAft>
                <a:spcPts val="0"/>
              </a:spcAft>
              <a:buClr>
                <a:schemeClr val="dk1"/>
              </a:buClr>
              <a:buSzPts val="1800"/>
              <a:buChar char="•"/>
              <a:defRPr/>
            </a:lvl8pPr>
            <a:lvl9pPr marL="5486263" lvl="8" indent="-457189" algn="l">
              <a:lnSpc>
                <a:spcPct val="90000"/>
              </a:lnSpc>
              <a:spcBef>
                <a:spcPts val="667"/>
              </a:spcBef>
              <a:spcAft>
                <a:spcPts val="0"/>
              </a:spcAft>
              <a:buClr>
                <a:schemeClr val="dk1"/>
              </a:buClr>
              <a:buSzPts val="1800"/>
              <a:buChar char="•"/>
              <a:defRPr/>
            </a:lvl9pPr>
          </a:lstStyle>
          <a:p>
            <a:endParaRPr/>
          </a:p>
        </p:txBody>
      </p:sp>
      <p:sp>
        <p:nvSpPr>
          <p:cNvPr id="79" name="Google Shape;79;p8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8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8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a:pPr/>
              <a:t>‹#›</a:t>
            </a:fld>
            <a:endParaRPr/>
          </a:p>
        </p:txBody>
      </p:sp>
    </p:spTree>
    <p:extLst>
      <p:ext uri="{BB962C8B-B14F-4D97-AF65-F5344CB8AC3E}">
        <p14:creationId xmlns:p14="http://schemas.microsoft.com/office/powerpoint/2010/main" val="16752680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2"/>
        <p:cNvGrpSpPr/>
        <p:nvPr/>
      </p:nvGrpSpPr>
      <p:grpSpPr>
        <a:xfrm>
          <a:off x="0" y="0"/>
          <a:ext cx="0" cy="0"/>
          <a:chOff x="0" y="0"/>
          <a:chExt cx="0" cy="0"/>
        </a:xfrm>
      </p:grpSpPr>
      <p:sp>
        <p:nvSpPr>
          <p:cNvPr id="83" name="Google Shape;83;p82"/>
          <p:cNvSpPr txBox="1">
            <a:spLocks noGrp="1"/>
          </p:cNvSpPr>
          <p:nvPr>
            <p:ph type="title"/>
          </p:nvPr>
        </p:nvSpPr>
        <p:spPr>
          <a:xfrm rot="5400000">
            <a:off x="7133431" y="1956595"/>
            <a:ext cx="5811839"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82"/>
          <p:cNvSpPr txBox="1">
            <a:spLocks noGrp="1"/>
          </p:cNvSpPr>
          <p:nvPr>
            <p:ph type="body" idx="1"/>
          </p:nvPr>
        </p:nvSpPr>
        <p:spPr>
          <a:xfrm rot="5400000">
            <a:off x="1799431" y="-596105"/>
            <a:ext cx="5811839" cy="7734300"/>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333"/>
              </a:spcBef>
              <a:spcAft>
                <a:spcPts val="0"/>
              </a:spcAft>
              <a:buClr>
                <a:schemeClr val="dk1"/>
              </a:buClr>
              <a:buSzPts val="1800"/>
              <a:buChar char="•"/>
              <a:defRPr/>
            </a:lvl1pPr>
            <a:lvl2pPr marL="1219170" lvl="1" indent="-457189" algn="l">
              <a:lnSpc>
                <a:spcPct val="90000"/>
              </a:lnSpc>
              <a:spcBef>
                <a:spcPts val="667"/>
              </a:spcBef>
              <a:spcAft>
                <a:spcPts val="0"/>
              </a:spcAft>
              <a:buClr>
                <a:schemeClr val="dk1"/>
              </a:buClr>
              <a:buSzPts val="1800"/>
              <a:buChar char="•"/>
              <a:defRPr/>
            </a:lvl2pPr>
            <a:lvl3pPr marL="1828754" lvl="2" indent="-457189" algn="l">
              <a:lnSpc>
                <a:spcPct val="90000"/>
              </a:lnSpc>
              <a:spcBef>
                <a:spcPts val="667"/>
              </a:spcBef>
              <a:spcAft>
                <a:spcPts val="0"/>
              </a:spcAft>
              <a:buClr>
                <a:schemeClr val="dk1"/>
              </a:buClr>
              <a:buSzPts val="1800"/>
              <a:buChar char="•"/>
              <a:defRPr/>
            </a:lvl3pPr>
            <a:lvl4pPr marL="2438339" lvl="3" indent="-457189" algn="l">
              <a:lnSpc>
                <a:spcPct val="90000"/>
              </a:lnSpc>
              <a:spcBef>
                <a:spcPts val="667"/>
              </a:spcBef>
              <a:spcAft>
                <a:spcPts val="0"/>
              </a:spcAft>
              <a:buClr>
                <a:schemeClr val="dk1"/>
              </a:buClr>
              <a:buSzPts val="1800"/>
              <a:buChar char="•"/>
              <a:defRPr/>
            </a:lvl4pPr>
            <a:lvl5pPr marL="3047924" lvl="4" indent="-457189" algn="l">
              <a:lnSpc>
                <a:spcPct val="90000"/>
              </a:lnSpc>
              <a:spcBef>
                <a:spcPts val="667"/>
              </a:spcBef>
              <a:spcAft>
                <a:spcPts val="0"/>
              </a:spcAft>
              <a:buClr>
                <a:schemeClr val="dk1"/>
              </a:buClr>
              <a:buSzPts val="1800"/>
              <a:buChar char="•"/>
              <a:defRPr/>
            </a:lvl5pPr>
            <a:lvl6pPr marL="3657509" lvl="5" indent="-457189" algn="l">
              <a:lnSpc>
                <a:spcPct val="90000"/>
              </a:lnSpc>
              <a:spcBef>
                <a:spcPts val="667"/>
              </a:spcBef>
              <a:spcAft>
                <a:spcPts val="0"/>
              </a:spcAft>
              <a:buClr>
                <a:schemeClr val="dk1"/>
              </a:buClr>
              <a:buSzPts val="1800"/>
              <a:buChar char="•"/>
              <a:defRPr/>
            </a:lvl6pPr>
            <a:lvl7pPr marL="4267093" lvl="6" indent="-457189" algn="l">
              <a:lnSpc>
                <a:spcPct val="90000"/>
              </a:lnSpc>
              <a:spcBef>
                <a:spcPts val="667"/>
              </a:spcBef>
              <a:spcAft>
                <a:spcPts val="0"/>
              </a:spcAft>
              <a:buClr>
                <a:schemeClr val="dk1"/>
              </a:buClr>
              <a:buSzPts val="1800"/>
              <a:buChar char="•"/>
              <a:defRPr/>
            </a:lvl7pPr>
            <a:lvl8pPr marL="4876678" lvl="7" indent="-457189" algn="l">
              <a:lnSpc>
                <a:spcPct val="90000"/>
              </a:lnSpc>
              <a:spcBef>
                <a:spcPts val="667"/>
              </a:spcBef>
              <a:spcAft>
                <a:spcPts val="0"/>
              </a:spcAft>
              <a:buClr>
                <a:schemeClr val="dk1"/>
              </a:buClr>
              <a:buSzPts val="1800"/>
              <a:buChar char="•"/>
              <a:defRPr/>
            </a:lvl8pPr>
            <a:lvl9pPr marL="5486263" lvl="8" indent="-457189" algn="l">
              <a:lnSpc>
                <a:spcPct val="90000"/>
              </a:lnSpc>
              <a:spcBef>
                <a:spcPts val="667"/>
              </a:spcBef>
              <a:spcAft>
                <a:spcPts val="0"/>
              </a:spcAft>
              <a:buClr>
                <a:schemeClr val="dk1"/>
              </a:buClr>
              <a:buSzPts val="1800"/>
              <a:buChar char="•"/>
              <a:defRPr/>
            </a:lvl9pPr>
          </a:lstStyle>
          <a:p>
            <a:endParaRPr/>
          </a:p>
        </p:txBody>
      </p:sp>
      <p:sp>
        <p:nvSpPr>
          <p:cNvPr id="85" name="Google Shape;85;p8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8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8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a:pPr/>
              <a:t>‹#›</a:t>
            </a:fld>
            <a:endParaRPr/>
          </a:p>
        </p:txBody>
      </p:sp>
    </p:spTree>
    <p:extLst>
      <p:ext uri="{BB962C8B-B14F-4D97-AF65-F5344CB8AC3E}">
        <p14:creationId xmlns:p14="http://schemas.microsoft.com/office/powerpoint/2010/main" val="20770718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4"/>
        <p:cNvGrpSpPr/>
        <p:nvPr/>
      </p:nvGrpSpPr>
      <p:grpSpPr>
        <a:xfrm>
          <a:off x="0" y="0"/>
          <a:ext cx="0" cy="0"/>
          <a:chOff x="0" y="0"/>
          <a:chExt cx="0" cy="0"/>
        </a:xfrm>
      </p:grpSpPr>
      <p:sp>
        <p:nvSpPr>
          <p:cNvPr id="635" name="Google Shape;635;p65"/>
          <p:cNvSpPr txBox="1"/>
          <p:nvPr/>
        </p:nvSpPr>
        <p:spPr>
          <a:xfrm>
            <a:off x="495302" y="152402"/>
            <a:ext cx="3975100" cy="460375"/>
          </a:xfrm>
          <a:prstGeom prst="rect">
            <a:avLst/>
          </a:prstGeom>
          <a:noFill/>
          <a:ln>
            <a:noFill/>
          </a:ln>
        </p:spPr>
        <p:txBody>
          <a:bodyPr spcFirstLastPara="1" wrap="square" lIns="121900" tIns="60925" rIns="121900" bIns="60925" anchor="ctr" anchorCtr="0">
            <a:noAutofit/>
          </a:bodyPr>
          <a:lstStyle/>
          <a:p>
            <a:pPr>
              <a:lnSpc>
                <a:spcPct val="90000"/>
              </a:lnSpc>
              <a:buSzPts val="2100"/>
            </a:pPr>
            <a:endParaRPr sz="2800">
              <a:solidFill>
                <a:srgbClr val="FFB7FF"/>
              </a:solidFill>
              <a:latin typeface="Corsiva"/>
              <a:ea typeface="Corsiva"/>
              <a:cs typeface="Corsiva"/>
              <a:sym typeface="Corsiva"/>
            </a:endParaRPr>
          </a:p>
        </p:txBody>
      </p:sp>
      <p:sp>
        <p:nvSpPr>
          <p:cNvPr id="636" name="Google Shape;636;p65"/>
          <p:cNvSpPr txBox="1"/>
          <p:nvPr/>
        </p:nvSpPr>
        <p:spPr>
          <a:xfrm>
            <a:off x="8737602" y="6242051"/>
            <a:ext cx="2959100" cy="461963"/>
          </a:xfrm>
          <a:prstGeom prst="rect">
            <a:avLst/>
          </a:prstGeom>
          <a:noFill/>
          <a:ln>
            <a:noFill/>
          </a:ln>
        </p:spPr>
        <p:txBody>
          <a:bodyPr spcFirstLastPara="1" wrap="square" lIns="121900" tIns="60925" rIns="121900" bIns="60925" anchor="ctr" anchorCtr="0">
            <a:noAutofit/>
          </a:bodyPr>
          <a:lstStyle/>
          <a:p>
            <a:pPr>
              <a:lnSpc>
                <a:spcPct val="90000"/>
              </a:lnSpc>
              <a:buSzPts val="2100"/>
            </a:pPr>
            <a:endParaRPr sz="2800">
              <a:solidFill>
                <a:srgbClr val="FFB7FF"/>
              </a:solidFill>
              <a:latin typeface="Corsiva"/>
              <a:ea typeface="Corsiva"/>
              <a:cs typeface="Corsiva"/>
              <a:sym typeface="Corsiva"/>
            </a:endParaRPr>
          </a:p>
        </p:txBody>
      </p:sp>
      <p:sp>
        <p:nvSpPr>
          <p:cNvPr id="637" name="Google Shape;637;p65"/>
          <p:cNvSpPr txBox="1">
            <a:spLocks noGrp="1"/>
          </p:cNvSpPr>
          <p:nvPr>
            <p:ph type="ctrTitle"/>
          </p:nvPr>
        </p:nvSpPr>
        <p:spPr>
          <a:xfrm>
            <a:off x="495300" y="1104900"/>
            <a:ext cx="11201400" cy="4648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74084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8"/>
        <p:cNvGrpSpPr/>
        <p:nvPr/>
      </p:nvGrpSpPr>
      <p:grpSpPr>
        <a:xfrm>
          <a:off x="0" y="0"/>
          <a:ext cx="0" cy="0"/>
          <a:chOff x="0" y="0"/>
          <a:chExt cx="0" cy="0"/>
        </a:xfrm>
      </p:grpSpPr>
      <p:sp>
        <p:nvSpPr>
          <p:cNvPr id="639" name="Google Shape;639;p6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40" name="Google Shape;640;p6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41" name="Google Shape;641;p6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10352942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42"/>
        <p:cNvGrpSpPr/>
        <p:nvPr/>
      </p:nvGrpSpPr>
      <p:grpSpPr>
        <a:xfrm>
          <a:off x="0" y="0"/>
          <a:ext cx="0" cy="0"/>
          <a:chOff x="0" y="0"/>
          <a:chExt cx="0" cy="0"/>
        </a:xfrm>
      </p:grpSpPr>
      <p:sp>
        <p:nvSpPr>
          <p:cNvPr id="643" name="Google Shape;643;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4" name="Google Shape;644;p69"/>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45" name="Google Shape;645;p6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46" name="Google Shape;646;p6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47" name="Google Shape;647;p6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8625012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648"/>
        <p:cNvGrpSpPr/>
        <p:nvPr/>
      </p:nvGrpSpPr>
      <p:grpSpPr>
        <a:xfrm>
          <a:off x="0" y="0"/>
          <a:ext cx="0" cy="0"/>
          <a:chOff x="0" y="0"/>
          <a:chExt cx="0" cy="0"/>
        </a:xfrm>
      </p:grpSpPr>
      <p:sp>
        <p:nvSpPr>
          <p:cNvPr id="649" name="Google Shape;649;p14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0667"/>
              <a:buFont typeface="Calibri"/>
              <a:buNone/>
              <a:defRPr sz="14222"/>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0" name="Google Shape;650;p146"/>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333"/>
              </a:spcBef>
              <a:spcAft>
                <a:spcPts val="0"/>
              </a:spcAft>
              <a:buClr>
                <a:schemeClr val="dk1"/>
              </a:buClr>
              <a:buSzPts val="4267"/>
              <a:buNone/>
              <a:defRPr sz="5689"/>
            </a:lvl1pPr>
            <a:lvl2pPr lvl="1" algn="ctr">
              <a:lnSpc>
                <a:spcPct val="90000"/>
              </a:lnSpc>
              <a:spcBef>
                <a:spcPts val="667"/>
              </a:spcBef>
              <a:spcAft>
                <a:spcPts val="0"/>
              </a:spcAft>
              <a:buClr>
                <a:schemeClr val="dk1"/>
              </a:buClr>
              <a:buSzPts val="3556"/>
              <a:buNone/>
              <a:defRPr sz="4741"/>
            </a:lvl2pPr>
            <a:lvl3pPr lvl="2" algn="ctr">
              <a:lnSpc>
                <a:spcPct val="90000"/>
              </a:lnSpc>
              <a:spcBef>
                <a:spcPts val="667"/>
              </a:spcBef>
              <a:spcAft>
                <a:spcPts val="0"/>
              </a:spcAft>
              <a:buClr>
                <a:schemeClr val="dk1"/>
              </a:buClr>
              <a:buSzPts val="3200"/>
              <a:buNone/>
              <a:defRPr sz="4267"/>
            </a:lvl3pPr>
            <a:lvl4pPr lvl="3" algn="ctr">
              <a:lnSpc>
                <a:spcPct val="90000"/>
              </a:lnSpc>
              <a:spcBef>
                <a:spcPts val="667"/>
              </a:spcBef>
              <a:spcAft>
                <a:spcPts val="0"/>
              </a:spcAft>
              <a:buClr>
                <a:schemeClr val="dk1"/>
              </a:buClr>
              <a:buSzPts val="2844"/>
              <a:buNone/>
              <a:defRPr sz="3791"/>
            </a:lvl4pPr>
            <a:lvl5pPr lvl="4" algn="ctr">
              <a:lnSpc>
                <a:spcPct val="90000"/>
              </a:lnSpc>
              <a:spcBef>
                <a:spcPts val="667"/>
              </a:spcBef>
              <a:spcAft>
                <a:spcPts val="0"/>
              </a:spcAft>
              <a:buClr>
                <a:schemeClr val="dk1"/>
              </a:buClr>
              <a:buSzPts val="2844"/>
              <a:buNone/>
              <a:defRPr sz="3791"/>
            </a:lvl5pPr>
            <a:lvl6pPr lvl="5" algn="ctr">
              <a:lnSpc>
                <a:spcPct val="90000"/>
              </a:lnSpc>
              <a:spcBef>
                <a:spcPts val="667"/>
              </a:spcBef>
              <a:spcAft>
                <a:spcPts val="0"/>
              </a:spcAft>
              <a:buClr>
                <a:schemeClr val="dk1"/>
              </a:buClr>
              <a:buSzPts val="2844"/>
              <a:buNone/>
              <a:defRPr sz="3791"/>
            </a:lvl6pPr>
            <a:lvl7pPr lvl="6" algn="ctr">
              <a:lnSpc>
                <a:spcPct val="90000"/>
              </a:lnSpc>
              <a:spcBef>
                <a:spcPts val="667"/>
              </a:spcBef>
              <a:spcAft>
                <a:spcPts val="0"/>
              </a:spcAft>
              <a:buClr>
                <a:schemeClr val="dk1"/>
              </a:buClr>
              <a:buSzPts val="2844"/>
              <a:buNone/>
              <a:defRPr sz="3791"/>
            </a:lvl7pPr>
            <a:lvl8pPr lvl="7" algn="ctr">
              <a:lnSpc>
                <a:spcPct val="90000"/>
              </a:lnSpc>
              <a:spcBef>
                <a:spcPts val="667"/>
              </a:spcBef>
              <a:spcAft>
                <a:spcPts val="0"/>
              </a:spcAft>
              <a:buClr>
                <a:schemeClr val="dk1"/>
              </a:buClr>
              <a:buSzPts val="2844"/>
              <a:buNone/>
              <a:defRPr sz="3791"/>
            </a:lvl8pPr>
            <a:lvl9pPr lvl="8" algn="ctr">
              <a:lnSpc>
                <a:spcPct val="90000"/>
              </a:lnSpc>
              <a:spcBef>
                <a:spcPts val="667"/>
              </a:spcBef>
              <a:spcAft>
                <a:spcPts val="0"/>
              </a:spcAft>
              <a:buClr>
                <a:schemeClr val="dk1"/>
              </a:buClr>
              <a:buSzPts val="2844"/>
              <a:buNone/>
              <a:defRPr sz="3791"/>
            </a:lvl9pPr>
          </a:lstStyle>
          <a:p>
            <a:endParaRPr/>
          </a:p>
        </p:txBody>
      </p:sp>
      <p:sp>
        <p:nvSpPr>
          <p:cNvPr id="651" name="Google Shape;651;p14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52" name="Google Shape;652;p14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53" name="Google Shape;653;p14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834419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54"/>
        <p:cNvGrpSpPr/>
        <p:nvPr/>
      </p:nvGrpSpPr>
      <p:grpSpPr>
        <a:xfrm>
          <a:off x="0" y="0"/>
          <a:ext cx="0" cy="0"/>
          <a:chOff x="0" y="0"/>
          <a:chExt cx="0" cy="0"/>
        </a:xfrm>
      </p:grpSpPr>
      <p:sp>
        <p:nvSpPr>
          <p:cNvPr id="655" name="Google Shape;655;p147"/>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0667"/>
              <a:buFont typeface="Calibri"/>
              <a:buNone/>
              <a:defRPr sz="14222"/>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6" name="Google Shape;656;p147"/>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rgbClr val="888888"/>
              </a:buClr>
              <a:buSzPts val="4267"/>
              <a:buNone/>
              <a:defRPr sz="5689">
                <a:solidFill>
                  <a:srgbClr val="888888"/>
                </a:solidFill>
              </a:defRPr>
            </a:lvl1pPr>
            <a:lvl2pPr marL="914400" lvl="1" indent="-228600" algn="l">
              <a:lnSpc>
                <a:spcPct val="90000"/>
              </a:lnSpc>
              <a:spcBef>
                <a:spcPts val="667"/>
              </a:spcBef>
              <a:spcAft>
                <a:spcPts val="0"/>
              </a:spcAft>
              <a:buClr>
                <a:srgbClr val="888888"/>
              </a:buClr>
              <a:buSzPts val="3556"/>
              <a:buNone/>
              <a:defRPr sz="4741">
                <a:solidFill>
                  <a:srgbClr val="888888"/>
                </a:solidFill>
              </a:defRPr>
            </a:lvl2pPr>
            <a:lvl3pPr marL="1371600" lvl="2" indent="-228600" algn="l">
              <a:lnSpc>
                <a:spcPct val="90000"/>
              </a:lnSpc>
              <a:spcBef>
                <a:spcPts val="667"/>
              </a:spcBef>
              <a:spcAft>
                <a:spcPts val="0"/>
              </a:spcAft>
              <a:buClr>
                <a:srgbClr val="888888"/>
              </a:buClr>
              <a:buSzPts val="3200"/>
              <a:buNone/>
              <a:defRPr sz="4267">
                <a:solidFill>
                  <a:srgbClr val="888888"/>
                </a:solidFill>
              </a:defRPr>
            </a:lvl3pPr>
            <a:lvl4pPr marL="1828800" lvl="3" indent="-228600" algn="l">
              <a:lnSpc>
                <a:spcPct val="90000"/>
              </a:lnSpc>
              <a:spcBef>
                <a:spcPts val="667"/>
              </a:spcBef>
              <a:spcAft>
                <a:spcPts val="0"/>
              </a:spcAft>
              <a:buClr>
                <a:srgbClr val="888888"/>
              </a:buClr>
              <a:buSzPts val="2844"/>
              <a:buNone/>
              <a:defRPr sz="3791">
                <a:solidFill>
                  <a:srgbClr val="888888"/>
                </a:solidFill>
              </a:defRPr>
            </a:lvl4pPr>
            <a:lvl5pPr marL="2286000" lvl="4" indent="-228600" algn="l">
              <a:lnSpc>
                <a:spcPct val="90000"/>
              </a:lnSpc>
              <a:spcBef>
                <a:spcPts val="667"/>
              </a:spcBef>
              <a:spcAft>
                <a:spcPts val="0"/>
              </a:spcAft>
              <a:buClr>
                <a:srgbClr val="888888"/>
              </a:buClr>
              <a:buSzPts val="2844"/>
              <a:buNone/>
              <a:defRPr sz="3791">
                <a:solidFill>
                  <a:srgbClr val="888888"/>
                </a:solidFill>
              </a:defRPr>
            </a:lvl5pPr>
            <a:lvl6pPr marL="2743200" lvl="5" indent="-228600" algn="l">
              <a:lnSpc>
                <a:spcPct val="90000"/>
              </a:lnSpc>
              <a:spcBef>
                <a:spcPts val="667"/>
              </a:spcBef>
              <a:spcAft>
                <a:spcPts val="0"/>
              </a:spcAft>
              <a:buClr>
                <a:srgbClr val="888888"/>
              </a:buClr>
              <a:buSzPts val="2844"/>
              <a:buNone/>
              <a:defRPr sz="3791">
                <a:solidFill>
                  <a:srgbClr val="888888"/>
                </a:solidFill>
              </a:defRPr>
            </a:lvl6pPr>
            <a:lvl7pPr marL="3200400" lvl="6" indent="-228600" algn="l">
              <a:lnSpc>
                <a:spcPct val="90000"/>
              </a:lnSpc>
              <a:spcBef>
                <a:spcPts val="667"/>
              </a:spcBef>
              <a:spcAft>
                <a:spcPts val="0"/>
              </a:spcAft>
              <a:buClr>
                <a:srgbClr val="888888"/>
              </a:buClr>
              <a:buSzPts val="2844"/>
              <a:buNone/>
              <a:defRPr sz="3791">
                <a:solidFill>
                  <a:srgbClr val="888888"/>
                </a:solidFill>
              </a:defRPr>
            </a:lvl7pPr>
            <a:lvl8pPr marL="3657600" lvl="7" indent="-228600" algn="l">
              <a:lnSpc>
                <a:spcPct val="90000"/>
              </a:lnSpc>
              <a:spcBef>
                <a:spcPts val="667"/>
              </a:spcBef>
              <a:spcAft>
                <a:spcPts val="0"/>
              </a:spcAft>
              <a:buClr>
                <a:srgbClr val="888888"/>
              </a:buClr>
              <a:buSzPts val="2844"/>
              <a:buNone/>
              <a:defRPr sz="3791">
                <a:solidFill>
                  <a:srgbClr val="888888"/>
                </a:solidFill>
              </a:defRPr>
            </a:lvl8pPr>
            <a:lvl9pPr marL="4114800" lvl="8" indent="-228600" algn="l">
              <a:lnSpc>
                <a:spcPct val="90000"/>
              </a:lnSpc>
              <a:spcBef>
                <a:spcPts val="667"/>
              </a:spcBef>
              <a:spcAft>
                <a:spcPts val="0"/>
              </a:spcAft>
              <a:buClr>
                <a:srgbClr val="888888"/>
              </a:buClr>
              <a:buSzPts val="2844"/>
              <a:buNone/>
              <a:defRPr sz="3791">
                <a:solidFill>
                  <a:srgbClr val="888888"/>
                </a:solidFill>
              </a:defRPr>
            </a:lvl9pPr>
          </a:lstStyle>
          <a:p>
            <a:endParaRPr/>
          </a:p>
        </p:txBody>
      </p:sp>
      <p:sp>
        <p:nvSpPr>
          <p:cNvPr id="657" name="Google Shape;657;p14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58" name="Google Shape;658;p14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59" name="Google Shape;659;p14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16061957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60"/>
        <p:cNvGrpSpPr/>
        <p:nvPr/>
      </p:nvGrpSpPr>
      <p:grpSpPr>
        <a:xfrm>
          <a:off x="0" y="0"/>
          <a:ext cx="0" cy="0"/>
          <a:chOff x="0" y="0"/>
          <a:chExt cx="0" cy="0"/>
        </a:xfrm>
      </p:grpSpPr>
      <p:sp>
        <p:nvSpPr>
          <p:cNvPr id="661" name="Google Shape;661;p1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2" name="Google Shape;662;p148"/>
          <p:cNvSpPr txBox="1">
            <a:spLocks noGrp="1"/>
          </p:cNvSpPr>
          <p:nvPr>
            <p:ph type="body" idx="1"/>
          </p:nvPr>
        </p:nvSpPr>
        <p:spPr>
          <a:xfrm>
            <a:off x="838200"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63" name="Google Shape;663;p148"/>
          <p:cNvSpPr txBox="1">
            <a:spLocks noGrp="1"/>
          </p:cNvSpPr>
          <p:nvPr>
            <p:ph type="body" idx="2"/>
          </p:nvPr>
        </p:nvSpPr>
        <p:spPr>
          <a:xfrm>
            <a:off x="6172200"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64" name="Google Shape;664;p14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65" name="Google Shape;665;p14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66" name="Google Shape;666;p14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5167229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7"/>
        <p:cNvGrpSpPr/>
        <p:nvPr/>
      </p:nvGrpSpPr>
      <p:grpSpPr>
        <a:xfrm>
          <a:off x="0" y="0"/>
          <a:ext cx="0" cy="0"/>
          <a:chOff x="0" y="0"/>
          <a:chExt cx="0" cy="0"/>
        </a:xfrm>
      </p:grpSpPr>
      <p:sp>
        <p:nvSpPr>
          <p:cNvPr id="668" name="Google Shape;668;p14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9" name="Google Shape;669;p149"/>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333"/>
              </a:spcBef>
              <a:spcAft>
                <a:spcPts val="0"/>
              </a:spcAft>
              <a:buClr>
                <a:schemeClr val="dk1"/>
              </a:buClr>
              <a:buSzPts val="4267"/>
              <a:buNone/>
              <a:defRPr sz="5689" b="1"/>
            </a:lvl1pPr>
            <a:lvl2pPr marL="914400" lvl="1" indent="-228600" algn="l">
              <a:lnSpc>
                <a:spcPct val="90000"/>
              </a:lnSpc>
              <a:spcBef>
                <a:spcPts val="667"/>
              </a:spcBef>
              <a:spcAft>
                <a:spcPts val="0"/>
              </a:spcAft>
              <a:buClr>
                <a:schemeClr val="dk1"/>
              </a:buClr>
              <a:buSzPts val="3556"/>
              <a:buNone/>
              <a:defRPr sz="4741" b="1"/>
            </a:lvl2pPr>
            <a:lvl3pPr marL="1371600" lvl="2" indent="-228600" algn="l">
              <a:lnSpc>
                <a:spcPct val="90000"/>
              </a:lnSpc>
              <a:spcBef>
                <a:spcPts val="667"/>
              </a:spcBef>
              <a:spcAft>
                <a:spcPts val="0"/>
              </a:spcAft>
              <a:buClr>
                <a:schemeClr val="dk1"/>
              </a:buClr>
              <a:buSzPts val="3200"/>
              <a:buNone/>
              <a:defRPr sz="4267" b="1"/>
            </a:lvl3pPr>
            <a:lvl4pPr marL="1828800" lvl="3" indent="-228600" algn="l">
              <a:lnSpc>
                <a:spcPct val="90000"/>
              </a:lnSpc>
              <a:spcBef>
                <a:spcPts val="667"/>
              </a:spcBef>
              <a:spcAft>
                <a:spcPts val="0"/>
              </a:spcAft>
              <a:buClr>
                <a:schemeClr val="dk1"/>
              </a:buClr>
              <a:buSzPts val="2844"/>
              <a:buNone/>
              <a:defRPr sz="3791" b="1"/>
            </a:lvl4pPr>
            <a:lvl5pPr marL="2286000" lvl="4" indent="-228600" algn="l">
              <a:lnSpc>
                <a:spcPct val="90000"/>
              </a:lnSpc>
              <a:spcBef>
                <a:spcPts val="667"/>
              </a:spcBef>
              <a:spcAft>
                <a:spcPts val="0"/>
              </a:spcAft>
              <a:buClr>
                <a:schemeClr val="dk1"/>
              </a:buClr>
              <a:buSzPts val="2844"/>
              <a:buNone/>
              <a:defRPr sz="3791" b="1"/>
            </a:lvl5pPr>
            <a:lvl6pPr marL="2743200" lvl="5" indent="-228600" algn="l">
              <a:lnSpc>
                <a:spcPct val="90000"/>
              </a:lnSpc>
              <a:spcBef>
                <a:spcPts val="667"/>
              </a:spcBef>
              <a:spcAft>
                <a:spcPts val="0"/>
              </a:spcAft>
              <a:buClr>
                <a:schemeClr val="dk1"/>
              </a:buClr>
              <a:buSzPts val="2844"/>
              <a:buNone/>
              <a:defRPr sz="3791" b="1"/>
            </a:lvl6pPr>
            <a:lvl7pPr marL="3200400" lvl="6" indent="-228600" algn="l">
              <a:lnSpc>
                <a:spcPct val="90000"/>
              </a:lnSpc>
              <a:spcBef>
                <a:spcPts val="667"/>
              </a:spcBef>
              <a:spcAft>
                <a:spcPts val="0"/>
              </a:spcAft>
              <a:buClr>
                <a:schemeClr val="dk1"/>
              </a:buClr>
              <a:buSzPts val="2844"/>
              <a:buNone/>
              <a:defRPr sz="3791" b="1"/>
            </a:lvl7pPr>
            <a:lvl8pPr marL="3657600" lvl="7" indent="-228600" algn="l">
              <a:lnSpc>
                <a:spcPct val="90000"/>
              </a:lnSpc>
              <a:spcBef>
                <a:spcPts val="667"/>
              </a:spcBef>
              <a:spcAft>
                <a:spcPts val="0"/>
              </a:spcAft>
              <a:buClr>
                <a:schemeClr val="dk1"/>
              </a:buClr>
              <a:buSzPts val="2844"/>
              <a:buNone/>
              <a:defRPr sz="3791" b="1"/>
            </a:lvl8pPr>
            <a:lvl9pPr marL="4114800" lvl="8" indent="-228600" algn="l">
              <a:lnSpc>
                <a:spcPct val="90000"/>
              </a:lnSpc>
              <a:spcBef>
                <a:spcPts val="667"/>
              </a:spcBef>
              <a:spcAft>
                <a:spcPts val="0"/>
              </a:spcAft>
              <a:buClr>
                <a:schemeClr val="dk1"/>
              </a:buClr>
              <a:buSzPts val="2844"/>
              <a:buNone/>
              <a:defRPr sz="3791" b="1"/>
            </a:lvl9pPr>
          </a:lstStyle>
          <a:p>
            <a:endParaRPr/>
          </a:p>
        </p:txBody>
      </p:sp>
      <p:sp>
        <p:nvSpPr>
          <p:cNvPr id="670" name="Google Shape;670;p149"/>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71" name="Google Shape;671;p149"/>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333"/>
              </a:spcBef>
              <a:spcAft>
                <a:spcPts val="0"/>
              </a:spcAft>
              <a:buClr>
                <a:schemeClr val="dk1"/>
              </a:buClr>
              <a:buSzPts val="4267"/>
              <a:buNone/>
              <a:defRPr sz="5689" b="1"/>
            </a:lvl1pPr>
            <a:lvl2pPr marL="914400" lvl="1" indent="-228600" algn="l">
              <a:lnSpc>
                <a:spcPct val="90000"/>
              </a:lnSpc>
              <a:spcBef>
                <a:spcPts val="667"/>
              </a:spcBef>
              <a:spcAft>
                <a:spcPts val="0"/>
              </a:spcAft>
              <a:buClr>
                <a:schemeClr val="dk1"/>
              </a:buClr>
              <a:buSzPts val="3556"/>
              <a:buNone/>
              <a:defRPr sz="4741" b="1"/>
            </a:lvl2pPr>
            <a:lvl3pPr marL="1371600" lvl="2" indent="-228600" algn="l">
              <a:lnSpc>
                <a:spcPct val="90000"/>
              </a:lnSpc>
              <a:spcBef>
                <a:spcPts val="667"/>
              </a:spcBef>
              <a:spcAft>
                <a:spcPts val="0"/>
              </a:spcAft>
              <a:buClr>
                <a:schemeClr val="dk1"/>
              </a:buClr>
              <a:buSzPts val="3200"/>
              <a:buNone/>
              <a:defRPr sz="4267" b="1"/>
            </a:lvl3pPr>
            <a:lvl4pPr marL="1828800" lvl="3" indent="-228600" algn="l">
              <a:lnSpc>
                <a:spcPct val="90000"/>
              </a:lnSpc>
              <a:spcBef>
                <a:spcPts val="667"/>
              </a:spcBef>
              <a:spcAft>
                <a:spcPts val="0"/>
              </a:spcAft>
              <a:buClr>
                <a:schemeClr val="dk1"/>
              </a:buClr>
              <a:buSzPts val="2844"/>
              <a:buNone/>
              <a:defRPr sz="3791" b="1"/>
            </a:lvl4pPr>
            <a:lvl5pPr marL="2286000" lvl="4" indent="-228600" algn="l">
              <a:lnSpc>
                <a:spcPct val="90000"/>
              </a:lnSpc>
              <a:spcBef>
                <a:spcPts val="667"/>
              </a:spcBef>
              <a:spcAft>
                <a:spcPts val="0"/>
              </a:spcAft>
              <a:buClr>
                <a:schemeClr val="dk1"/>
              </a:buClr>
              <a:buSzPts val="2844"/>
              <a:buNone/>
              <a:defRPr sz="3791" b="1"/>
            </a:lvl5pPr>
            <a:lvl6pPr marL="2743200" lvl="5" indent="-228600" algn="l">
              <a:lnSpc>
                <a:spcPct val="90000"/>
              </a:lnSpc>
              <a:spcBef>
                <a:spcPts val="667"/>
              </a:spcBef>
              <a:spcAft>
                <a:spcPts val="0"/>
              </a:spcAft>
              <a:buClr>
                <a:schemeClr val="dk1"/>
              </a:buClr>
              <a:buSzPts val="2844"/>
              <a:buNone/>
              <a:defRPr sz="3791" b="1"/>
            </a:lvl6pPr>
            <a:lvl7pPr marL="3200400" lvl="6" indent="-228600" algn="l">
              <a:lnSpc>
                <a:spcPct val="90000"/>
              </a:lnSpc>
              <a:spcBef>
                <a:spcPts val="667"/>
              </a:spcBef>
              <a:spcAft>
                <a:spcPts val="0"/>
              </a:spcAft>
              <a:buClr>
                <a:schemeClr val="dk1"/>
              </a:buClr>
              <a:buSzPts val="2844"/>
              <a:buNone/>
              <a:defRPr sz="3791" b="1"/>
            </a:lvl7pPr>
            <a:lvl8pPr marL="3657600" lvl="7" indent="-228600" algn="l">
              <a:lnSpc>
                <a:spcPct val="90000"/>
              </a:lnSpc>
              <a:spcBef>
                <a:spcPts val="667"/>
              </a:spcBef>
              <a:spcAft>
                <a:spcPts val="0"/>
              </a:spcAft>
              <a:buClr>
                <a:schemeClr val="dk1"/>
              </a:buClr>
              <a:buSzPts val="2844"/>
              <a:buNone/>
              <a:defRPr sz="3791" b="1"/>
            </a:lvl8pPr>
            <a:lvl9pPr marL="4114800" lvl="8" indent="-228600" algn="l">
              <a:lnSpc>
                <a:spcPct val="90000"/>
              </a:lnSpc>
              <a:spcBef>
                <a:spcPts val="667"/>
              </a:spcBef>
              <a:spcAft>
                <a:spcPts val="0"/>
              </a:spcAft>
              <a:buClr>
                <a:schemeClr val="dk1"/>
              </a:buClr>
              <a:buSzPts val="2844"/>
              <a:buNone/>
              <a:defRPr sz="3791" b="1"/>
            </a:lvl9pPr>
          </a:lstStyle>
          <a:p>
            <a:endParaRPr/>
          </a:p>
        </p:txBody>
      </p:sp>
      <p:sp>
        <p:nvSpPr>
          <p:cNvPr id="672" name="Google Shape;672;p149"/>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73" name="Google Shape;673;p14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74" name="Google Shape;674;p14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75" name="Google Shape;675;p14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8697999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76"/>
        <p:cNvGrpSpPr/>
        <p:nvPr/>
      </p:nvGrpSpPr>
      <p:grpSpPr>
        <a:xfrm>
          <a:off x="0" y="0"/>
          <a:ext cx="0" cy="0"/>
          <a:chOff x="0" y="0"/>
          <a:chExt cx="0" cy="0"/>
        </a:xfrm>
      </p:grpSpPr>
      <p:sp>
        <p:nvSpPr>
          <p:cNvPr id="677" name="Google Shape;677;p1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8" name="Google Shape;678;p15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79" name="Google Shape;679;p15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80" name="Google Shape;680;p15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1pPr>
            <a:lvl2pPr marL="0" lvl="1"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2pPr>
            <a:lvl3pPr marL="0" lvl="2"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3pPr>
            <a:lvl4pPr marL="0" lvl="3"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4pPr>
            <a:lvl5pPr marL="0" lvl="4"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5pPr>
            <a:lvl6pPr marL="0" lvl="5"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6pPr>
            <a:lvl7pPr marL="0" lvl="6"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7pPr>
            <a:lvl8pPr marL="0" lvl="7"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8pPr>
            <a:lvl9pPr marL="0" lvl="8" indent="0" algn="r">
              <a:spcBef>
                <a:spcPts val="0"/>
              </a:spcBef>
              <a:spcAft>
                <a:spcPts val="0"/>
              </a:spcAft>
              <a:buClr>
                <a:srgbClr val="888888"/>
              </a:buClr>
              <a:buSzPts val="2844"/>
              <a:buFont typeface="Arial"/>
              <a:buNone/>
              <a:defRPr sz="2844" b="0" i="0" u="none" strike="noStrike" cap="none">
                <a:solidFill>
                  <a:srgbClr val="888888"/>
                </a:solidFill>
                <a:latin typeface="Arial"/>
                <a:ea typeface="Arial"/>
                <a:cs typeface="Arial"/>
                <a:sym typeface="Arial"/>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212377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10.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11.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image" Target="../media/image3.jpg"/><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theme" Target="../theme/theme13.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theme" Target="../theme/theme14.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5.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image" Target="../media/image4.jpeg"/><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6.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7.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theme" Target="../theme/theme5.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8.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theme" Target="../theme/theme9.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6DC99F-F3B3-4975-8F3E-E3021A80E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58CD9D-64ED-4430-ABBA-184C223C55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A8C87-CB52-41C0-AB44-F98D5D81A5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05FE2-657B-4989-ACA2-A1C9304855F7}" type="datetimeFigureOut">
              <a:rPr lang="en-US" smtClean="0"/>
              <a:t>4/6/2025</a:t>
            </a:fld>
            <a:endParaRPr lang="en-US"/>
          </a:p>
        </p:txBody>
      </p:sp>
      <p:sp>
        <p:nvSpPr>
          <p:cNvPr id="5" name="Footer Placeholder 4">
            <a:extLst>
              <a:ext uri="{FF2B5EF4-FFF2-40B4-BE49-F238E27FC236}">
                <a16:creationId xmlns:a16="http://schemas.microsoft.com/office/drawing/2014/main" id="{CEF0037C-92E7-45C5-8540-ACFB7BEF58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BE9EEF-20AC-4E4C-96D9-A884016AF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1890B-AB76-480A-8527-FF04678D46B9}" type="slidenum">
              <a:rPr lang="en-US" smtClean="0"/>
              <a:t>‹#›</a:t>
            </a:fld>
            <a:endParaRPr lang="en-US"/>
          </a:p>
        </p:txBody>
      </p:sp>
    </p:spTree>
    <p:extLst>
      <p:ext uri="{BB962C8B-B14F-4D97-AF65-F5344CB8AC3E}">
        <p14:creationId xmlns:p14="http://schemas.microsoft.com/office/powerpoint/2010/main" val="3126096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8"/>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844"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 name="Google Shape;13;p6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844"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4" name="Google Shape;14;p6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2844"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2844"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2844"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2844"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2844"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2844"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2844"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2844"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2844" b="0" i="0" u="none" strike="noStrike" cap="none">
                <a:solidFill>
                  <a:srgbClr val="888888"/>
                </a:solidFill>
                <a:latin typeface="Arial"/>
                <a:ea typeface="Arial"/>
                <a:cs typeface="Arial"/>
                <a:sym typeface="Arial"/>
              </a:defRPr>
            </a:lvl9pPr>
          </a:lstStyle>
          <a:p>
            <a:fld id="{00000000-1234-1234-1234-123412341234}" type="slidenum">
              <a:rPr lang="en-US"/>
              <a:pPr/>
              <a:t>‹#›</a:t>
            </a:fld>
            <a:endParaRPr/>
          </a:p>
        </p:txBody>
      </p:sp>
    </p:spTree>
    <p:extLst>
      <p:ext uri="{BB962C8B-B14F-4D97-AF65-F5344CB8AC3E}">
        <p14:creationId xmlns:p14="http://schemas.microsoft.com/office/powerpoint/2010/main" val="673541298"/>
      </p:ext>
    </p:extLst>
  </p:cSld>
  <p:clrMap bg1="lt1" tx1="dk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8"/>
        <p:cNvGrpSpPr/>
        <p:nvPr/>
      </p:nvGrpSpPr>
      <p:grpSpPr>
        <a:xfrm>
          <a:off x="0" y="0"/>
          <a:ext cx="0" cy="0"/>
          <a:chOff x="0" y="0"/>
          <a:chExt cx="0" cy="0"/>
        </a:xfrm>
      </p:grpSpPr>
      <p:sp>
        <p:nvSpPr>
          <p:cNvPr id="629" name="Google Shape;629;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0" name="Google Shape;630;p64"/>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1" name="Google Shape;631;p6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Arial"/>
              <a:buNone/>
              <a:defRPr sz="2844" b="0" i="0" u="none" strike="noStrike" cap="none">
                <a:solidFill>
                  <a:srgbClr val="888888"/>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632" name="Google Shape;632;p6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Arial"/>
              <a:buNone/>
              <a:defRPr sz="2844" b="0" i="0" u="none" strike="noStrike" cap="none">
                <a:solidFill>
                  <a:srgbClr val="888888"/>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633" name="Google Shape;633;p6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1pPr>
            <a:lvl2pPr marL="0" marR="0" lvl="1"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2pPr>
            <a:lvl3pPr marL="0" marR="0" lvl="2"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3pPr>
            <a:lvl4pPr marL="0" marR="0" lvl="3"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4pPr>
            <a:lvl5pPr marL="0" marR="0" lvl="4"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5pPr>
            <a:lvl6pPr marL="0" marR="0" lvl="5"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6pPr>
            <a:lvl7pPr marL="0" marR="0" lvl="6"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7pPr>
            <a:lvl8pPr marL="0" marR="0" lvl="7"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8pPr>
            <a:lvl9pPr marL="0" marR="0" lvl="8"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3981395084"/>
      </p:ext>
    </p:extLst>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707"/>
        <p:cNvGrpSpPr/>
        <p:nvPr/>
      </p:nvGrpSpPr>
      <p:grpSpPr>
        <a:xfrm>
          <a:off x="0" y="0"/>
          <a:ext cx="0" cy="0"/>
          <a:chOff x="0" y="0"/>
          <a:chExt cx="0" cy="0"/>
        </a:xfrm>
      </p:grpSpPr>
      <p:sp>
        <p:nvSpPr>
          <p:cNvPr id="708" name="Google Shape;708;p67"/>
          <p:cNvSpPr txBox="1">
            <a:spLocks noGrp="1"/>
          </p:cNvSpPr>
          <p:nvPr>
            <p:ph type="title"/>
          </p:nvPr>
        </p:nvSpPr>
        <p:spPr>
          <a:xfrm>
            <a:off x="609600" y="274639"/>
            <a:ext cx="10972800" cy="1143000"/>
          </a:xfrm>
          <a:prstGeom prst="rect">
            <a:avLst/>
          </a:prstGeom>
          <a:noFill/>
          <a:ln>
            <a:noFill/>
          </a:ln>
        </p:spPr>
        <p:txBody>
          <a:bodyPr spcFirstLastPara="1" wrap="square" lIns="91325" tIns="45675" rIns="91325" bIns="4567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09" name="Google Shape;709;p67"/>
          <p:cNvSpPr txBox="1">
            <a:spLocks noGrp="1"/>
          </p:cNvSpPr>
          <p:nvPr>
            <p:ph type="body" idx="1"/>
          </p:nvPr>
        </p:nvSpPr>
        <p:spPr>
          <a:xfrm>
            <a:off x="609600" y="1600203"/>
            <a:ext cx="10972800" cy="4525963"/>
          </a:xfrm>
          <a:prstGeom prst="rect">
            <a:avLst/>
          </a:prstGeom>
          <a:noFill/>
          <a:ln>
            <a:noFill/>
          </a:ln>
        </p:spPr>
        <p:txBody>
          <a:bodyPr spcFirstLastPara="1" wrap="square" lIns="91325" tIns="45675" rIns="91325" bIns="4567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0" name="Google Shape;710;p67"/>
          <p:cNvSpPr txBox="1">
            <a:spLocks noGrp="1"/>
          </p:cNvSpPr>
          <p:nvPr>
            <p:ph type="dt" idx="10"/>
          </p:nvPr>
        </p:nvSpPr>
        <p:spPr>
          <a:xfrm>
            <a:off x="609600" y="6245225"/>
            <a:ext cx="2844800" cy="476251"/>
          </a:xfrm>
          <a:prstGeom prst="rect">
            <a:avLst/>
          </a:prstGeom>
          <a:noFill/>
          <a:ln>
            <a:noFill/>
          </a:ln>
        </p:spPr>
        <p:txBody>
          <a:bodyPr spcFirstLastPara="1" wrap="square" lIns="91325" tIns="45675" rIns="91325" bIns="45675" anchor="t" anchorCtr="0">
            <a:noAutofit/>
          </a:bodyPr>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711" name="Google Shape;711;p67"/>
          <p:cNvSpPr txBox="1">
            <a:spLocks noGrp="1"/>
          </p:cNvSpPr>
          <p:nvPr>
            <p:ph type="ftr" idx="11"/>
          </p:nvPr>
        </p:nvSpPr>
        <p:spPr>
          <a:xfrm>
            <a:off x="4165600" y="6245225"/>
            <a:ext cx="3860800" cy="476251"/>
          </a:xfrm>
          <a:prstGeom prst="rect">
            <a:avLst/>
          </a:prstGeom>
          <a:noFill/>
          <a:ln>
            <a:noFill/>
          </a:ln>
        </p:spPr>
        <p:txBody>
          <a:bodyPr spcFirstLastPara="1" wrap="square" lIns="91325" tIns="45675" rIns="91325" bIns="45675" anchor="t" anchorCtr="0">
            <a:noAutofit/>
          </a:bodyPr>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712" name="Google Shape;712;p67"/>
          <p:cNvSpPr txBox="1">
            <a:spLocks noGrp="1"/>
          </p:cNvSpPr>
          <p:nvPr>
            <p:ph type="sldNum" idx="12"/>
          </p:nvPr>
        </p:nvSpPr>
        <p:spPr>
          <a:xfrm>
            <a:off x="8737600" y="6245225"/>
            <a:ext cx="2844800" cy="476251"/>
          </a:xfrm>
          <a:prstGeom prst="rect">
            <a:avLst/>
          </a:prstGeom>
          <a:noFill/>
          <a:ln>
            <a:noFill/>
          </a:ln>
        </p:spPr>
        <p:txBody>
          <a:bodyPr spcFirstLastPara="1" wrap="square" lIns="91325" tIns="45675" rIns="91325" bIns="45675" anchor="t" anchorCtr="0">
            <a:noAutofit/>
          </a:bodyPr>
          <a:lstStyle>
            <a:lvl1pPr marL="0" marR="0" lvl="0" indent="0" algn="r" rtl="0">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r"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r"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r"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r" rtl="0">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r" rtl="0">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r" rtl="0">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r" rtl="0">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r" rtl="0">
              <a:spcBef>
                <a:spcPts val="0"/>
              </a:spcBef>
              <a:spcAft>
                <a:spcPts val="0"/>
              </a:spcAft>
              <a:buNone/>
              <a:defRPr sz="1400" b="0" i="0" u="none" strike="noStrike" cap="none">
                <a:solidFill>
                  <a:srgbClr val="000000"/>
                </a:solidFill>
                <a:latin typeface="Arial"/>
                <a:ea typeface="Arial"/>
                <a:cs typeface="Arial"/>
                <a:sym typeface="Arial"/>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3225587050"/>
      </p:ext>
    </p:extLst>
  </p:cSld>
  <p:clrMap bg1="lt1" tx1="dk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5"/>
        <p:cNvGrpSpPr/>
        <p:nvPr/>
      </p:nvGrpSpPr>
      <p:grpSpPr>
        <a:xfrm>
          <a:off x="0" y="0"/>
          <a:ext cx="0" cy="0"/>
          <a:chOff x="0" y="0"/>
          <a:chExt cx="0" cy="0"/>
        </a:xfrm>
      </p:grpSpPr>
      <p:sp>
        <p:nvSpPr>
          <p:cNvPr id="466" name="Google Shape;466;p8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7" name="Google Shape;467;p89"/>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8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Arial"/>
              <a:buNone/>
              <a:defRPr sz="2844" b="0" i="0" u="none" strike="noStrike" cap="none">
                <a:solidFill>
                  <a:srgbClr val="888888"/>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69" name="Google Shape;469;p8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Arial"/>
              <a:buNone/>
              <a:defRPr sz="2844" b="0" i="0" u="none" strike="noStrike" cap="none">
                <a:solidFill>
                  <a:srgbClr val="888888"/>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70" name="Google Shape;470;p8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1pPr>
            <a:lvl2pPr marL="0" marR="0" lvl="1"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2pPr>
            <a:lvl3pPr marL="0" marR="0" lvl="2"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3pPr>
            <a:lvl4pPr marL="0" marR="0" lvl="3"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4pPr>
            <a:lvl5pPr marL="0" marR="0" lvl="4"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5pPr>
            <a:lvl6pPr marL="0" marR="0" lvl="5"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6pPr>
            <a:lvl7pPr marL="0" marR="0" lvl="6"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7pPr>
            <a:lvl8pPr marL="0" marR="0" lvl="7"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8pPr>
            <a:lvl9pPr marL="0" marR="0" lvl="8"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82289557"/>
      </p:ext>
    </p:extLst>
  </p:cSld>
  <p:clrMap bg1="lt1" tx1="dk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4/6/2025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6864148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7"/>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Arial"/>
              <a:buNone/>
              <a:defRPr sz="2844" b="0" i="0" u="none" strike="noStrike" cap="none">
                <a:solidFill>
                  <a:srgbClr val="888888"/>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3" name="Google Shape;13;p4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Arial"/>
              <a:buNone/>
              <a:defRPr sz="2844" b="0" i="0" u="none" strike="noStrike" cap="none">
                <a:solidFill>
                  <a:srgbClr val="888888"/>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4" name="Google Shape;14;p4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1pPr>
            <a:lvl2pPr marL="0" marR="0" lvl="1"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2pPr>
            <a:lvl3pPr marL="0" marR="0" lvl="2"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3pPr>
            <a:lvl4pPr marL="0" marR="0" lvl="3"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4pPr>
            <a:lvl5pPr marL="0" marR="0" lvl="4"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5pPr>
            <a:lvl6pPr marL="0" marR="0" lvl="5"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6pPr>
            <a:lvl7pPr marL="0" marR="0" lvl="6"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7pPr>
            <a:lvl8pPr marL="0" marR="0" lvl="7"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8pPr>
            <a:lvl9pPr marL="0" marR="0" lvl="8"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3262646113"/>
      </p:ext>
    </p:extLst>
  </p:cSld>
  <p:clrMap bg1="lt1" tx1="dk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Shape 218"/>
        <p:cNvGrpSpPr/>
        <p:nvPr/>
      </p:nvGrpSpPr>
      <p:grpSpPr>
        <a:xfrm>
          <a:off x="0" y="0"/>
          <a:ext cx="0" cy="0"/>
          <a:chOff x="0" y="0"/>
          <a:chExt cx="0" cy="0"/>
        </a:xfrm>
      </p:grpSpPr>
      <p:sp>
        <p:nvSpPr>
          <p:cNvPr id="219" name="Google Shape;219;p31"/>
          <p:cNvSpPr txBox="1">
            <a:spLocks noGrp="1"/>
          </p:cNvSpPr>
          <p:nvPr>
            <p:ph type="title"/>
          </p:nvPr>
        </p:nvSpPr>
        <p:spPr>
          <a:xfrm>
            <a:off x="2743200" y="76200"/>
            <a:ext cx="9144000" cy="838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1pPr>
            <a:lvl2pPr marR="0" lvl="1"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2pPr>
            <a:lvl3pPr marR="0" lvl="2"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3pPr>
            <a:lvl4pPr marR="0" lvl="3"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4pPr>
            <a:lvl5pPr marR="0" lvl="4"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5pPr>
            <a:lvl6pPr marR="0" lvl="5"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6pPr>
            <a:lvl7pPr marR="0" lvl="6"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7pPr>
            <a:lvl8pPr marR="0" lvl="7"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8pPr>
            <a:lvl9pPr marR="0" lvl="8" algn="l" rtl="0">
              <a:spcBef>
                <a:spcPts val="0"/>
              </a:spcBef>
              <a:spcAft>
                <a:spcPts val="0"/>
              </a:spcAft>
              <a:buSzPts val="1400"/>
              <a:buNone/>
              <a:defRPr sz="4400" b="0" i="0" u="none" strike="noStrike" cap="none">
                <a:solidFill>
                  <a:schemeClr val="lt2"/>
                </a:solidFill>
                <a:latin typeface="Tahoma" panose="020B0604030504040204"/>
                <a:ea typeface="Tahoma" panose="020B0604030504040204"/>
                <a:cs typeface="Tahoma" panose="020B0604030504040204"/>
                <a:sym typeface="Tahoma" panose="020B0604030504040204"/>
              </a:defRPr>
            </a:lvl9pPr>
          </a:lstStyle>
          <a:p>
            <a:endParaRPr/>
          </a:p>
        </p:txBody>
      </p:sp>
      <p:sp>
        <p:nvSpPr>
          <p:cNvPr id="220" name="Google Shape;220;p31"/>
          <p:cNvSpPr txBox="1">
            <a:spLocks noGrp="1"/>
          </p:cNvSpPr>
          <p:nvPr>
            <p:ph type="body" idx="1"/>
          </p:nvPr>
        </p:nvSpPr>
        <p:spPr>
          <a:xfrm>
            <a:off x="2743200" y="1219200"/>
            <a:ext cx="9144000" cy="5257800"/>
          </a:xfrm>
          <a:prstGeom prst="rect">
            <a:avLst/>
          </a:prstGeom>
          <a:noFill/>
          <a:ln>
            <a:noFill/>
          </a:ln>
        </p:spPr>
        <p:txBody>
          <a:bodyPr spcFirstLastPara="1" wrap="square" lIns="91425" tIns="45700" rIns="91425" bIns="45700" anchor="t" anchorCtr="0"/>
          <a:lstStyle>
            <a:lvl1pPr marL="457200" marR="0" lvl="0" indent="-381000" algn="l" rtl="0">
              <a:spcBef>
                <a:spcPts val="640"/>
              </a:spcBef>
              <a:spcAft>
                <a:spcPts val="0"/>
              </a:spcAft>
              <a:buClr>
                <a:schemeClr val="accent1"/>
              </a:buClr>
              <a:buSzPts val="2400"/>
              <a:buFont typeface="Noto Sans Symbols"/>
              <a:buChar char="■"/>
              <a:defRPr sz="3200" b="0" i="0" u="none" strike="noStrike" cap="none">
                <a:solidFill>
                  <a:schemeClr val="lt1"/>
                </a:solidFill>
                <a:latin typeface="Tahoma" panose="020B0604030504040204"/>
                <a:ea typeface="Tahoma" panose="020B0604030504040204"/>
                <a:cs typeface="Tahoma" panose="020B0604030504040204"/>
                <a:sym typeface="Tahoma" panose="020B0604030504040204"/>
              </a:defRPr>
            </a:lvl1pPr>
            <a:lvl2pPr marL="914400" marR="0" lvl="1" indent="-361950" algn="l" rtl="0">
              <a:spcBef>
                <a:spcPts val="560"/>
              </a:spcBef>
              <a:spcAft>
                <a:spcPts val="0"/>
              </a:spcAft>
              <a:buClr>
                <a:schemeClr val="accent1"/>
              </a:buClr>
              <a:buSzPts val="2100"/>
              <a:buFont typeface="Noto Sans Symbols"/>
              <a:buChar char="■"/>
              <a:defRPr sz="2800" b="0" i="0" u="none" strike="noStrike" cap="none">
                <a:solidFill>
                  <a:schemeClr val="lt1"/>
                </a:solidFill>
                <a:latin typeface="Tahoma" panose="020B0604030504040204"/>
                <a:ea typeface="Tahoma" panose="020B0604030504040204"/>
                <a:cs typeface="Tahoma" panose="020B0604030504040204"/>
                <a:sym typeface="Tahoma" panose="020B0604030504040204"/>
              </a:defRPr>
            </a:lvl2pPr>
            <a:lvl3pPr marL="1371600" marR="0" lvl="2" indent="-342900" algn="l" rtl="0">
              <a:spcBef>
                <a:spcPts val="480"/>
              </a:spcBef>
              <a:spcAft>
                <a:spcPts val="0"/>
              </a:spcAft>
              <a:buClr>
                <a:schemeClr val="accent1"/>
              </a:buClr>
              <a:buSzPts val="1800"/>
              <a:buFont typeface="Noto Sans Symbols"/>
              <a:buChar char="■"/>
              <a:defRPr sz="2400" b="0" i="0" u="none" strike="noStrike" cap="none">
                <a:solidFill>
                  <a:schemeClr val="lt1"/>
                </a:solidFill>
                <a:latin typeface="Tahoma" panose="020B0604030504040204"/>
                <a:ea typeface="Tahoma" panose="020B0604030504040204"/>
                <a:cs typeface="Tahoma" panose="020B0604030504040204"/>
                <a:sym typeface="Tahoma" panose="020B0604030504040204"/>
              </a:defRPr>
            </a:lvl3pPr>
            <a:lvl4pPr marL="1828800" marR="0" lvl="3" indent="-323850"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4pPr>
            <a:lvl5pPr marL="2286000" marR="0" lvl="4" indent="-323850"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5pPr>
            <a:lvl6pPr marL="2743200" marR="0" lvl="5" indent="-323850"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6pPr>
            <a:lvl7pPr marL="3200400" marR="0" lvl="6" indent="-323850"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7pPr>
            <a:lvl8pPr marL="3657600" marR="0" lvl="7" indent="-323850"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8pPr>
            <a:lvl9pPr marL="4114800" marR="0" lvl="8" indent="-323850" algn="l" rtl="0">
              <a:spcBef>
                <a:spcPts val="400"/>
              </a:spcBef>
              <a:spcAft>
                <a:spcPts val="0"/>
              </a:spcAft>
              <a:buClr>
                <a:schemeClr val="accent1"/>
              </a:buClr>
              <a:buSzPts val="1500"/>
              <a:buFont typeface="Noto Sans Symbols"/>
              <a:buChar char="■"/>
              <a:defRPr sz="2000" b="0" i="0" u="none" strike="noStrike" cap="none">
                <a:solidFill>
                  <a:schemeClr val="lt1"/>
                </a:solidFill>
                <a:latin typeface="Tahoma" panose="020B0604030504040204"/>
                <a:ea typeface="Tahoma" panose="020B0604030504040204"/>
                <a:cs typeface="Tahoma" panose="020B0604030504040204"/>
                <a:sym typeface="Tahoma" panose="020B0604030504040204"/>
              </a:defRPr>
            </a:lvl9pPr>
          </a:lstStyle>
          <a:p>
            <a:endParaRPr/>
          </a:p>
        </p:txBody>
      </p:sp>
    </p:spTree>
    <p:extLst>
      <p:ext uri="{BB962C8B-B14F-4D97-AF65-F5344CB8AC3E}">
        <p14:creationId xmlns:p14="http://schemas.microsoft.com/office/powerpoint/2010/main" val="1913646165"/>
      </p:ext>
    </p:extLst>
  </p:cSld>
  <p:clrMap bg1="lt1" tx1="dk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D64C7-E007-41FC-9F06-374E81ED6157}" type="datetimeFigureOut">
              <a:rPr lang="en-US" smtClean="0"/>
              <a:t>4/6/2025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9172D-ED74-4477-8ED2-C2E2D4F55B83}" type="slidenum">
              <a:rPr lang="en-US" smtClean="0"/>
              <a:t>‹#›</a:t>
            </a:fld>
            <a:endParaRPr lang="en-US"/>
          </a:p>
        </p:txBody>
      </p:sp>
    </p:spTree>
    <p:extLst>
      <p:ext uri="{BB962C8B-B14F-4D97-AF65-F5344CB8AC3E}">
        <p14:creationId xmlns:p14="http://schemas.microsoft.com/office/powerpoint/2010/main" val="404753537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8"/>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Arial"/>
              <a:buNone/>
              <a:defRPr sz="2844" b="0" i="0" u="none" strike="noStrike" cap="none">
                <a:solidFill>
                  <a:srgbClr val="888888"/>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3" name="Google Shape;13;p6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Arial"/>
              <a:buNone/>
              <a:defRPr sz="2844" b="0" i="0" u="none" strike="noStrike" cap="none">
                <a:solidFill>
                  <a:srgbClr val="888888"/>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4" name="Google Shape;14;p6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1pPr>
            <a:lvl2pPr marL="0" marR="0" lvl="1"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2pPr>
            <a:lvl3pPr marL="0" marR="0" lvl="2"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3pPr>
            <a:lvl4pPr marL="0" marR="0" lvl="3"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4pPr>
            <a:lvl5pPr marL="0" marR="0" lvl="4"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5pPr>
            <a:lvl6pPr marL="0" marR="0" lvl="5"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6pPr>
            <a:lvl7pPr marL="0" marR="0" lvl="6"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7pPr>
            <a:lvl8pPr marL="0" marR="0" lvl="7"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8pPr>
            <a:lvl9pPr marL="0" marR="0" lvl="8"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7584867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 name="Google Shape;90;p70"/>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7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Arial"/>
              <a:buNone/>
              <a:defRPr sz="2844" b="0" i="0" u="none" strike="noStrike" cap="none">
                <a:solidFill>
                  <a:srgbClr val="888888"/>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92" name="Google Shape;92;p7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Arial"/>
              <a:buNone/>
              <a:defRPr sz="2844" b="0" i="0" u="none" strike="noStrike" cap="none">
                <a:solidFill>
                  <a:srgbClr val="888888"/>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93" name="Google Shape;93;p7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1pPr>
            <a:lvl2pPr marL="0" marR="0" lvl="1"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2pPr>
            <a:lvl3pPr marL="0" marR="0" lvl="2"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3pPr>
            <a:lvl4pPr marL="0" marR="0" lvl="3"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4pPr>
            <a:lvl5pPr marL="0" marR="0" lvl="4"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5pPr>
            <a:lvl6pPr marL="0" marR="0" lvl="5"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6pPr>
            <a:lvl7pPr marL="0" marR="0" lvl="6"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7pPr>
            <a:lvl8pPr marL="0" marR="0" lvl="7"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8pPr>
            <a:lvl9pPr marL="0" marR="0" lvl="8"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20574802"/>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9" name="Google Shape;169;p72"/>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7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Arial"/>
              <a:buNone/>
              <a:defRPr sz="2844" b="0" i="0" u="none" strike="noStrike" cap="none">
                <a:solidFill>
                  <a:srgbClr val="888888"/>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71" name="Google Shape;171;p7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Arial"/>
              <a:buNone/>
              <a:defRPr sz="2844" b="0" i="0" u="none" strike="noStrike" cap="none">
                <a:solidFill>
                  <a:srgbClr val="888888"/>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72" name="Google Shape;172;p7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1pPr>
            <a:lvl2pPr marL="0" marR="0" lvl="1"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2pPr>
            <a:lvl3pPr marL="0" marR="0" lvl="2"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3pPr>
            <a:lvl4pPr marL="0" marR="0" lvl="3"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4pPr>
            <a:lvl5pPr marL="0" marR="0" lvl="4"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5pPr>
            <a:lvl6pPr marL="0" marR="0" lvl="5"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6pPr>
            <a:lvl7pPr marL="0" marR="0" lvl="6"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7pPr>
            <a:lvl8pPr marL="0" marR="0" lvl="7"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8pPr>
            <a:lvl9pPr marL="0" marR="0" lvl="8"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56806931"/>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Google Shape;247;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8" name="Google Shape;248;p74"/>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9" name="Google Shape;249;p7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Arial"/>
              <a:buNone/>
              <a:defRPr sz="2844" b="0" i="0" u="none" strike="noStrike" cap="none">
                <a:solidFill>
                  <a:srgbClr val="888888"/>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50" name="Google Shape;250;p7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Arial"/>
              <a:buNone/>
              <a:defRPr sz="2844" b="0" i="0" u="none" strike="noStrike" cap="none">
                <a:solidFill>
                  <a:srgbClr val="888888"/>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51" name="Google Shape;251;p7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1pPr>
            <a:lvl2pPr marL="0" marR="0" lvl="1"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2pPr>
            <a:lvl3pPr marL="0" marR="0" lvl="2"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3pPr>
            <a:lvl4pPr marL="0" marR="0" lvl="3"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4pPr>
            <a:lvl5pPr marL="0" marR="0" lvl="4"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5pPr>
            <a:lvl6pPr marL="0" marR="0" lvl="5"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6pPr>
            <a:lvl7pPr marL="0" marR="0" lvl="6"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7pPr>
            <a:lvl8pPr marL="0" marR="0" lvl="7"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8pPr>
            <a:lvl9pPr marL="0" marR="0" lvl="8"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94118204"/>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0"/>
        <p:cNvGrpSpPr/>
        <p:nvPr/>
      </p:nvGrpSpPr>
      <p:grpSpPr>
        <a:xfrm>
          <a:off x="0" y="0"/>
          <a:ext cx="0" cy="0"/>
          <a:chOff x="0" y="0"/>
          <a:chExt cx="0" cy="0"/>
        </a:xfrm>
      </p:grpSpPr>
      <p:sp>
        <p:nvSpPr>
          <p:cNvPr id="391" name="Google Shape;391;p7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2" name="Google Shape;392;p78"/>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3" name="Google Shape;393;p7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Arial"/>
              <a:buNone/>
              <a:defRPr sz="2844" b="0" i="0" u="none" strike="noStrike" cap="none">
                <a:solidFill>
                  <a:srgbClr val="888888"/>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394" name="Google Shape;394;p7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Arial"/>
              <a:buNone/>
              <a:defRPr sz="2844" b="0" i="0" u="none" strike="noStrike" cap="none">
                <a:solidFill>
                  <a:srgbClr val="888888"/>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395" name="Google Shape;395;p7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1pPr>
            <a:lvl2pPr marL="0" marR="0" lvl="1"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2pPr>
            <a:lvl3pPr marL="0" marR="0" lvl="2"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3pPr>
            <a:lvl4pPr marL="0" marR="0" lvl="3"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4pPr>
            <a:lvl5pPr marL="0" marR="0" lvl="4"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5pPr>
            <a:lvl6pPr marL="0" marR="0" lvl="5"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6pPr>
            <a:lvl7pPr marL="0" marR="0" lvl="6"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7pPr>
            <a:lvl8pPr marL="0" marR="0" lvl="7"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8pPr>
            <a:lvl9pPr marL="0" marR="0" lvl="8"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44880379"/>
      </p:ext>
    </p:extLst>
  </p:cSld>
  <p:clrMap bg1="lt1" tx1="dk1" bg2="dk2" tx2="lt2" accent1="accent1" accent2="accent2" accent3="accent3" accent4="accent4" accent5="accent5" accent6="accent6" hlink="hlink" folHlink="folHlink"/>
  <p:sldLayoutIdLst>
    <p:sldLayoutId id="214748371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A79139B-C002-4E0B-9F62-25D969AF87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43557CC-D5D0-4097-8C49-C774E54D35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DF35557-8EF4-4A25-851D-BD0A63C0F2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DFC0D-7169-4A75-B570-7EE5C98AE0AC}" type="datetimeFigureOut">
              <a:rPr lang="zh-CN" altLang="en-US" smtClean="0"/>
              <a:t>2025/4/6</a:t>
            </a:fld>
            <a:endParaRPr lang="zh-CN" altLang="en-US"/>
          </a:p>
        </p:txBody>
      </p:sp>
      <p:sp>
        <p:nvSpPr>
          <p:cNvPr id="5" name="页脚占位符 4">
            <a:extLst>
              <a:ext uri="{FF2B5EF4-FFF2-40B4-BE49-F238E27FC236}">
                <a16:creationId xmlns:a16="http://schemas.microsoft.com/office/drawing/2014/main" id="{064DA8E1-7F96-4277-8D7D-67C941F0D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E352E31-58F6-41F6-8DC7-68CD9FF4DF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471CA-E241-419F-A8E5-352A5FDABB26}" type="slidenum">
              <a:rPr lang="zh-CN" altLang="en-US" smtClean="0"/>
              <a:t>‹#›</a:t>
            </a:fld>
            <a:endParaRPr lang="zh-CN" altLang="en-US"/>
          </a:p>
        </p:txBody>
      </p:sp>
    </p:spTree>
    <p:extLst>
      <p:ext uri="{BB962C8B-B14F-4D97-AF65-F5344CB8AC3E}">
        <p14:creationId xmlns:p14="http://schemas.microsoft.com/office/powerpoint/2010/main" val="1699818277"/>
      </p:ext>
    </p:extLst>
  </p:cSld>
  <p:clrMap bg1="lt1" tx1="dk1" bg2="lt2" tx2="dk2" accent1="accent1" accent2="accent2" accent3="accent3" accent4="accent4" accent5="accent5" accent6="accent6" hlink="hlink" folHlink="folHlink"/>
  <p:sldLayoutIdLst>
    <p:sldLayoutId id="2147483712" r:id="rId1"/>
  </p:sldLayoutIdLst>
  <p:transition spd="slow" advClick="0" advTm="2000">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buClrTx/>
              <a:buFontTx/>
              <a:buNone/>
              <a:defRPr/>
            </a:pPr>
            <a:fld id="{79A694B6-3A4A-447D-ADC1-BC8017307805}" type="datetimeFigureOut">
              <a:rPr lang="en-US" kern="1200">
                <a:solidFill>
                  <a:prstClr val="white">
                    <a:tint val="75000"/>
                  </a:prstClr>
                </a:solidFill>
                <a:ea typeface="+mn-ea"/>
                <a:cs typeface="+mn-cs"/>
              </a:rPr>
              <a:pPr>
                <a:buClrTx/>
                <a:buFontTx/>
                <a:buNone/>
                <a:defRPr/>
              </a:pPr>
              <a:t>4/6/2025</a:t>
            </a:fld>
            <a:endParaRPr lang="en-US" kern="1200">
              <a:solidFill>
                <a:prstClr val="white">
                  <a:tint val="75000"/>
                </a:prstClr>
              </a:solidFill>
              <a:ea typeface="+mn-ea"/>
              <a:cs typeface="+mn-cs"/>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buClrTx/>
              <a:buFontTx/>
              <a:buNone/>
              <a:defRPr/>
            </a:pPr>
            <a:endParaRPr lang="en-US" kern="1200">
              <a:solidFill>
                <a:prstClr val="white">
                  <a:tint val="75000"/>
                </a:prstClr>
              </a:solidFill>
              <a:ea typeface="+mn-ea"/>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buClrTx/>
              <a:buFontTx/>
              <a:buNone/>
              <a:defRPr/>
            </a:pPr>
            <a:fld id="{914563A4-0881-43B7-BC31-EB76690F0D42}" type="slidenum">
              <a:rPr lang="en-US" kern="1200">
                <a:solidFill>
                  <a:prstClr val="white">
                    <a:tint val="75000"/>
                  </a:prstClr>
                </a:solidFill>
                <a:ea typeface="+mn-ea"/>
                <a:cs typeface="+mn-cs"/>
              </a:rPr>
              <a:pPr>
                <a:buClrTx/>
                <a:buFontTx/>
                <a:buNone/>
                <a:defRPr/>
              </a:pPr>
              <a:t>‹#›</a:t>
            </a:fld>
            <a:endParaRPr lang="en-US" kern="1200">
              <a:solidFill>
                <a:prstClr val="white">
                  <a:tint val="75000"/>
                </a:prstClr>
              </a:solidFill>
              <a:ea typeface="+mn-ea"/>
              <a:cs typeface="+mn-cs"/>
            </a:endParaRPr>
          </a:p>
        </p:txBody>
      </p:sp>
    </p:spTree>
    <p:extLst>
      <p:ext uri="{BB962C8B-B14F-4D97-AF65-F5344CB8AC3E}">
        <p14:creationId xmlns:p14="http://schemas.microsoft.com/office/powerpoint/2010/main" val="854129535"/>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 name="Google Shape;90;p49"/>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4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Arial"/>
              <a:buNone/>
              <a:defRPr sz="2844" b="0" i="0" u="none" strike="noStrike" cap="none">
                <a:solidFill>
                  <a:srgbClr val="888888"/>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92" name="Google Shape;92;p4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Arial"/>
              <a:buNone/>
              <a:defRPr sz="2844" b="0" i="0" u="none" strike="noStrike" cap="none">
                <a:solidFill>
                  <a:srgbClr val="888888"/>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93" name="Google Shape;93;p4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1pPr>
            <a:lvl2pPr marL="0" marR="0" lvl="1"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2pPr>
            <a:lvl3pPr marL="0" marR="0" lvl="2"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3pPr>
            <a:lvl4pPr marL="0" marR="0" lvl="3"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4pPr>
            <a:lvl5pPr marL="0" marR="0" lvl="4"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5pPr>
            <a:lvl6pPr marL="0" marR="0" lvl="5"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6pPr>
            <a:lvl7pPr marL="0" marR="0" lvl="6"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7pPr>
            <a:lvl8pPr marL="0" marR="0" lvl="7"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8pPr>
            <a:lvl9pPr marL="0" marR="0" lvl="8" indent="0" algn="r" rtl="0">
              <a:spcBef>
                <a:spcPts val="0"/>
              </a:spcBef>
              <a:spcAft>
                <a:spcPts val="0"/>
              </a:spcAft>
              <a:buClr>
                <a:srgbClr val="000000"/>
              </a:buClr>
              <a:buSzPts val="2844"/>
              <a:buFont typeface="Arial"/>
              <a:buNone/>
              <a:defRPr sz="284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798680221"/>
      </p:ext>
    </p:extLst>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8.xml"/><Relationship Id="rId5" Type="http://schemas.openxmlformats.org/officeDocument/2006/relationships/image" Target="../media/image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58.xml"/><Relationship Id="rId5" Type="http://schemas.openxmlformats.org/officeDocument/2006/relationships/image" Target="../media/image13.sv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58.xml"/><Relationship Id="rId5" Type="http://schemas.openxmlformats.org/officeDocument/2006/relationships/image" Target="../media/image13.sv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8.xml"/><Relationship Id="rId5" Type="http://schemas.openxmlformats.org/officeDocument/2006/relationships/image" Target="../media/image13.sv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8.xml"/><Relationship Id="rId5" Type="http://schemas.openxmlformats.org/officeDocument/2006/relationships/image" Target="../media/image13.sv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58.xml"/><Relationship Id="rId5" Type="http://schemas.openxmlformats.org/officeDocument/2006/relationships/image" Target="../media/image13.sv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58.xml"/><Relationship Id="rId5" Type="http://schemas.openxmlformats.org/officeDocument/2006/relationships/image" Target="../media/image13.sv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58.xml"/><Relationship Id="rId5" Type="http://schemas.openxmlformats.org/officeDocument/2006/relationships/image" Target="../media/image13.sv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154.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156.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15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1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1.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81.xml"/><Relationship Id="rId5" Type="http://schemas.openxmlformats.org/officeDocument/2006/relationships/image" Target="../media/image1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5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5.xml"/><Relationship Id="rId1" Type="http://schemas.openxmlformats.org/officeDocument/2006/relationships/slideLayout" Target="../slideLayouts/slideLayout71.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17.jpg"/></Relationships>
</file>

<file path=ppt/slides/_rels/slide5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6.xml"/><Relationship Id="rId1" Type="http://schemas.openxmlformats.org/officeDocument/2006/relationships/slideLayout" Target="../slideLayouts/slideLayout1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2.xml"/></Relationships>
</file>

<file path=ppt/slides/_rels/slide56.xml.rels><?xml version="1.0" encoding="UTF-8" standalone="yes"?>
<Relationships xmlns="http://schemas.openxmlformats.org/package/2006/relationships"><Relationship Id="rId3" Type="http://schemas.openxmlformats.org/officeDocument/2006/relationships/hyperlink" Target="https://www.mixcloud.com/tccc/" TargetMode="External"/><Relationship Id="rId2" Type="http://schemas.openxmlformats.org/officeDocument/2006/relationships/notesSlide" Target="../notesSlides/notesSlide41.xml"/><Relationship Id="rId1" Type="http://schemas.openxmlformats.org/officeDocument/2006/relationships/slideLayout" Target="../slideLayouts/slideLayout92.xml"/></Relationships>
</file>

<file path=ppt/slides/_rels/slide5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2.xml"/><Relationship Id="rId1" Type="http://schemas.openxmlformats.org/officeDocument/2006/relationships/slideLayout" Target="../slideLayouts/slideLayout9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9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43.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9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92.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10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94.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17.jpg"/></Relationships>
</file>

<file path=ppt/slides/_rels/slide6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94.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5"/>
        <p:cNvGrpSpPr/>
        <p:nvPr/>
      </p:nvGrpSpPr>
      <p:grpSpPr>
        <a:xfrm>
          <a:off x="0" y="0"/>
          <a:ext cx="0" cy="0"/>
          <a:chOff x="0" y="0"/>
          <a:chExt cx="0" cy="0"/>
        </a:xfrm>
      </p:grpSpPr>
      <p:pic>
        <p:nvPicPr>
          <p:cNvPr id="876" name="Google Shape;876;p1"/>
          <p:cNvPicPr preferRelativeResize="0"/>
          <p:nvPr/>
        </p:nvPicPr>
        <p:blipFill rotWithShape="1">
          <a:blip r:embed="rId3">
            <a:alphaModFix/>
          </a:blip>
          <a:srcRect/>
          <a:stretch/>
        </p:blipFill>
        <p:spPr>
          <a:xfrm>
            <a:off x="4487200" y="1171702"/>
            <a:ext cx="3217599" cy="3431125"/>
          </a:xfrm>
          <a:prstGeom prst="rect">
            <a:avLst/>
          </a:prstGeom>
          <a:noFill/>
          <a:ln>
            <a:noFill/>
          </a:ln>
        </p:spPr>
      </p:pic>
      <p:sp>
        <p:nvSpPr>
          <p:cNvPr id="877" name="Google Shape;877;p1"/>
          <p:cNvSpPr txBox="1"/>
          <p:nvPr/>
        </p:nvSpPr>
        <p:spPr>
          <a:xfrm>
            <a:off x="2226900" y="4914900"/>
            <a:ext cx="7738200" cy="954300"/>
          </a:xfrm>
          <a:prstGeom prst="rect">
            <a:avLst/>
          </a:prstGeom>
          <a:noFill/>
          <a:ln>
            <a:noFill/>
          </a:ln>
        </p:spPr>
        <p:txBody>
          <a:bodyPr spcFirstLastPara="1" wrap="square" lIns="121900" tIns="60925" rIns="121900" bIns="609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4400"/>
              <a:buFont typeface="Arial"/>
              <a:buNone/>
              <a:tabLst/>
              <a:defRPr/>
            </a:pPr>
            <a:r>
              <a:rPr kumimoji="0" lang="en-US" sz="5400" b="1" i="0" u="none" strike="noStrike" kern="0" cap="none" spc="0" normalizeH="0" baseline="0" noProof="0">
                <a:ln>
                  <a:noFill/>
                </a:ln>
                <a:solidFill>
                  <a:srgbClr val="9900FF"/>
                </a:solidFill>
                <a:effectLst/>
                <a:uLnTx/>
                <a:uFillTx/>
                <a:latin typeface="KaiTi"/>
                <a:ea typeface="KaiTi"/>
                <a:cs typeface="KaiTi"/>
                <a:sym typeface="KaiTi"/>
              </a:rPr>
              <a:t>土桑華人基督教會</a:t>
            </a:r>
            <a:endParaRPr kumimoji="0" sz="2867"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2E75B5"/>
            </a:gs>
            <a:gs pos="50000">
              <a:srgbClr val="BDCAF0"/>
            </a:gs>
            <a:gs pos="100000">
              <a:srgbClr val="DEE4F7"/>
            </a:gs>
          </a:gsLst>
          <a:lin ang="5400000" scaled="0"/>
        </a:gradFill>
        <a:effectLst/>
      </p:bgPr>
    </p:bg>
    <p:spTree>
      <p:nvGrpSpPr>
        <p:cNvPr id="1" name="Shape 849"/>
        <p:cNvGrpSpPr/>
        <p:nvPr/>
      </p:nvGrpSpPr>
      <p:grpSpPr>
        <a:xfrm>
          <a:off x="0" y="0"/>
          <a:ext cx="0" cy="0"/>
          <a:chOff x="0" y="0"/>
          <a:chExt cx="0" cy="0"/>
        </a:xfrm>
      </p:grpSpPr>
      <p:sp>
        <p:nvSpPr>
          <p:cNvPr id="850" name="Google Shape;850;p8"/>
          <p:cNvSpPr txBox="1"/>
          <p:nvPr/>
        </p:nvSpPr>
        <p:spPr>
          <a:xfrm>
            <a:off x="0" y="3082770"/>
            <a:ext cx="12192000" cy="2061237"/>
          </a:xfrm>
          <a:prstGeom prst="rect">
            <a:avLst/>
          </a:prstGeom>
          <a:noFill/>
          <a:ln>
            <a:noFill/>
          </a:ln>
          <a:effectLst>
            <a:outerShdw blurRad="25400">
              <a:srgbClr val="000000">
                <a:alpha val="45490"/>
              </a:srgbClr>
            </a:outerShdw>
          </a:effectLst>
        </p:spPr>
        <p:txBody>
          <a:bodyPr spcFirstLastPara="1" wrap="square" lIns="121900" tIns="60925" rIns="121900" bIns="60925" anchor="ctr" anchorCtr="0">
            <a:noAutofit/>
          </a:bodyPr>
          <a:lstStyle/>
          <a:p>
            <a:pPr marL="0" marR="0" lvl="0" indent="0" algn="ctr" defTabSz="914400" rtl="0" eaLnBrk="1" fontAlgn="auto" latinLnBrk="0" hangingPunct="1">
              <a:lnSpc>
                <a:spcPct val="100000"/>
              </a:lnSpc>
              <a:spcBef>
                <a:spcPts val="0"/>
              </a:spcBef>
              <a:spcAft>
                <a:spcPts val="0"/>
              </a:spcAft>
              <a:buClr>
                <a:srgbClr val="191300"/>
              </a:buClr>
              <a:buSzPts val="4500"/>
              <a:buFont typeface="KaiTi"/>
              <a:buNone/>
              <a:tabLst/>
              <a:defRPr/>
            </a:pPr>
            <a:r>
              <a:rPr kumimoji="0" lang="zh-CN" altLang="en-US" sz="8000" b="1" i="0" u="none" strike="noStrike" kern="0" cap="none" spc="0" normalizeH="0" baseline="0" noProof="0" dirty="0">
                <a:ln>
                  <a:noFill/>
                </a:ln>
                <a:solidFill>
                  <a:srgbClr val="191300"/>
                </a:solidFill>
                <a:effectLst/>
                <a:uLnTx/>
                <a:uFillTx/>
                <a:latin typeface="KaiTi"/>
                <a:ea typeface="KaiTi"/>
                <a:cs typeface="KaiTi"/>
                <a:sym typeface="KaiTi"/>
              </a:rPr>
              <a:t>詩歌敬拜</a:t>
            </a:r>
            <a:br>
              <a:rPr kumimoji="0" lang="zh-CN" altLang="en-US" sz="6000" b="1" i="0" u="none" strike="noStrike" kern="0" cap="none" spc="0" normalizeH="0" baseline="0" noProof="0" dirty="0">
                <a:ln>
                  <a:noFill/>
                </a:ln>
                <a:solidFill>
                  <a:srgbClr val="191300"/>
                </a:solidFill>
                <a:effectLst/>
                <a:uLnTx/>
                <a:uFillTx/>
                <a:latin typeface="Corsiva"/>
                <a:ea typeface="Corsiva"/>
                <a:cs typeface="Corsiva"/>
                <a:sym typeface="Corsiva"/>
              </a:rPr>
            </a:br>
            <a:r>
              <a:rPr kumimoji="0" lang="en-US" altLang="zh-CN" sz="8000" b="1" i="0" u="none" strike="noStrike" kern="0" cap="none" spc="0" normalizeH="0" baseline="0" noProof="0" dirty="0">
                <a:ln>
                  <a:noFill/>
                </a:ln>
                <a:solidFill>
                  <a:srgbClr val="191300"/>
                </a:solidFill>
                <a:effectLst/>
                <a:uLnTx/>
                <a:uFillTx/>
                <a:latin typeface="Corsiva"/>
                <a:ea typeface="Corsiva"/>
                <a:cs typeface="Corsiva"/>
                <a:sym typeface="Corsiva"/>
              </a:rPr>
              <a:t>Worship</a:t>
            </a:r>
            <a:endParaRPr kumimoji="0" sz="2667" b="0" i="0" u="none" strike="noStrike" kern="0" cap="none" spc="0" normalizeH="0" baseline="0" noProof="0" dirty="0">
              <a:ln>
                <a:noFill/>
              </a:ln>
              <a:solidFill>
                <a:srgbClr val="000000"/>
              </a:solidFill>
              <a:effectLst/>
              <a:uLnTx/>
              <a:uFillTx/>
              <a:latin typeface="Corsiva"/>
              <a:ea typeface="Corsiva"/>
              <a:cs typeface="Corsiva"/>
              <a:sym typeface="Corsiva"/>
            </a:endParaRPr>
          </a:p>
        </p:txBody>
      </p:sp>
      <p:sp>
        <p:nvSpPr>
          <p:cNvPr id="851" name="Google Shape;851;p8"/>
          <p:cNvSpPr txBox="1"/>
          <p:nvPr/>
        </p:nvSpPr>
        <p:spPr>
          <a:xfrm>
            <a:off x="6553200" y="5029204"/>
            <a:ext cx="4038600" cy="847427"/>
          </a:xfrm>
          <a:prstGeom prst="rect">
            <a:avLst/>
          </a:prstGeom>
          <a:noFill/>
          <a:ln>
            <a:noFill/>
          </a:ln>
        </p:spPr>
        <p:txBody>
          <a:bodyPr spcFirstLastPara="1" wrap="square" lIns="121900" tIns="60925" rIns="121900" bIns="609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100"/>
              <a:buFont typeface="Arial"/>
              <a:buNone/>
              <a:tabLst/>
              <a:defRPr/>
            </a:pPr>
            <a:endParaRPr kumimoji="0" sz="2800" b="1" i="0" u="none" strike="noStrike" kern="0" cap="none" spc="0" normalizeH="0" baseline="0" noProof="0">
              <a:ln>
                <a:noFill/>
              </a:ln>
              <a:solidFill>
                <a:srgbClr val="191300"/>
              </a:solidFill>
              <a:effectLst/>
              <a:uLnTx/>
              <a:uFillTx/>
              <a:latin typeface="Corsiva"/>
              <a:ea typeface="Corsiva"/>
              <a:cs typeface="Corsiva"/>
              <a:sym typeface="Corsiva"/>
            </a:endParaRPr>
          </a:p>
        </p:txBody>
      </p:sp>
      <p:sp>
        <p:nvSpPr>
          <p:cNvPr id="852" name="Google Shape;852;p8" descr="data:image/png;base64,iVBORw0KGgoAAAANSUhEUgAAAU8AAACWCAMAAABpVfqTAAAAh1BMVEX///8AAAAlJSUjIyMgICAbGxv39/cYGBgaGhr6+vr09PQSEhINDQ0WFha+vr4nJyfl5eWcnJyioqLe3t6oqKjNzc3Hx8fs7OzW1taNjY1fX1/o6OhWVlawsLC2traTk5M7OzswMDBDQ0Nra2uFhYV5eXlGRkZ0dHROTk41NTV2dnZiYmKHh4cib79XAAAZn0lEQVR4nO1d52KjuhKODC4U07vpxcY27/98V6KKjmwnu3tPvh/nJBvqMH1Go6+vX/ziF7/4xS9+8Z8Fw6qGoAVFmmWprfiGyv7pJ/pnwVpadt2DIaKnrB/+9LP9a2AMO0S0SwLPsC4N+Q4XS5Afd/iHXLn80ef7p8D6DiRl5qkzbHiwFBeAq8f87GP9o9ATAJ7eGvsdhCcA9v+NMmW+iTcYjQaOsO3irEID+x/k0YNkGb4nF1ni5JF45FrLcN5H+TMrPmd1GQXwgUlwgk8D4SN3/gGwku7LmRPzJe34KHZuaSBrni8IRgnf9zRI5ec1QgfESeC/SVaf5z3ScxRwe+uePwFT1wrnXvGh6KSKoEuHRblCTqKWusgg3zTrxbtKMdBeedirSMLRPwvW8tK8IiSVp5ohkZ6uZZBZXfkFmioge9GrLMDf6DsdLC+7VrIdJbIhvazoWT24Aj4RiGSfcYH+6g3hp/jL7DxrBDkNeB6SM7eFD3xtVnhAp2e7qbgA5x1DLUdvnPxhmEIBIxHuzIGTK+sfdD/0FIBU3XSoBYL37pUU+G9/jFsZPcih20OfeJAH3xAUCw5wjfXDrJcMEQ4GdJqefYJo22f8LEzveQIcTZ/B+SZ8l4m8FCBcE/sLIPaSRhCezU9qaQJedTJehRWEgN9TNAdC+3VDsAWHAISLdzhwygdus685gq1jjZ+UeT2NIGPuIDGv8juSsZGpWRskC6/nfsQhl2uVkdf0fC4f/jkYGQ3OFCJmLBO6l0O4YCNFJRf4c3/TwvceoobqlP/z22B4g95+H3p6AidqR51BGLytsyUANh/rg2Ta3LFg4aOa24nC3Mv/iS0995tPfRWWHYEjtdvtwb74hL7OgLv9YDMWJ/3aWzZ7iuAEBAJ0R66egeXx3zdySzCVEIn5jubB8zOiADV/QnJ8NmV0JTDnpUlXMjMVows9MXqeiU4nAgMdQWiAdrsjCJVPuUYyqdIPJkLKJJ052LgTPmeI+LNXaPouBlWLHdjvStbMPuiXnQCJvCPIYKizpTntqRNHkBHTF3cARNJLbMHBi0s5h1oz9j4ZASFLShOeYw8dguA6fSCzJ/UfWWSPirYGmjy/xcRbKc8jOae44+3DIcP9Fa/ZGdAvnInbZZn0cXSky8OKmiekVw4hiEkvsgzGv4LzrmRNUQP2Zy+uv+TkHbgeAQ9zF7gThzepjy5XZW6rpI4JRurlHUhFzZrnMicxaV3fgFs++pw1mYXRk3h15qHYkPh5kKhUoXurkhMw74uRAhr0UmtS/LnKmRmfdXDrR9/u0Ddw8OjSmuGgOtghgIfOEMpHalN3UMN/Jv3IKvfSoJeCXksOQ+gtriAD9mt5HAu36NaMeSemJ1N+GKWfCYHffDbKJYCagVLQd+de8tENQTF/EiGgL6+Wzgl5LuOKKfI5/jTvhBd9lJ5w0U+EwIck5vMRBBccd6VFB1nvYbW7R6xPWFO1DF9TgvSROE4OEYZhnrvPnAOFHwIezIY3s/Awt9CcKxoROg5edXyC6ImxJHhX4FklqgSdBrQ8eKQLYBUQbgo6WNXwgsy9041jfHWTrLCDQFE0TVHkoAD7UxzuOFGk726qGSQVJxOTcWYuMZ8QxTZG7SY4AxeOf88FbQUduu4TioNSkMK2lyh6UAX5UdeL6TgpFN+SpjgF+fICeg+e54MEeX3X1N/qnNwxWoUzEmPwGy+GIIDaW0U+B34i/PV1LxEKeulsQrWZTEpRAd3bSwym/8pIQkUYiDAJfGtR4O61GUVBCLwaczHkhAa8o2yhKR6y23MxYfzYcKUKQUs0xJ+Y0T2sp5W1GTnoBJ3n07mQuNR1HrzJMegJqOTbedW2esxt31pXOaUlQsHHBWAxvCnYkM43YU2jBtgr63MOgrq14inloI2l0OfFTpPWY3gwmRFvBZ0Gd2X+derWKfkM75NXP7O6/DyVhXeOQGLd1i/JBjEnKzzOwFluZdBy7BdxzkRuNJ4BwBrCMoD/Vrmjy6cnYJxAaCz67gjcxVLis2EMAQk27ekBVJWo8A7cQCcwqLUvj1T0ZSItZqUAPBb8Ug+npzxryRUQrRUKD8oRXDFRkyv108Bep6c39MpZWWwFPVvhL7+7uBVxe8iTNPxPbJMW3m8VPUvfzplUUXoCwvmCEZ7lY+dDVoEH7hJF0Xfjev4BMpMYDcqMzbL2UkHPR7VugKMqix4qqxx2qJXVxUsoStzRR2r/fKHwzgLeaAUe/nSaOsiU+fOML2T3OEKZT1qYUB/eg0lOPxgFotagP9nCgvdKfa75xwxq2KqdSMaLwal23beVMEIbFd6vdeH9XkSAeqHCGUBTVEYiiF4wjJ3rbvO4/SSPJn1LEy5k1XRU/eWcQMAaSy+6l8ZljnNkKtjew1QB8Yp1rUwBVFlqndlEMfrWll4lKqi68B6XhXf/hQAcUvBaZRp36FcHzDfGaSCcuHzU//bSouGx0rpiyUfhNY9DCv2I7HY6dVcRl/dNCRu5OsqtnU3Ims7GLjbGyCIo4oiYudKwJZNsLaG3gCr8XtskvXqg+aTDIR3nDEYVOAEsF94suYx7+ArIkiZzfm6CfVxtEz1RGpff7+iSNU9AlDeGenpGlbXiM7j3uxhk0jReVD2kXbueAlhs5rLEYW9WMPLU5fXKman7MMy1A1kTlnrKve7jMhU5V1P04EyLYuke7cTbxs4jqziXxDxxlD36sgpZSFaaIvRF+EpZWWt1xLTPv+yEug1WOHQzoNQ0yqMuJS3nvxgjoUtiUrRIb4xNL3JTeOcf8hT734gkPm9cT+ScyCU9VxSOD/BikDMV9yifSiVCK1X90OS7l+pQVl33paDQlhbOXQ0NGd8tC++owQZllqfyLQwJg1bPWXo8Yvnw1nqVxsKoVUyXmAWQf6QhLmvCtaim56wEq3JUshklUiHqljFKb3X5Vaw6DqUBnVaG1p1KMwQEr5J0Wt4rBV8A66kgtRUley7Nod4/spBIqLVPWziedj8l5dqwWXRuIgr0PgvuDqvFVRx6BrnfXNabEnhju/Yywal8TMTmTOm4BVtS9FajYxe+XAqe73euMK2RrJBPHCPJFTGhoyPaOhKz2qCy13kO1W+VezoIQ82p481w8/PawLdbgb8hdR9uWpchbCjdWiEI3m64eKKMkdSQc2znrOCOiEnBQPtahV4P0FlUFMFO6FBWC6vI6QRirf+I4pQ52Fy0YJCkU1isGV029tzY9IbKA5Q4+U2KCoiGfEvPnmvIClnVR3wGXLfg1sPpLoNxdGFlXN0TMpE6DqYqXZvb9zWUXrSaWPMAv2a6NcDabclnMvJKAWH9CqC21SWwZJwl5zw40vSxzABhH7di5kav28PwWchLVxMK+j6Y8PWtqfzYljUYJfbl2VAqQPlZdmB7R4O1LRBjtAg4xhtVtBRgqDxfRtWSauUFD8J0lAGqyjtRzcouzqBmAE15FdRfZ6LAKe/7trFMLdT3EmuL5JD0sClbi6uGA9n+5TUSEkZOvhw98BQBf9xDqsVjWiI4PV3LdikUPamyd9RcBQkhmShJFxvpea31kVrHmg+iDqHnZtWIen/Bg2zBYgMBo+fTvvKA5yApd45szCeua9zV6tdKWv06e0fznL0Q1AsTHlOwRk/GlFRL98DdV1C5WA75M/B840lU32ZJHExJg4HY1TZIlWnNnvx5T6OCBRJkJxAWs5JW9wFK5YWc5VbQaRgHLfIBO+HfBJNvejAtQQsyJ296/LlTeI9j1NXgiDS9j460CL3RXZ4Enn7ZQFhCfmONNESdnArBKmcTBj2QkiICfXQzTV//IAxIDLd+RRqyaJarCV+l6U8rFSSEeGxB7L6NZlVfztx75XWI7i3QfMOSWBV0PcNWaZFiUKgGmjmAKB4+FJIi1DageiHqqriXc27M6Y/GmKoueHL2jM48jSi5o/dHDoRbbxJHlYtZAkUoTZqev21QZwo3+qes+Yis5RVu1RVyim+Bb+GKo8ATRRlSnZj6lHQtgxGwmPmfX4tuWp79rMZE8NE1fyaPLIV4PJKnew3bFTLc3YmOZ45vvM/NmXK78nmkICpZlNtVgr7blqaXxjYEWV5Tl5N7pXvimzKx/J3pBeomtIfWMLt4sLxEBGI6q/rfAou4ULGzW+LUSJJHWqAJHIaumgemZ9sJWlONNkuknHdiU4/bPI2IHwVhiZeEfFVGuGlznSFaP/flgCSdDDUlLwHA8f/A3BnmjJGTYD0DW6VrGD/mq8TyHjwJ/LUU56qDHrjghHwK7movFjv3/UjAB9x8N6CeLrls3wUHZ0+SQmME46iL3Vj08z4h0ll6QxjGkl0ecHuaR57JiowKg8AWdTIskV9/gN16CfuT8HByEiX/MqA/QWPRw2C6Aj4Lpurs8BIa0ZID+9DboHivwzrF6nqpgyeC4uco2lOeRFVGNuP4picErYKRCadFJE/Vrla/8yAOrK8tfeDWSLjFDTxg5D9H0XuPntvX21gP/lhrzXu9djAkCVMOhsOBM73b88DVSi0z4WQdjMAJqX2UF7Xpe47cj/um5nT9taFK5CgwYibOVnN00JqokoNeffOvxmZ1cfCTI1K7kDPdeSlXE/xTI+a/gHB40HnjTYU6Lv5eYEEjCFEQv+WeUMfXfYlULOPU2NbbdxASJOUweti52oIY4p+6dEilr3REPGZ7LiSdlz7hU6vMunXv4HxAmdnVgqmptAmPYz7Qt/aG9RDG7Yyqo9QZXJ1FaXiCEdSxybMIciE6n0/nFJRPLeGxB57Sc221tuDUpUoOCiqjDthFX3s3K6XRXAaoc2lb/VKXvDNtTE7o6o9igIBkcfHB5abuaITbL7EI3LaXWlBYqBQjanBN4T2uGmwG0RSzWAHCOhrqPrylfozxwGKE0ffaky2dmKqLHPhPKVa3e9BagXQVjCHUoKIGJKbYJoLisH8QP68Om1ECJ2yUwGOqjlrfbpKco2BYmCzFLsAeq9vgU9KOGaPmqR7TnWASZK2yVgyJic/8CAYMGc/QUy3O9SgBHm92Mub1gzBJz1EAJhIFdAijte9fb0wA7CPvHrShgz4RIqld4f1e9O9tDJ5lslvl4OfNKIG2e9nUfV9nv+Z9nUn+HDFS8cLKyGRgNHXytXXTwNiz00HD7IIVxE3hPRz3PB8GLsiE/VTT/bBsrGe76ra3+3xTRzhBz+H9hZfm94l9rTE3m4EYnbeMvVUKgF+4ZS40t4WMrgvvJ6ctvLNCkGaFUpVUor51HT1aw5pYWtSncRLNPp05JueQeMZr/YVqX6ieH1KfbPegmBZrR4nw3Jnjj9SOgsF1YXR8F7RnoTVGaY8gUp+3L4EI6obbvJFLacB389lr8zog59Dn1l5t3SpC/LeceBjBNLq8EqaDgpqWewrVP1A1Ke5nI+3eK/pCzx4IuDZry8Yc6GaGjMzMksAKEXbgcJjfjC+5BWzvQ8Qfio1aa9R5HIdrWeKs6nKiSO05fsAWhwE58plsGePdm/VIItaHOHbSl71xVXZEnj/fpzrV35ibUeBO1kRh8BUw7St1xawI1DVOcUefuKaghOsXfUSQqZBdsvf8VH+IMTqbdHTSZ9Abt+R+ZrpH+26IXIwqBA6kZl3l5PjeOycTZ7UYd7o0SWbo+ffrH0PmRnhzwO6LELHk3W32k1qesaWeX6G2KzwIgiRCP0EaUPRxQMohD1rjP/bdY8YLG0E/FwP3W5649J+Z2W5jhlNeKCtIfpCmsjBXcW9xMFUXHPc0tRPLRt/QzbTHxNs2GK5OwoHHz5JNNyuMo3HVJh+fTM6eHylYCphU6SsJP7Qk/5ZH12caKJ6gW5aqSpKkqqqlG4Im25l7R7kGuhRtGhS+LpXeEIe9ZvxMXNxN7PzKFAzRiQ5WTcqnXJmxi76mPVnJMgRPttObk8f3iKJgXMGfKUqMYjdB+2Tpr20toWJFUmabF8uqOto75JmHkUjTNHwUKorC2H3eUlvWfKMuErf5uc6vfNZe4UHoGKrVg2MdWBv4VtBRf8i07b0NT53zpMvBITe3Ts6eo9hJMvjQmucJJTwPzWa5OXF5xP25NsdhBBPPBCSfmIfWmPc2f9yyovnVBUz6acRIo8C6lJZLJ+j72f6Q4anjdDm0i0rmRvWTJLYmWBd2ScLLHTsKZ1c2bG1f8I3PNZ8fzkCCJjpqGK9xtBEl0y5iYhoW7b7npS+2SLNDQT/Xgh4vdWT0vHmn746bhnwL671PnrZvkRmqg+WhLrh+C/U8evT8ij/gtDX0bH7Pql/LRfkWHjLVBMWrg36Eiyyr3TtBX0l96U19RSywF4KkfFZ/OF8zj5CSGA462n/M2VDGN3t+hfGJiZIVK7SqI8TJe8bkmzl1hG5hBW6030duIEnZmWi9tq4gB6TjdtV7oJ4l6KWJyWzPEgEOui2C3Fu50KB939m97zVUPNZ6lpV5qq1ygE83qVz46ZGlzaoDGKOvd3yOoGrJHsa3Zx5Emf/mzPTedYPdSieVEPZ+NT+wGdSzbxJKdm28Mqm3AinvKYYOqn1qVh3sbFJyXLwbBfj9ngPizfsgLWtYGRAXOv2yQQ5kbe37BlTBSpvNKL3N1rsOQYjfDGEgQWiFa5XZRKxJKC66HQP+hKawXF/Z8mkTWO3Mz9bbRxZdfnsEotWnZ44be5QH6oKGyrXq6cZmygV1AtHU8qIFsH7CgzMNzzw/tzSAvQFfnMl++eOUvP02QftmO+g5RWYvTVcu9Op8O1Op5/fSPLd1lECNi+aisQ7Qr9rfXluHQgaPv0/w/2HK4bTfFfkyWmlzf2qfB118jOwN15/Ck+86GohIclHykpgw2r29s/SMBIw90XDtTmYNlNlS+TbojTdeATlMnYz7eGMDaiSqioI6dFP3FTGvMpGwmlpVJN3zXEKqbt+CGu0G+Q5nJoFsgPCtxgaxZ7aNntPO4Ek6u3Ksyn03KmIS7mKCNgJGTE0R8zQZ1MmVMoMmMmvWsTPzt9KxZQGpo4vTa55PMFKj2CkI7lWzDAfuhFvC6Ley75ZCY3A+7xl18B1vetmUv7mtVQPiG6ESStt1ZueAO0yIXdvv6IITdTyXRXg+3zRbs4Ma7MsOMHLbRYps3p5Ym+eZmjfgvuzBDQYpqrj/9MXXupUVHns0GQjt75YQOjioM6TMiB7B9TvlHMFb4kF1e+O1mi+P/1sCcjqxr6rjBj9FLpKquBzq9qR5EBakmzhadWiPZl18/750y62nOoF7aTng/toWI+Yg8FF5AM61mEN/PxfR6ndKFM8u8fI91BFehvbjWRffAn2l6uuTNI6paHToK0yKJB6vRTOoiCR6X5KfxZRYThKIrtyGUTwDWNlxftbFt0BbW27wCEkud/Cge5eRe8kBGFTQzQLRsOy2Eakw9SX2RDz8sGtaosmc1DegrEU3G8tEHdBwJOBoKhlNU0xnmrqWxfQObdPKh4lc6dY74W4JF2jQ6YWi3DdBWM24GeR7YZp+guZ+yiTjBBCHJqbu2U69EonL6+XvITh+sXey/bomm5Z+Aub6lij2S401qpZQAPBu4emrGpi5WIIfnuhTORyUF90MH0KgQQblSZYgYr0M1NbZqh9Dvr5ei381zjV1pdpDncqTNNAEQbdU9WKaJqrCG4LgKUGauHFdvDyd+P2RU8ypsbXl5IVtkOxj17T088ukN7QZ22+l5BjTEpQ0ybElRhjE2ElSWfN11WTYMoE0mH0sKfHQVi1htmnpx/Bc3cTF+siOul9of5ayQQRBkswRI8I7Vb2rbiBYqqTqgpzUbUzbhB3rTjzPbYvw7Tjwa0El++GN3JagOyMWDrVtG/dcmu7Eyaaln4O66hGRbmf0FlgPX+HnoFnRyYadA/VuqM31B/2jyUdZSbexhGuV3gdUuZ7mCU0d3Foe8rypaeknoS/vpaZ/bmOwF7FbHEwtdYL+8/7RJNTTfUF9vxSSfxTKQsMrmpe3pWnpR3Fw5pUowbzW7wI7N7Gh2+iI45M/L+gYpjdDQMj/gudMQDjxr82oVOi6Rz+W8dgKMwHPqSAkI9479xugjycIMd61bVpyPr/V8Qdg5WA0mvUwOXD+5xENBB7b/4S0M+QHoT4ASLH2WlZ+p872SSgg7H45aHnTGYKNYfkrcRBuPIgzxRcErbjG37WnPTHMTuCtB9fs7NyNBPibcTGUIstS+YXNqr4P18oBkeSorPui5sT0LzCU/wgYy/f6Xq8CXXrWq7bfQMOnfrZb5t+G4I6zShIASWWC9jzv+n8w3/Gvge0G0Lc2nTFue3FfcebCJK9fjMHssPRSabwZ4UaXs6t+ifkCeisJ96iPGCALRFMilfyKOTlwcvJ83frKg2tMsPnAL1p0iwHLYRc0hbZGSDzpq1ibwfaLKVTLjLhTPThkf3LrpRerM+1+MQUD0pIWm2kXfLceLvyVd1KwupJEFD6EpWtANf/QjI9/E4wkyNW4C4D6j8/ttIs226H8qRkffxKGR7qi/nCx/CC5HuvS8NMWOm8e4FNWANFmOP83YHU5uxWasTL/gZEswQsyN6qnW4huJtdbxyo4PVsS3nq7df3HwOpa6oRh/rwVsuYLgmHoEIYg+J5sZ0kzQALQYX4rFF/v7Y7BYORsE0jBf5Q9cTCmavio4+vpuleIPM9d95lkRYDmhuiqOTNBoh7A9rx1C3PRSpkP7en7H8Sjb4m+dGSo/nvG6HOohl7ISJ0eJC0epu5+QQq/tlL3yoUC6W8e5D2wWJbpR9a5/N+DMYLEdZOAeEu/X/ziF7/4xX8I/wMn5aujfV3aBgAAAABJRU5ErkJggg=="/>
          <p:cNvSpPr/>
          <p:nvPr/>
        </p:nvSpPr>
        <p:spPr>
          <a:xfrm>
            <a:off x="1679575" y="748906"/>
            <a:ext cx="304800" cy="2286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2400" b="0" i="0" u="none" strike="noStrike" kern="0" cap="none" spc="0" normalizeH="0" baseline="0" noProof="0">
              <a:ln>
                <a:noFill/>
              </a:ln>
              <a:solidFill>
                <a:srgbClr val="FFFFFF"/>
              </a:solidFill>
              <a:effectLst/>
              <a:uLnTx/>
              <a:uFillTx/>
              <a:latin typeface="Arial"/>
              <a:cs typeface="Arial"/>
              <a:sym typeface="Arial"/>
            </a:endParaRPr>
          </a:p>
        </p:txBody>
      </p:sp>
      <p:pic>
        <p:nvPicPr>
          <p:cNvPr id="853" name="Google Shape;853;p8" descr="Melody, Music, Notes, Flying, Stave, Stylized"/>
          <p:cNvPicPr preferRelativeResize="0"/>
          <p:nvPr/>
        </p:nvPicPr>
        <p:blipFill rotWithShape="1">
          <a:blip r:embed="rId3">
            <a:alphaModFix/>
          </a:blip>
          <a:srcRect/>
          <a:stretch/>
        </p:blipFill>
        <p:spPr>
          <a:xfrm>
            <a:off x="2819400" y="748906"/>
            <a:ext cx="6858000" cy="2571751"/>
          </a:xfrm>
          <a:prstGeom prst="rect">
            <a:avLst/>
          </a:prstGeom>
          <a:noFill/>
          <a:ln>
            <a:noFill/>
          </a:ln>
        </p:spPr>
      </p:pic>
      <p:sp>
        <p:nvSpPr>
          <p:cNvPr id="854" name="Google Shape;854;p8"/>
          <p:cNvSpPr txBox="1"/>
          <p:nvPr/>
        </p:nvSpPr>
        <p:spPr>
          <a:xfrm>
            <a:off x="8763000" y="5791201"/>
            <a:ext cx="3352800" cy="945829"/>
          </a:xfrm>
          <a:prstGeom prst="rect">
            <a:avLst/>
          </a:prstGeom>
          <a:noFill/>
          <a:ln>
            <a:noFill/>
          </a:ln>
        </p:spPr>
        <p:txBody>
          <a:bodyPr spcFirstLastPara="1" wrap="square" lIns="121900" tIns="60925" rIns="121900" bIns="60925" anchor="t" anchorCtr="0">
            <a:spAutoFit/>
          </a:bodyPr>
          <a:lstStyle/>
          <a:p>
            <a:pPr marL="0" marR="0" lvl="0" indent="0" algn="l" defTabSz="914400" rtl="0" eaLnBrk="1" fontAlgn="auto" latinLnBrk="0" hangingPunct="1">
              <a:lnSpc>
                <a:spcPct val="90000"/>
              </a:lnSpc>
              <a:spcBef>
                <a:spcPts val="0"/>
              </a:spcBef>
              <a:spcAft>
                <a:spcPts val="0"/>
              </a:spcAft>
              <a:buClr>
                <a:srgbClr val="000000"/>
              </a:buClr>
              <a:buSzPts val="2100"/>
              <a:buFont typeface="Corsiva"/>
              <a:buNone/>
              <a:tabLst/>
              <a:defRPr/>
            </a:pPr>
            <a:r>
              <a:rPr kumimoji="0" lang="zh-CN" altLang="en-US" sz="2800" b="1" i="0" u="none" strike="noStrike" kern="0" cap="none" spc="0" normalizeH="0" baseline="0" noProof="0" dirty="0">
                <a:ln>
                  <a:noFill/>
                </a:ln>
                <a:solidFill>
                  <a:srgbClr val="000000"/>
                </a:solidFill>
                <a:effectLst/>
                <a:uLnTx/>
                <a:uFillTx/>
                <a:latin typeface="KaiTi"/>
                <a:ea typeface="KaiTi"/>
                <a:cs typeface="KaiTi"/>
                <a:sym typeface="KaiTi"/>
              </a:rPr>
              <a:t>樂隊與敬拜團</a:t>
            </a:r>
            <a:endParaRPr kumimoji="0" sz="1867" b="0" i="0" u="none" strike="noStrike" kern="0" cap="none" spc="0" normalizeH="0" baseline="0" noProof="0" dirty="0">
              <a:ln>
                <a:noFill/>
              </a:ln>
              <a:solidFill>
                <a:srgbClr val="000000"/>
              </a:solidFill>
              <a:effectLst/>
              <a:uLnTx/>
              <a:uFillTx/>
              <a:latin typeface="KaiTi"/>
              <a:ea typeface="KaiTi"/>
              <a:cs typeface="KaiTi"/>
              <a:sym typeface="KaiTi"/>
            </a:endParaRPr>
          </a:p>
          <a:p>
            <a:pPr marL="0" marR="0" lvl="0" indent="0" algn="l" defTabSz="914400" rtl="0" eaLnBrk="1" fontAlgn="auto" latinLnBrk="0" hangingPunct="1">
              <a:lnSpc>
                <a:spcPct val="90000"/>
              </a:lnSpc>
              <a:spcBef>
                <a:spcPts val="751"/>
              </a:spcBef>
              <a:spcAft>
                <a:spcPts val="0"/>
              </a:spcAft>
              <a:buClr>
                <a:srgbClr val="000000"/>
              </a:buClr>
              <a:buSzTx/>
              <a:buFont typeface="Arial"/>
              <a:buNone/>
              <a:tabLst/>
              <a:defRPr/>
            </a:pPr>
            <a:r>
              <a:rPr kumimoji="0" lang="en-US" altLang="zh-CN" sz="2400" b="1" i="0" u="none" strike="noStrike" kern="0" cap="none" spc="0" normalizeH="0" baseline="0" noProof="0" dirty="0">
                <a:ln>
                  <a:noFill/>
                </a:ln>
                <a:solidFill>
                  <a:srgbClr val="000000"/>
                </a:solidFill>
                <a:effectLst/>
                <a:uLnTx/>
                <a:uFillTx/>
                <a:latin typeface="Times New Roman" panose="02020603050405020304" pitchFamily="18" charset="0"/>
                <a:ea typeface="Corsiva"/>
                <a:cs typeface="Times New Roman" panose="02020603050405020304" pitchFamily="18" charset="0"/>
                <a:sym typeface="Corsiva"/>
              </a:rPr>
              <a:t>Orchestra and Choir</a:t>
            </a:r>
            <a:endParaRPr kumimoji="0" b="0" i="0" u="none" strike="noStrike" kern="0" cap="none" spc="0" normalizeH="0" baseline="0" noProof="0" dirty="0">
              <a:ln>
                <a:noFill/>
              </a:ln>
              <a:solidFill>
                <a:srgbClr val="000000"/>
              </a:solidFill>
              <a:effectLst/>
              <a:uLnTx/>
              <a:uFillTx/>
              <a:latin typeface="Times New Roman" panose="02020603050405020304" pitchFamily="18" charset="0"/>
              <a:ea typeface="Corsiva"/>
              <a:cs typeface="Times New Roman" panose="02020603050405020304" pitchFamily="18" charset="0"/>
              <a:sym typeface="Corsiva"/>
            </a:endParaRPr>
          </a:p>
        </p:txBody>
      </p:sp>
      <p:pic>
        <p:nvPicPr>
          <p:cNvPr id="855" name="Google Shape;855;p8"/>
          <p:cNvPicPr preferRelativeResize="0"/>
          <p:nvPr/>
        </p:nvPicPr>
        <p:blipFill rotWithShape="1">
          <a:blip r:embed="rId4">
            <a:alphaModFix/>
          </a:blip>
          <a:srcRect/>
          <a:stretch/>
        </p:blipFill>
        <p:spPr>
          <a:xfrm>
            <a:off x="7731522" y="5791201"/>
            <a:ext cx="953501" cy="926643"/>
          </a:xfrm>
          <a:prstGeom prst="rect">
            <a:avLst/>
          </a:prstGeom>
          <a:noFill/>
          <a:ln>
            <a:noFill/>
          </a:ln>
        </p:spPr>
      </p:pic>
    </p:spTree>
    <p:extLst>
      <p:ext uri="{BB962C8B-B14F-4D97-AF65-F5344CB8AC3E}">
        <p14:creationId xmlns:p14="http://schemas.microsoft.com/office/powerpoint/2010/main" val="2877801734"/>
      </p:ext>
    </p:extLst>
  </p:cSld>
  <p:clrMapOvr>
    <a:masterClrMapping/>
  </p:clrMapOvr>
  <p:transition spd="med">
    <p:wedg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9"/>
        <p:cNvGrpSpPr/>
        <p:nvPr/>
      </p:nvGrpSpPr>
      <p:grpSpPr>
        <a:xfrm>
          <a:off x="0" y="0"/>
          <a:ext cx="0" cy="0"/>
          <a:chOff x="0" y="0"/>
          <a:chExt cx="0" cy="0"/>
        </a:xfrm>
      </p:grpSpPr>
      <p:pic>
        <p:nvPicPr>
          <p:cNvPr id="1380" name="Google Shape;1380;g276f6c494f3_2_6"/>
          <p:cNvPicPr preferRelativeResize="0"/>
          <p:nvPr/>
        </p:nvPicPr>
        <p:blipFill>
          <a:blip r:embed="rId3">
            <a:alphaModFix amt="49000"/>
          </a:blip>
          <a:stretch>
            <a:fillRect/>
          </a:stretch>
        </p:blipFill>
        <p:spPr>
          <a:xfrm>
            <a:off x="0" y="0"/>
            <a:ext cx="12192000" cy="6858000"/>
          </a:xfrm>
          <a:prstGeom prst="rect">
            <a:avLst/>
          </a:prstGeom>
          <a:noFill/>
          <a:ln>
            <a:noFill/>
          </a:ln>
        </p:spPr>
      </p:pic>
      <p:sp>
        <p:nvSpPr>
          <p:cNvPr id="1382" name="Google Shape;1382;g276f6c494f3_2_6"/>
          <p:cNvSpPr txBox="1"/>
          <p:nvPr/>
        </p:nvSpPr>
        <p:spPr>
          <a:xfrm>
            <a:off x="334537" y="1024531"/>
            <a:ext cx="11474604" cy="4808938"/>
          </a:xfrm>
          <a:prstGeom prst="rect">
            <a:avLst/>
          </a:prstGeom>
          <a:noFill/>
          <a:ln>
            <a:noFill/>
          </a:ln>
        </p:spPr>
        <p:txBody>
          <a:bodyPr spcFirstLastPara="1" wrap="square" lIns="121900" tIns="60925" rIns="121900" bIns="60925" anchor="ctr" anchorCtr="0">
            <a:spAutoFit/>
          </a:bodyPr>
          <a:lstStyle/>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lang="en-US" altLang="zh-TW" sz="8800" b="1" i="0" dirty="0">
                <a:solidFill>
                  <a:srgbClr val="0F0F0F"/>
                </a:solidFill>
                <a:effectLst/>
                <a:latin typeface="Times New Roman" panose="02020603050405020304" pitchFamily="18" charset="0"/>
                <a:ea typeface="KaiTi" panose="02010609060101010101" pitchFamily="49" charset="-122"/>
                <a:cs typeface="Times New Roman" panose="02020603050405020304" pitchFamily="18" charset="0"/>
              </a:rPr>
              <a:t>How Great Thou Art</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lang="zh-TW" altLang="en-US" sz="11500" b="1" i="0" dirty="0">
                <a:solidFill>
                  <a:srgbClr val="0F0F0F"/>
                </a:solidFill>
                <a:effectLst/>
                <a:latin typeface="KaiTi" panose="02010609060101010101" pitchFamily="49" charset="-122"/>
                <a:ea typeface="KaiTi" panose="02010609060101010101" pitchFamily="49" charset="-122"/>
              </a:rPr>
              <a:t>你真偉大</a:t>
            </a:r>
            <a:endParaRPr kumimoji="0" sz="11500" b="1" i="0" u="none" strike="noStrike" kern="0" cap="none" spc="0" normalizeH="0" baseline="0" noProof="0" dirty="0">
              <a:ln>
                <a:noFill/>
              </a:ln>
              <a:solidFill>
                <a:srgbClr val="000000"/>
              </a:solidFill>
              <a:effectLst/>
              <a:uLnTx/>
              <a:uFillTx/>
              <a:latin typeface="KaiTi" panose="02010609060101010101" pitchFamily="49" charset="-122"/>
              <a:ea typeface="KaiTi" panose="02010609060101010101" pitchFamily="49" charset="-122"/>
              <a:cs typeface="KaiTi"/>
              <a:sym typeface="KaiTi"/>
            </a:endParaRPr>
          </a:p>
        </p:txBody>
      </p:sp>
    </p:spTree>
    <p:extLst>
      <p:ext uri="{BB962C8B-B14F-4D97-AF65-F5344CB8AC3E}">
        <p14:creationId xmlns:p14="http://schemas.microsoft.com/office/powerpoint/2010/main" val="2420176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9"/>
        <p:cNvGrpSpPr/>
        <p:nvPr/>
      </p:nvGrpSpPr>
      <p:grpSpPr>
        <a:xfrm>
          <a:off x="0" y="0"/>
          <a:ext cx="0" cy="0"/>
          <a:chOff x="0" y="0"/>
          <a:chExt cx="0" cy="0"/>
        </a:xfrm>
      </p:grpSpPr>
      <p:pic>
        <p:nvPicPr>
          <p:cNvPr id="1380" name="Google Shape;1380;g276f6c494f3_2_6"/>
          <p:cNvPicPr preferRelativeResize="0"/>
          <p:nvPr/>
        </p:nvPicPr>
        <p:blipFill>
          <a:blip r:embed="rId3">
            <a:alphaModFix amt="49000"/>
          </a:blip>
          <a:stretch>
            <a:fillRect/>
          </a:stretch>
        </p:blipFill>
        <p:spPr>
          <a:xfrm>
            <a:off x="0" y="0"/>
            <a:ext cx="12192000" cy="6858000"/>
          </a:xfrm>
          <a:prstGeom prst="rect">
            <a:avLst/>
          </a:prstGeom>
          <a:noFill/>
          <a:ln>
            <a:noFill/>
          </a:ln>
        </p:spPr>
      </p:pic>
      <p:sp>
        <p:nvSpPr>
          <p:cNvPr id="1382" name="Google Shape;1382;g276f6c494f3_2_6"/>
          <p:cNvSpPr txBox="1"/>
          <p:nvPr/>
        </p:nvSpPr>
        <p:spPr>
          <a:xfrm>
            <a:off x="1170742" y="-178075"/>
            <a:ext cx="10738759" cy="6771014"/>
          </a:xfrm>
          <a:prstGeom prst="rect">
            <a:avLst/>
          </a:prstGeom>
          <a:noFill/>
          <a:ln>
            <a:noFill/>
          </a:ln>
        </p:spPr>
        <p:txBody>
          <a:bodyPr spcFirstLastPara="1" wrap="square" lIns="121900" tIns="60925" rIns="121900" bIns="60925" anchor="ctr" anchorCtr="0">
            <a:spAutoFit/>
          </a:bodyPr>
          <a:lstStyle/>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O Lord my God, when I in awesome wonder</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Consider all the works Thy hands have made,</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I see the stars, I hear the rolling thunder,</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Thy </a:t>
            </a:r>
            <a:r>
              <a:rPr kumimoji="0" lang="en-US" altLang="zh-TW" sz="3600" b="1" i="0" u="none" strike="noStrike" kern="0" cap="none" spc="0" normalizeH="0" baseline="0" noProof="0" dirty="0" err="1">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pow’r</a:t>
            </a:r>
            <a:r>
              <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 thru-out the universe displayed!</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主阿！我神，我每逢舉目觀看，</a:t>
            </a:r>
            <a:endPar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endParaRP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你手所造一切奇妙大工，</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看見星宿，又聽到隆隆雷聲，</a:t>
            </a:r>
            <a:endPar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endParaRP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你的大能遍滿了宇宙中。</a:t>
            </a:r>
          </a:p>
        </p:txBody>
      </p:sp>
    </p:spTree>
    <p:extLst>
      <p:ext uri="{BB962C8B-B14F-4D97-AF65-F5344CB8AC3E}">
        <p14:creationId xmlns:p14="http://schemas.microsoft.com/office/powerpoint/2010/main" val="2673170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9"/>
        <p:cNvGrpSpPr/>
        <p:nvPr/>
      </p:nvGrpSpPr>
      <p:grpSpPr>
        <a:xfrm>
          <a:off x="0" y="0"/>
          <a:ext cx="0" cy="0"/>
          <a:chOff x="0" y="0"/>
          <a:chExt cx="0" cy="0"/>
        </a:xfrm>
      </p:grpSpPr>
      <p:pic>
        <p:nvPicPr>
          <p:cNvPr id="1380" name="Google Shape;1380;g276f6c494f3_2_6"/>
          <p:cNvPicPr preferRelativeResize="0"/>
          <p:nvPr/>
        </p:nvPicPr>
        <p:blipFill>
          <a:blip r:embed="rId3">
            <a:alphaModFix amt="49000"/>
          </a:blip>
          <a:stretch>
            <a:fillRect/>
          </a:stretch>
        </p:blipFill>
        <p:spPr>
          <a:xfrm>
            <a:off x="0" y="0"/>
            <a:ext cx="12192000" cy="6858000"/>
          </a:xfrm>
          <a:prstGeom prst="rect">
            <a:avLst/>
          </a:prstGeom>
          <a:noFill/>
          <a:ln>
            <a:noFill/>
          </a:ln>
        </p:spPr>
      </p:pic>
      <p:sp>
        <p:nvSpPr>
          <p:cNvPr id="1382" name="Google Shape;1382;g276f6c494f3_2_6"/>
          <p:cNvSpPr txBox="1"/>
          <p:nvPr/>
        </p:nvSpPr>
        <p:spPr>
          <a:xfrm>
            <a:off x="1170742" y="-178075"/>
            <a:ext cx="10738759" cy="6771014"/>
          </a:xfrm>
          <a:prstGeom prst="rect">
            <a:avLst/>
          </a:prstGeom>
          <a:noFill/>
          <a:ln>
            <a:noFill/>
          </a:ln>
        </p:spPr>
        <p:txBody>
          <a:bodyPr spcFirstLastPara="1" wrap="square" lIns="121900" tIns="60925" rIns="121900" bIns="60925" anchor="ctr" anchorCtr="0">
            <a:spAutoFit/>
          </a:bodyPr>
          <a:lstStyle/>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Then sings my soul, my Savior God, to Thee;</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How great Thou art, how great Thou art!</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Then sings my soul, my Savior God, to Thee;</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How great Thou art, how great Thou art!</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我靈歌唱，讚美救主我神，</a:t>
            </a:r>
            <a:endPar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endParaRP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「你真偉大！何等偉大！」</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我靈歌唱，讚美救主我神，</a:t>
            </a:r>
            <a:endPar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endParaRP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「你真偉大！何等偉大！」</a:t>
            </a:r>
          </a:p>
        </p:txBody>
      </p:sp>
    </p:spTree>
    <p:extLst>
      <p:ext uri="{BB962C8B-B14F-4D97-AF65-F5344CB8AC3E}">
        <p14:creationId xmlns:p14="http://schemas.microsoft.com/office/powerpoint/2010/main" val="1339566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9"/>
        <p:cNvGrpSpPr/>
        <p:nvPr/>
      </p:nvGrpSpPr>
      <p:grpSpPr>
        <a:xfrm>
          <a:off x="0" y="0"/>
          <a:ext cx="0" cy="0"/>
          <a:chOff x="0" y="0"/>
          <a:chExt cx="0" cy="0"/>
        </a:xfrm>
      </p:grpSpPr>
      <p:pic>
        <p:nvPicPr>
          <p:cNvPr id="1380" name="Google Shape;1380;g276f6c494f3_2_6"/>
          <p:cNvPicPr preferRelativeResize="0"/>
          <p:nvPr/>
        </p:nvPicPr>
        <p:blipFill>
          <a:blip r:embed="rId3">
            <a:alphaModFix amt="49000"/>
          </a:blip>
          <a:stretch>
            <a:fillRect/>
          </a:stretch>
        </p:blipFill>
        <p:spPr>
          <a:xfrm>
            <a:off x="0" y="0"/>
            <a:ext cx="12192000" cy="6858000"/>
          </a:xfrm>
          <a:prstGeom prst="rect">
            <a:avLst/>
          </a:prstGeom>
          <a:noFill/>
          <a:ln>
            <a:noFill/>
          </a:ln>
        </p:spPr>
      </p:pic>
      <p:sp>
        <p:nvSpPr>
          <p:cNvPr id="1382" name="Google Shape;1382;g276f6c494f3_2_6"/>
          <p:cNvSpPr txBox="1"/>
          <p:nvPr/>
        </p:nvSpPr>
        <p:spPr>
          <a:xfrm>
            <a:off x="330820" y="0"/>
            <a:ext cx="11530360" cy="6771014"/>
          </a:xfrm>
          <a:prstGeom prst="rect">
            <a:avLst/>
          </a:prstGeom>
          <a:noFill/>
          <a:ln>
            <a:noFill/>
          </a:ln>
        </p:spPr>
        <p:txBody>
          <a:bodyPr spcFirstLastPara="1" wrap="square" lIns="121900" tIns="60925" rIns="121900" bIns="60925" anchor="ctr" anchorCtr="0">
            <a:spAutoFit/>
          </a:bodyPr>
          <a:lstStyle/>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當我想到，神竟願差祂兒子，</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降世捨命，我幾乎不領會，</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主在十架，甘願背我的重擔，</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流血捨身為要赦免我罪。</a:t>
            </a:r>
            <a:endPar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endParaRP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And when I think that God, His Son not sparing,</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Sent Him to die, I scarce can take it in –</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That on the cross, my burden gladly bearing,</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He bled and died to take away my sin!</a:t>
            </a:r>
          </a:p>
        </p:txBody>
      </p:sp>
    </p:spTree>
    <p:extLst>
      <p:ext uri="{BB962C8B-B14F-4D97-AF65-F5344CB8AC3E}">
        <p14:creationId xmlns:p14="http://schemas.microsoft.com/office/powerpoint/2010/main" val="940357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9"/>
        <p:cNvGrpSpPr/>
        <p:nvPr/>
      </p:nvGrpSpPr>
      <p:grpSpPr>
        <a:xfrm>
          <a:off x="0" y="0"/>
          <a:ext cx="0" cy="0"/>
          <a:chOff x="0" y="0"/>
          <a:chExt cx="0" cy="0"/>
        </a:xfrm>
      </p:grpSpPr>
      <p:pic>
        <p:nvPicPr>
          <p:cNvPr id="1380" name="Google Shape;1380;g276f6c494f3_2_6"/>
          <p:cNvPicPr preferRelativeResize="0"/>
          <p:nvPr/>
        </p:nvPicPr>
        <p:blipFill>
          <a:blip r:embed="rId3">
            <a:alphaModFix amt="49000"/>
          </a:blip>
          <a:stretch>
            <a:fillRect/>
          </a:stretch>
        </p:blipFill>
        <p:spPr>
          <a:xfrm>
            <a:off x="0" y="0"/>
            <a:ext cx="12192000" cy="6858000"/>
          </a:xfrm>
          <a:prstGeom prst="rect">
            <a:avLst/>
          </a:prstGeom>
          <a:noFill/>
          <a:ln>
            <a:noFill/>
          </a:ln>
        </p:spPr>
      </p:pic>
      <p:sp>
        <p:nvSpPr>
          <p:cNvPr id="1382" name="Google Shape;1382;g276f6c494f3_2_6"/>
          <p:cNvSpPr txBox="1"/>
          <p:nvPr/>
        </p:nvSpPr>
        <p:spPr>
          <a:xfrm>
            <a:off x="726620" y="242549"/>
            <a:ext cx="10738759" cy="6771014"/>
          </a:xfrm>
          <a:prstGeom prst="rect">
            <a:avLst/>
          </a:prstGeom>
          <a:noFill/>
          <a:ln>
            <a:noFill/>
          </a:ln>
        </p:spPr>
        <p:txBody>
          <a:bodyPr spcFirstLastPara="1" wrap="square" lIns="121900" tIns="60925" rIns="121900" bIns="60925" anchor="ctr" anchorCtr="0">
            <a:spAutoFit/>
          </a:bodyPr>
          <a:lstStyle/>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我靈歌唱，讚美救主我神，</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「你真偉大！何等偉大！」</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我靈歌唱，讚美救主我神，</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「你真偉大！何等偉大！」</a:t>
            </a:r>
            <a:endPar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endParaRP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Then sings my soul, my Savior God, to Thee;</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How great Thou art, how great Thou art!</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Then sings my soul, my Savior God, to Thee;</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How great Thou art, how great Thou art!</a:t>
            </a:r>
          </a:p>
        </p:txBody>
      </p:sp>
    </p:spTree>
    <p:extLst>
      <p:ext uri="{BB962C8B-B14F-4D97-AF65-F5344CB8AC3E}">
        <p14:creationId xmlns:p14="http://schemas.microsoft.com/office/powerpoint/2010/main" val="3687337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9"/>
        <p:cNvGrpSpPr/>
        <p:nvPr/>
      </p:nvGrpSpPr>
      <p:grpSpPr>
        <a:xfrm>
          <a:off x="0" y="0"/>
          <a:ext cx="0" cy="0"/>
          <a:chOff x="0" y="0"/>
          <a:chExt cx="0" cy="0"/>
        </a:xfrm>
      </p:grpSpPr>
      <p:pic>
        <p:nvPicPr>
          <p:cNvPr id="1380" name="Google Shape;1380;g276f6c494f3_2_6"/>
          <p:cNvPicPr preferRelativeResize="0"/>
          <p:nvPr/>
        </p:nvPicPr>
        <p:blipFill>
          <a:blip r:embed="rId3">
            <a:alphaModFix amt="49000"/>
          </a:blip>
          <a:stretch>
            <a:fillRect/>
          </a:stretch>
        </p:blipFill>
        <p:spPr>
          <a:xfrm>
            <a:off x="0" y="0"/>
            <a:ext cx="12192000" cy="6858000"/>
          </a:xfrm>
          <a:prstGeom prst="rect">
            <a:avLst/>
          </a:prstGeom>
          <a:noFill/>
          <a:ln>
            <a:noFill/>
          </a:ln>
        </p:spPr>
      </p:pic>
      <p:sp>
        <p:nvSpPr>
          <p:cNvPr id="1382" name="Google Shape;1382;g276f6c494f3_2_6"/>
          <p:cNvSpPr txBox="1"/>
          <p:nvPr/>
        </p:nvSpPr>
        <p:spPr>
          <a:xfrm>
            <a:off x="847357" y="0"/>
            <a:ext cx="10738759" cy="7602010"/>
          </a:xfrm>
          <a:prstGeom prst="rect">
            <a:avLst/>
          </a:prstGeom>
          <a:noFill/>
          <a:ln>
            <a:noFill/>
          </a:ln>
        </p:spPr>
        <p:txBody>
          <a:bodyPr spcFirstLastPara="1" wrap="square" lIns="121900" tIns="60925" rIns="121900" bIns="60925" anchor="ctr" anchorCtr="0">
            <a:spAutoFit/>
          </a:bodyPr>
          <a:lstStyle/>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When Christ shall come with shout of acclamation</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And take me home, what joy shall fill my heart!</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Then I shall bow in humble adoration</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And there proclaim, my God, how great Thou art!</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當主再來，歡呼聲響澈天空，</a:t>
            </a:r>
            <a:endPar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endParaRP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何等喜樂主接我回天家，</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我要跪下，謙恭的崇拜敬奉，</a:t>
            </a:r>
            <a:endPar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endParaRP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並要頌揚神阿你真偉大。</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endParaRPr kumimoji="0" lang="zh-TW"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endParaRPr>
          </a:p>
        </p:txBody>
      </p:sp>
    </p:spTree>
    <p:extLst>
      <p:ext uri="{BB962C8B-B14F-4D97-AF65-F5344CB8AC3E}">
        <p14:creationId xmlns:p14="http://schemas.microsoft.com/office/powerpoint/2010/main" val="1185377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9"/>
        <p:cNvGrpSpPr/>
        <p:nvPr/>
      </p:nvGrpSpPr>
      <p:grpSpPr>
        <a:xfrm>
          <a:off x="0" y="0"/>
          <a:ext cx="0" cy="0"/>
          <a:chOff x="0" y="0"/>
          <a:chExt cx="0" cy="0"/>
        </a:xfrm>
      </p:grpSpPr>
      <p:pic>
        <p:nvPicPr>
          <p:cNvPr id="1380" name="Google Shape;1380;g276f6c494f3_2_6"/>
          <p:cNvPicPr preferRelativeResize="0"/>
          <p:nvPr/>
        </p:nvPicPr>
        <p:blipFill>
          <a:blip r:embed="rId3">
            <a:alphaModFix amt="49000"/>
          </a:blip>
          <a:stretch>
            <a:fillRect/>
          </a:stretch>
        </p:blipFill>
        <p:spPr>
          <a:xfrm>
            <a:off x="0" y="0"/>
            <a:ext cx="12192000" cy="6858000"/>
          </a:xfrm>
          <a:prstGeom prst="rect">
            <a:avLst/>
          </a:prstGeom>
          <a:noFill/>
          <a:ln>
            <a:noFill/>
          </a:ln>
        </p:spPr>
      </p:pic>
      <p:sp>
        <p:nvSpPr>
          <p:cNvPr id="1382" name="Google Shape;1382;g276f6c494f3_2_6"/>
          <p:cNvSpPr txBox="1"/>
          <p:nvPr/>
        </p:nvSpPr>
        <p:spPr>
          <a:xfrm>
            <a:off x="1170742" y="-178075"/>
            <a:ext cx="10738759" cy="6771014"/>
          </a:xfrm>
          <a:prstGeom prst="rect">
            <a:avLst/>
          </a:prstGeom>
          <a:noFill/>
          <a:ln>
            <a:noFill/>
          </a:ln>
        </p:spPr>
        <p:txBody>
          <a:bodyPr spcFirstLastPara="1" wrap="square" lIns="121900" tIns="60925" rIns="121900" bIns="60925" anchor="ctr" anchorCtr="0">
            <a:spAutoFit/>
          </a:bodyPr>
          <a:lstStyle/>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Then sings my soul, my Savior God, to Thee;</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How great Thou art, how great Thou art!</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Then sings my soul, my Savior God, to Thee;</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How great Thou art, how great Thou art!</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我靈歌唱，讚美救主我神，</a:t>
            </a:r>
            <a:endPar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endParaRP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「你真偉大！何等偉大！」</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我靈歌唱，讚美救主我神，</a:t>
            </a:r>
            <a:endPar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endParaRP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「你真偉大！何等偉大！」</a:t>
            </a:r>
          </a:p>
        </p:txBody>
      </p:sp>
    </p:spTree>
    <p:extLst>
      <p:ext uri="{BB962C8B-B14F-4D97-AF65-F5344CB8AC3E}">
        <p14:creationId xmlns:p14="http://schemas.microsoft.com/office/powerpoint/2010/main" val="3698008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9"/>
        <p:cNvGrpSpPr/>
        <p:nvPr/>
      </p:nvGrpSpPr>
      <p:grpSpPr>
        <a:xfrm>
          <a:off x="0" y="0"/>
          <a:ext cx="0" cy="0"/>
          <a:chOff x="0" y="0"/>
          <a:chExt cx="0" cy="0"/>
        </a:xfrm>
      </p:grpSpPr>
      <p:pic>
        <p:nvPicPr>
          <p:cNvPr id="1380" name="Google Shape;1380;g276f6c494f3_2_6"/>
          <p:cNvPicPr preferRelativeResize="0"/>
          <p:nvPr/>
        </p:nvPicPr>
        <p:blipFill>
          <a:blip r:embed="rId3">
            <a:alphaModFix amt="49000"/>
          </a:blip>
          <a:stretch>
            <a:fillRect/>
          </a:stretch>
        </p:blipFill>
        <p:spPr>
          <a:xfrm>
            <a:off x="0" y="0"/>
            <a:ext cx="12192000" cy="6858000"/>
          </a:xfrm>
          <a:prstGeom prst="rect">
            <a:avLst/>
          </a:prstGeom>
          <a:noFill/>
          <a:ln>
            <a:noFill/>
          </a:ln>
        </p:spPr>
      </p:pic>
      <p:sp>
        <p:nvSpPr>
          <p:cNvPr id="1382" name="Google Shape;1382;g276f6c494f3_2_6"/>
          <p:cNvSpPr txBox="1"/>
          <p:nvPr/>
        </p:nvSpPr>
        <p:spPr>
          <a:xfrm>
            <a:off x="1170742" y="-178075"/>
            <a:ext cx="10738759" cy="6771014"/>
          </a:xfrm>
          <a:prstGeom prst="rect">
            <a:avLst/>
          </a:prstGeom>
          <a:noFill/>
          <a:ln>
            <a:noFill/>
          </a:ln>
        </p:spPr>
        <p:txBody>
          <a:bodyPr spcFirstLastPara="1" wrap="square" lIns="121900" tIns="60925" rIns="121900" bIns="60925" anchor="ctr" anchorCtr="0">
            <a:spAutoFit/>
          </a:bodyPr>
          <a:lstStyle/>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我靈歌唱，讚美救主我神，</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「你真偉大！何等偉大！」</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我靈歌唱，讚美救主我神，</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「你真偉大！何等偉大！」</a:t>
            </a:r>
            <a:endPar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endParaRP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Then sings my soul, my Savior God, to Thee;</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How great Thou art, how great Thou art!</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Then sings my soul, my Savior God, to Thee;</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TW" sz="36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How great Thou art, how great Thou art!</a:t>
            </a:r>
          </a:p>
        </p:txBody>
      </p:sp>
    </p:spTree>
    <p:extLst>
      <p:ext uri="{BB962C8B-B14F-4D97-AF65-F5344CB8AC3E}">
        <p14:creationId xmlns:p14="http://schemas.microsoft.com/office/powerpoint/2010/main" val="3473969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1311;g276f6c494f3_2_0">
            <a:extLst>
              <a:ext uri="{FF2B5EF4-FFF2-40B4-BE49-F238E27FC236}">
                <a16:creationId xmlns:a16="http://schemas.microsoft.com/office/drawing/2014/main" id="{EE7102D4-4360-8975-7311-58FDB706CBDD}"/>
              </a:ext>
            </a:extLst>
          </p:cNvPr>
          <p:cNvSpPr txBox="1"/>
          <p:nvPr/>
        </p:nvSpPr>
        <p:spPr>
          <a:xfrm>
            <a:off x="769434" y="2593733"/>
            <a:ext cx="10694020" cy="2339031"/>
          </a:xfrm>
          <a:prstGeom prst="rect">
            <a:avLst/>
          </a:prstGeom>
          <a:noFill/>
          <a:ln>
            <a:noFill/>
          </a:ln>
        </p:spPr>
        <p:txBody>
          <a:bodyPr spcFirstLastPara="1" wrap="square" lIns="121900" tIns="60925" rIns="121900" bIns="60925" anchor="ctr" anchorCtr="0">
            <a:spAutoFit/>
          </a:bodyPr>
          <a:lstStyle/>
          <a:p>
            <a:pPr algn="ctr"/>
            <a:r>
              <a:rPr lang="en-US" altLang="zh-TW" sz="7200" b="1" i="0" dirty="0">
                <a:solidFill>
                  <a:srgbClr val="0F0F0F"/>
                </a:solidFill>
                <a:effectLst/>
                <a:latin typeface="Times New Roman" panose="02020603050405020304" pitchFamily="18" charset="0"/>
                <a:ea typeface="KaiTi" panose="02010609060101010101" pitchFamily="49" charset="-122"/>
                <a:cs typeface="Times New Roman" panose="02020603050405020304" pitchFamily="18" charset="0"/>
              </a:rPr>
              <a:t>This is my Father’s world</a:t>
            </a:r>
          </a:p>
          <a:p>
            <a:pPr algn="ctr"/>
            <a:r>
              <a:rPr lang="zh-TW" altLang="en-US" sz="7200" b="1" i="0" dirty="0">
                <a:solidFill>
                  <a:srgbClr val="0F0F0F"/>
                </a:solidFill>
                <a:effectLst/>
                <a:latin typeface="Times New Roman" panose="02020603050405020304" pitchFamily="18" charset="0"/>
                <a:ea typeface="KaiTi" panose="02010609060101010101" pitchFamily="49" charset="-122"/>
                <a:cs typeface="Times New Roman" panose="02020603050405020304" pitchFamily="18" charset="0"/>
              </a:rPr>
              <a:t>這是天父世界</a:t>
            </a:r>
          </a:p>
        </p:txBody>
      </p:sp>
      <p:pic>
        <p:nvPicPr>
          <p:cNvPr id="14" name="Graphic 13">
            <a:extLst>
              <a:ext uri="{FF2B5EF4-FFF2-40B4-BE49-F238E27FC236}">
                <a16:creationId xmlns:a16="http://schemas.microsoft.com/office/drawing/2014/main" id="{C869953D-B0CD-E5DD-4D95-C075C0D622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0975" y="6157792"/>
            <a:ext cx="1647825" cy="538712"/>
          </a:xfrm>
          <a:prstGeom prst="rect">
            <a:avLst/>
          </a:prstGeom>
        </p:spPr>
      </p:pic>
    </p:spTree>
    <p:extLst>
      <p:ext uri="{BB962C8B-B14F-4D97-AF65-F5344CB8AC3E}">
        <p14:creationId xmlns:p14="http://schemas.microsoft.com/office/powerpoint/2010/main" val="1557084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pic>
        <p:nvPicPr>
          <p:cNvPr id="883" name="Google Shape;883;p2" descr="http://www.visitscotland.com/blog/wp-content/uploads/2013/04/shetland-sunrise.jpg"/>
          <p:cNvPicPr preferRelativeResize="0"/>
          <p:nvPr/>
        </p:nvPicPr>
        <p:blipFill rotWithShape="1">
          <a:blip r:embed="rId3">
            <a:alphaModFix amt="72000"/>
          </a:blip>
          <a:srcRect l="398" t="17653" r="318" b="7684"/>
          <a:stretch/>
        </p:blipFill>
        <p:spPr>
          <a:xfrm>
            <a:off x="-69880" y="1223"/>
            <a:ext cx="12259976" cy="6926325"/>
          </a:xfrm>
          <a:prstGeom prst="rect">
            <a:avLst/>
          </a:prstGeom>
          <a:noFill/>
          <a:ln w="9525" cap="flat" cmpd="sng">
            <a:solidFill>
              <a:srgbClr val="FFFF00"/>
            </a:solidFill>
            <a:prstDash val="solid"/>
            <a:round/>
            <a:headEnd type="none" w="sm" len="sm"/>
            <a:tailEnd type="none" w="sm" len="sm"/>
          </a:ln>
        </p:spPr>
      </p:pic>
      <p:sp>
        <p:nvSpPr>
          <p:cNvPr id="884" name="Google Shape;884;p2"/>
          <p:cNvSpPr txBox="1"/>
          <p:nvPr/>
        </p:nvSpPr>
        <p:spPr>
          <a:xfrm>
            <a:off x="-33988" y="552587"/>
            <a:ext cx="12260100" cy="5087400"/>
          </a:xfrm>
          <a:prstGeom prst="rect">
            <a:avLst/>
          </a:prstGeom>
          <a:noFill/>
          <a:ln>
            <a:noFill/>
          </a:ln>
          <a:effectLst>
            <a:outerShdw blurRad="25400">
              <a:srgbClr val="000000">
                <a:alpha val="47000"/>
              </a:srgbClr>
            </a:outerShdw>
          </a:effectLst>
        </p:spPr>
        <p:txBody>
          <a:bodyPr spcFirstLastPara="1" wrap="square" lIns="121900" tIns="60925" rIns="121900" bIns="60925" anchor="ctr" anchorCtr="0">
            <a:noAutofit/>
          </a:bodyPr>
          <a:lstStyle/>
          <a:p>
            <a:pPr marL="0" marR="0" lvl="0" indent="0" algn="ctr" defTabSz="914400" rtl="0" eaLnBrk="1" fontAlgn="auto" latinLnBrk="0" hangingPunct="1">
              <a:lnSpc>
                <a:spcPct val="100000"/>
              </a:lnSpc>
              <a:spcBef>
                <a:spcPts val="0"/>
              </a:spcBef>
              <a:spcAft>
                <a:spcPts val="0"/>
              </a:spcAft>
              <a:buClr>
                <a:srgbClr val="FFFF00"/>
              </a:buClr>
              <a:buSzPts val="3600"/>
              <a:buFont typeface="KaiTi"/>
              <a:buNone/>
              <a:tabLst/>
              <a:defRPr/>
            </a:pPr>
            <a:r>
              <a:rPr kumimoji="0" lang="en-US" sz="5867" b="0" i="0" u="none" strike="noStrike" kern="0" cap="none" spc="0" normalizeH="0" baseline="0" noProof="0">
                <a:ln>
                  <a:noFill/>
                </a:ln>
                <a:solidFill>
                  <a:srgbClr val="FFFF00"/>
                </a:solidFill>
                <a:effectLst/>
                <a:uLnTx/>
                <a:uFillTx/>
                <a:latin typeface="KaiTi"/>
                <a:ea typeface="KaiTi"/>
                <a:cs typeface="KaiTi"/>
                <a:sym typeface="KaiTi"/>
              </a:rPr>
              <a:t>惟耶和華在他的聖殿中</a:t>
            </a:r>
            <a:br>
              <a:rPr kumimoji="0" lang="en-US" sz="5867" b="0" i="0" u="none" strike="noStrike" kern="0" cap="none" spc="0" normalizeH="0" baseline="0" noProof="0">
                <a:ln>
                  <a:noFill/>
                </a:ln>
                <a:solidFill>
                  <a:srgbClr val="FFFF00"/>
                </a:solidFill>
                <a:effectLst/>
                <a:uLnTx/>
                <a:uFillTx/>
                <a:latin typeface="KaiTi"/>
                <a:ea typeface="KaiTi"/>
                <a:cs typeface="KaiTi"/>
                <a:sym typeface="KaiTi"/>
              </a:rPr>
            </a:br>
            <a:r>
              <a:rPr kumimoji="0" lang="en-US" sz="5867" b="0" i="0" u="none" strike="noStrike" kern="0" cap="none" spc="0" normalizeH="0" baseline="0" noProof="0">
                <a:ln>
                  <a:noFill/>
                </a:ln>
                <a:solidFill>
                  <a:srgbClr val="FFFF00"/>
                </a:solidFill>
                <a:effectLst/>
                <a:uLnTx/>
                <a:uFillTx/>
                <a:latin typeface="KaiTi"/>
                <a:ea typeface="KaiTi"/>
                <a:cs typeface="KaiTi"/>
                <a:sym typeface="KaiTi"/>
              </a:rPr>
              <a:t>全地的人都當在他面前</a:t>
            </a:r>
            <a:br>
              <a:rPr kumimoji="0" lang="en-US" sz="5867" b="0" i="0" u="none" strike="noStrike" kern="0" cap="none" spc="0" normalizeH="0" baseline="0" noProof="0">
                <a:ln>
                  <a:noFill/>
                </a:ln>
                <a:solidFill>
                  <a:srgbClr val="FFFF00"/>
                </a:solidFill>
                <a:effectLst/>
                <a:uLnTx/>
                <a:uFillTx/>
                <a:latin typeface="KaiTi"/>
                <a:ea typeface="KaiTi"/>
                <a:cs typeface="KaiTi"/>
                <a:sym typeface="KaiTi"/>
              </a:rPr>
            </a:br>
            <a:r>
              <a:rPr kumimoji="0" lang="en-US" sz="7200" b="1" i="0" u="none" strike="noStrike" kern="0" cap="none" spc="0" normalizeH="0" baseline="0" noProof="0">
                <a:ln>
                  <a:noFill/>
                </a:ln>
                <a:solidFill>
                  <a:srgbClr val="FFFF00"/>
                </a:solidFill>
                <a:effectLst/>
                <a:uLnTx/>
                <a:uFillTx/>
                <a:latin typeface="KaiTi"/>
                <a:ea typeface="KaiTi"/>
                <a:cs typeface="KaiTi"/>
                <a:sym typeface="KaiTi"/>
              </a:rPr>
              <a:t>肅敬靜默</a:t>
            </a:r>
            <a:br>
              <a:rPr kumimoji="0" lang="en-US" sz="5867" b="1" i="0" u="none" strike="noStrike" kern="0" cap="none" spc="0" normalizeH="0" baseline="0" noProof="0">
                <a:ln>
                  <a:noFill/>
                </a:ln>
                <a:solidFill>
                  <a:srgbClr val="FFFF00"/>
                </a:solidFill>
                <a:effectLst/>
                <a:uLnTx/>
                <a:uFillTx/>
                <a:latin typeface="Calibri"/>
                <a:ea typeface="Calibri"/>
                <a:cs typeface="Calibri"/>
                <a:sym typeface="Calibri"/>
              </a:rPr>
            </a:br>
            <a:br>
              <a:rPr kumimoji="0" lang="en-US" sz="1867" b="1" i="0" u="none" strike="noStrike" kern="0" cap="none" spc="0" normalizeH="0" baseline="0" noProof="0">
                <a:ln>
                  <a:noFill/>
                </a:ln>
                <a:solidFill>
                  <a:srgbClr val="FFFF00"/>
                </a:solidFill>
                <a:effectLst/>
                <a:uLnTx/>
                <a:uFillTx/>
                <a:latin typeface="Calibri"/>
                <a:ea typeface="Calibri"/>
                <a:cs typeface="Calibri"/>
                <a:sym typeface="Calibri"/>
              </a:rPr>
            </a:br>
            <a:r>
              <a:rPr kumimoji="0" lang="en-US" sz="4267" b="1" i="0" u="none" strike="noStrike" kern="0" cap="none" spc="0" normalizeH="0" baseline="0" noProof="0">
                <a:ln>
                  <a:noFill/>
                </a:ln>
                <a:solidFill>
                  <a:srgbClr val="FFFF00"/>
                </a:solidFill>
                <a:effectLst/>
                <a:uLnTx/>
                <a:uFillTx/>
                <a:latin typeface="Corsiva"/>
                <a:ea typeface="Corsiva"/>
                <a:cs typeface="Corsiva"/>
                <a:sym typeface="Corsiva"/>
              </a:rPr>
              <a:t>The LORD is in His Holy temple</a:t>
            </a:r>
            <a:br>
              <a:rPr kumimoji="0" lang="en-US" sz="4267" b="1" i="0" u="none" strike="noStrike" kern="0" cap="none" spc="0" normalizeH="0" baseline="0" noProof="0">
                <a:ln>
                  <a:noFill/>
                </a:ln>
                <a:solidFill>
                  <a:srgbClr val="FFFF00"/>
                </a:solidFill>
                <a:effectLst/>
                <a:uLnTx/>
                <a:uFillTx/>
                <a:latin typeface="Corsiva"/>
                <a:ea typeface="Corsiva"/>
                <a:cs typeface="Corsiva"/>
                <a:sym typeface="Corsiva"/>
              </a:rPr>
            </a:br>
            <a:r>
              <a:rPr kumimoji="0" lang="en-US" sz="4267" b="1" i="0" u="none" strike="noStrike" kern="0" cap="none" spc="0" normalizeH="0" baseline="0" noProof="0">
                <a:ln>
                  <a:noFill/>
                </a:ln>
                <a:solidFill>
                  <a:srgbClr val="FFFF00"/>
                </a:solidFill>
                <a:effectLst/>
                <a:uLnTx/>
                <a:uFillTx/>
                <a:latin typeface="Corsiva"/>
                <a:ea typeface="Corsiva"/>
                <a:cs typeface="Corsiva"/>
                <a:sym typeface="Corsiva"/>
              </a:rPr>
              <a:t>Let all the earth keep silence before Him</a:t>
            </a:r>
            <a:br>
              <a:rPr kumimoji="0" lang="en-US" sz="4267" b="1" i="0" u="none" strike="noStrike" kern="0" cap="none" spc="0" normalizeH="0" baseline="0" noProof="0">
                <a:ln>
                  <a:noFill/>
                </a:ln>
                <a:solidFill>
                  <a:srgbClr val="FFFF00"/>
                </a:solidFill>
                <a:effectLst/>
                <a:uLnTx/>
                <a:uFillTx/>
                <a:latin typeface="Corsiva"/>
                <a:ea typeface="Corsiva"/>
                <a:cs typeface="Corsiva"/>
                <a:sym typeface="Corsiva"/>
              </a:rPr>
            </a:br>
            <a:r>
              <a:rPr kumimoji="0" lang="en-US" sz="4267" b="1" i="0" u="none" strike="noStrike" kern="0" cap="none" spc="0" normalizeH="0" baseline="0" noProof="0">
                <a:ln>
                  <a:noFill/>
                </a:ln>
                <a:solidFill>
                  <a:srgbClr val="FFFF00"/>
                </a:solidFill>
                <a:effectLst/>
                <a:uLnTx/>
                <a:uFillTx/>
                <a:latin typeface="Corsiva"/>
                <a:ea typeface="Corsiva"/>
                <a:cs typeface="Corsiva"/>
                <a:sym typeface="Corsiva"/>
              </a:rPr>
              <a:t>(Hab. 2：20)</a:t>
            </a:r>
            <a:endParaRPr kumimoji="0" sz="6400" b="1" i="0" u="none" strike="noStrike" kern="0" cap="none" spc="0" normalizeH="0" baseline="0" noProof="0">
              <a:ln>
                <a:noFill/>
              </a:ln>
              <a:solidFill>
                <a:srgbClr val="FFFF00"/>
              </a:solidFill>
              <a:effectLst/>
              <a:uLnTx/>
              <a:uFillTx/>
              <a:latin typeface="Corsiva"/>
              <a:ea typeface="Corsiva"/>
              <a:cs typeface="Corsiva"/>
              <a:sym typeface="Corsiv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411C6F1-19D5-2957-1B2D-417CDE9B6153}"/>
            </a:ext>
          </a:extLst>
        </p:cNvPr>
        <p:cNvGrpSpPr/>
        <p:nvPr/>
      </p:nvGrpSpPr>
      <p:grpSpPr>
        <a:xfrm>
          <a:off x="0" y="0"/>
          <a:ext cx="0" cy="0"/>
          <a:chOff x="0" y="0"/>
          <a:chExt cx="0" cy="0"/>
        </a:xfrm>
      </p:grpSpPr>
      <p:sp>
        <p:nvSpPr>
          <p:cNvPr id="5" name="Google Shape;1311;g276f6c494f3_2_0">
            <a:extLst>
              <a:ext uri="{FF2B5EF4-FFF2-40B4-BE49-F238E27FC236}">
                <a16:creationId xmlns:a16="http://schemas.microsoft.com/office/drawing/2014/main" id="{42AA7E07-F586-B67D-E052-D41645991294}"/>
              </a:ext>
            </a:extLst>
          </p:cNvPr>
          <p:cNvSpPr txBox="1"/>
          <p:nvPr/>
        </p:nvSpPr>
        <p:spPr>
          <a:xfrm>
            <a:off x="959005" y="56277"/>
            <a:ext cx="10292575" cy="6217016"/>
          </a:xfrm>
          <a:prstGeom prst="rect">
            <a:avLst/>
          </a:prstGeom>
          <a:noFill/>
          <a:ln>
            <a:noFill/>
          </a:ln>
        </p:spPr>
        <p:txBody>
          <a:bodyPr spcFirstLastPara="1" wrap="square" lIns="121900" tIns="60925" rIns="121900" bIns="60925" anchor="ctr" anchorCtr="0">
            <a:spAutoFit/>
          </a:bodyPr>
          <a:lstStyle/>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This is my Father's world,</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And to my listening ears</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All nature sings, and round me rings</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The music of the spheres.</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CN" altLang="en-US"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這是天父世界，我要側耳傾聽，</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CN" altLang="en-US"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宇宙唱歌四圍響應，星辰作樂同聲。</a:t>
            </a:r>
          </a:p>
        </p:txBody>
      </p:sp>
      <p:pic>
        <p:nvPicPr>
          <p:cNvPr id="3" name="Graphic 2">
            <a:extLst>
              <a:ext uri="{FF2B5EF4-FFF2-40B4-BE49-F238E27FC236}">
                <a16:creationId xmlns:a16="http://schemas.microsoft.com/office/drawing/2014/main" id="{8D29EDAB-A352-179A-C24A-AEF70BC4D0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0975" y="6157792"/>
            <a:ext cx="1647825" cy="538712"/>
          </a:xfrm>
          <a:prstGeom prst="rect">
            <a:avLst/>
          </a:prstGeom>
        </p:spPr>
      </p:pic>
    </p:spTree>
    <p:extLst>
      <p:ext uri="{BB962C8B-B14F-4D97-AF65-F5344CB8AC3E}">
        <p14:creationId xmlns:p14="http://schemas.microsoft.com/office/powerpoint/2010/main" val="1044227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411C6F1-19D5-2957-1B2D-417CDE9B6153}"/>
            </a:ext>
          </a:extLst>
        </p:cNvPr>
        <p:cNvGrpSpPr/>
        <p:nvPr/>
      </p:nvGrpSpPr>
      <p:grpSpPr>
        <a:xfrm>
          <a:off x="0" y="0"/>
          <a:ext cx="0" cy="0"/>
          <a:chOff x="0" y="0"/>
          <a:chExt cx="0" cy="0"/>
        </a:xfrm>
      </p:grpSpPr>
      <p:sp>
        <p:nvSpPr>
          <p:cNvPr id="5" name="Google Shape;1311;g276f6c494f3_2_0">
            <a:extLst>
              <a:ext uri="{FF2B5EF4-FFF2-40B4-BE49-F238E27FC236}">
                <a16:creationId xmlns:a16="http://schemas.microsoft.com/office/drawing/2014/main" id="{42AA7E07-F586-B67D-E052-D41645991294}"/>
              </a:ext>
            </a:extLst>
          </p:cNvPr>
          <p:cNvSpPr txBox="1"/>
          <p:nvPr/>
        </p:nvSpPr>
        <p:spPr>
          <a:xfrm>
            <a:off x="959005" y="56277"/>
            <a:ext cx="10292575" cy="6217016"/>
          </a:xfrm>
          <a:prstGeom prst="rect">
            <a:avLst/>
          </a:prstGeom>
          <a:noFill/>
          <a:ln>
            <a:noFill/>
          </a:ln>
        </p:spPr>
        <p:txBody>
          <a:bodyPr spcFirstLastPara="1" wrap="square" lIns="121900" tIns="60925" rIns="121900" bIns="60925" anchor="ctr" anchorCtr="0">
            <a:spAutoFit/>
          </a:bodyPr>
          <a:lstStyle/>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This is my Father's world:</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I rest me in the thought</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Of rocks and trees, of skies and seas--</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His hand the wonders wrought.</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這是天父世界：我心滿有安寧；</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樹木花草，蒼天碧海，述說天父全能</a:t>
            </a:r>
          </a:p>
        </p:txBody>
      </p:sp>
      <p:pic>
        <p:nvPicPr>
          <p:cNvPr id="3" name="Graphic 2">
            <a:extLst>
              <a:ext uri="{FF2B5EF4-FFF2-40B4-BE49-F238E27FC236}">
                <a16:creationId xmlns:a16="http://schemas.microsoft.com/office/drawing/2014/main" id="{8D29EDAB-A352-179A-C24A-AEF70BC4D0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0975" y="6157792"/>
            <a:ext cx="1647825" cy="538712"/>
          </a:xfrm>
          <a:prstGeom prst="rect">
            <a:avLst/>
          </a:prstGeom>
        </p:spPr>
      </p:pic>
    </p:spTree>
    <p:extLst>
      <p:ext uri="{BB962C8B-B14F-4D97-AF65-F5344CB8AC3E}">
        <p14:creationId xmlns:p14="http://schemas.microsoft.com/office/powerpoint/2010/main" val="3873914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411C6F1-19D5-2957-1B2D-417CDE9B6153}"/>
            </a:ext>
          </a:extLst>
        </p:cNvPr>
        <p:cNvGrpSpPr/>
        <p:nvPr/>
      </p:nvGrpSpPr>
      <p:grpSpPr>
        <a:xfrm>
          <a:off x="0" y="0"/>
          <a:ext cx="0" cy="0"/>
          <a:chOff x="0" y="0"/>
          <a:chExt cx="0" cy="0"/>
        </a:xfrm>
      </p:grpSpPr>
      <p:sp>
        <p:nvSpPr>
          <p:cNvPr id="5" name="Google Shape;1311;g276f6c494f3_2_0">
            <a:extLst>
              <a:ext uri="{FF2B5EF4-FFF2-40B4-BE49-F238E27FC236}">
                <a16:creationId xmlns:a16="http://schemas.microsoft.com/office/drawing/2014/main" id="{42AA7E07-F586-B67D-E052-D41645991294}"/>
              </a:ext>
            </a:extLst>
          </p:cNvPr>
          <p:cNvSpPr txBox="1"/>
          <p:nvPr/>
        </p:nvSpPr>
        <p:spPr>
          <a:xfrm>
            <a:off x="959005" y="56276"/>
            <a:ext cx="10292575" cy="6217016"/>
          </a:xfrm>
          <a:prstGeom prst="rect">
            <a:avLst/>
          </a:prstGeom>
          <a:noFill/>
          <a:ln>
            <a:noFill/>
          </a:ln>
        </p:spPr>
        <p:txBody>
          <a:bodyPr spcFirstLastPara="1" wrap="square" lIns="121900" tIns="60925" rIns="121900" bIns="60925" anchor="ctr" anchorCtr="0">
            <a:spAutoFit/>
          </a:bodyPr>
          <a:lstStyle/>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這是天父世界，小鳥長翅飛鳴；</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清晨明亮好花美麗，證明天理精深。</a:t>
            </a:r>
            <a:endPar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endParaRP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This is my Father's world:</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The birds their carols raise,</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The morning light, the lily white,</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Declare their Maker's praise.</a:t>
            </a:r>
          </a:p>
        </p:txBody>
      </p:sp>
      <p:pic>
        <p:nvPicPr>
          <p:cNvPr id="3" name="Graphic 2">
            <a:extLst>
              <a:ext uri="{FF2B5EF4-FFF2-40B4-BE49-F238E27FC236}">
                <a16:creationId xmlns:a16="http://schemas.microsoft.com/office/drawing/2014/main" id="{8D29EDAB-A352-179A-C24A-AEF70BC4D0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0975" y="6157792"/>
            <a:ext cx="1647825" cy="538712"/>
          </a:xfrm>
          <a:prstGeom prst="rect">
            <a:avLst/>
          </a:prstGeom>
        </p:spPr>
      </p:pic>
    </p:spTree>
    <p:extLst>
      <p:ext uri="{BB962C8B-B14F-4D97-AF65-F5344CB8AC3E}">
        <p14:creationId xmlns:p14="http://schemas.microsoft.com/office/powerpoint/2010/main" val="89881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411C6F1-19D5-2957-1B2D-417CDE9B6153}"/>
            </a:ext>
          </a:extLst>
        </p:cNvPr>
        <p:cNvGrpSpPr/>
        <p:nvPr/>
      </p:nvGrpSpPr>
      <p:grpSpPr>
        <a:xfrm>
          <a:off x="0" y="0"/>
          <a:ext cx="0" cy="0"/>
          <a:chOff x="0" y="0"/>
          <a:chExt cx="0" cy="0"/>
        </a:xfrm>
      </p:grpSpPr>
      <p:sp>
        <p:nvSpPr>
          <p:cNvPr id="5" name="Google Shape;1311;g276f6c494f3_2_0">
            <a:extLst>
              <a:ext uri="{FF2B5EF4-FFF2-40B4-BE49-F238E27FC236}">
                <a16:creationId xmlns:a16="http://schemas.microsoft.com/office/drawing/2014/main" id="{42AA7E07-F586-B67D-E052-D41645991294}"/>
              </a:ext>
            </a:extLst>
          </p:cNvPr>
          <p:cNvSpPr txBox="1"/>
          <p:nvPr/>
        </p:nvSpPr>
        <p:spPr>
          <a:xfrm>
            <a:off x="959005" y="56276"/>
            <a:ext cx="10292575" cy="6217016"/>
          </a:xfrm>
          <a:prstGeom prst="rect">
            <a:avLst/>
          </a:prstGeom>
          <a:noFill/>
          <a:ln>
            <a:noFill/>
          </a:ln>
        </p:spPr>
        <p:txBody>
          <a:bodyPr spcFirstLastPara="1" wrap="square" lIns="121900" tIns="60925" rIns="121900" bIns="60925" anchor="ctr" anchorCtr="0">
            <a:spAutoFit/>
          </a:bodyPr>
          <a:lstStyle/>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CN" altLang="en-US"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這是天父世界</a:t>
            </a:r>
            <a:r>
              <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 </a:t>
            </a:r>
            <a:r>
              <a:rPr kumimoji="0" lang="zh-CN" altLang="en-US"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他爱普及万千</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CN" altLang="en-US"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风吹之草将他表现，天父充满世间。</a:t>
            </a:r>
            <a:endPar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endParaRP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This is my Father's world:</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He shines in all that's fair;</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In the rustling grass I hear Him pass,</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He speaks to me everywhere.</a:t>
            </a:r>
          </a:p>
        </p:txBody>
      </p:sp>
      <p:pic>
        <p:nvPicPr>
          <p:cNvPr id="3" name="Graphic 2">
            <a:extLst>
              <a:ext uri="{FF2B5EF4-FFF2-40B4-BE49-F238E27FC236}">
                <a16:creationId xmlns:a16="http://schemas.microsoft.com/office/drawing/2014/main" id="{8D29EDAB-A352-179A-C24A-AEF70BC4D0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0975" y="6157792"/>
            <a:ext cx="1647825" cy="538712"/>
          </a:xfrm>
          <a:prstGeom prst="rect">
            <a:avLst/>
          </a:prstGeom>
        </p:spPr>
      </p:pic>
    </p:spTree>
    <p:extLst>
      <p:ext uri="{BB962C8B-B14F-4D97-AF65-F5344CB8AC3E}">
        <p14:creationId xmlns:p14="http://schemas.microsoft.com/office/powerpoint/2010/main" val="4025171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411C6F1-19D5-2957-1B2D-417CDE9B6153}"/>
            </a:ext>
          </a:extLst>
        </p:cNvPr>
        <p:cNvGrpSpPr/>
        <p:nvPr/>
      </p:nvGrpSpPr>
      <p:grpSpPr>
        <a:xfrm>
          <a:off x="0" y="0"/>
          <a:ext cx="0" cy="0"/>
          <a:chOff x="0" y="0"/>
          <a:chExt cx="0" cy="0"/>
        </a:xfrm>
      </p:grpSpPr>
      <p:sp>
        <p:nvSpPr>
          <p:cNvPr id="5" name="Google Shape;1311;g276f6c494f3_2_0">
            <a:extLst>
              <a:ext uri="{FF2B5EF4-FFF2-40B4-BE49-F238E27FC236}">
                <a16:creationId xmlns:a16="http://schemas.microsoft.com/office/drawing/2014/main" id="{42AA7E07-F586-B67D-E052-D41645991294}"/>
              </a:ext>
            </a:extLst>
          </p:cNvPr>
          <p:cNvSpPr txBox="1"/>
          <p:nvPr/>
        </p:nvSpPr>
        <p:spPr>
          <a:xfrm>
            <a:off x="278781" y="56277"/>
            <a:ext cx="11563814" cy="6217016"/>
          </a:xfrm>
          <a:prstGeom prst="rect">
            <a:avLst/>
          </a:prstGeom>
          <a:noFill/>
          <a:ln>
            <a:noFill/>
          </a:ln>
        </p:spPr>
        <p:txBody>
          <a:bodyPr spcFirstLastPara="1" wrap="square" lIns="121900" tIns="60925" rIns="121900" bIns="60925" anchor="ctr" anchorCtr="0">
            <a:spAutoFit/>
          </a:bodyPr>
          <a:lstStyle/>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This is my Father's world:</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O let me ne'er forget</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That though the wrong seems oft so strong,</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God is the Ruler yet.</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這是天父世界，求主叫我不忘，</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罪惡雖然好像得勝，天父卻仍掌管</a:t>
            </a:r>
          </a:p>
        </p:txBody>
      </p:sp>
      <p:pic>
        <p:nvPicPr>
          <p:cNvPr id="3" name="Graphic 2">
            <a:extLst>
              <a:ext uri="{FF2B5EF4-FFF2-40B4-BE49-F238E27FC236}">
                <a16:creationId xmlns:a16="http://schemas.microsoft.com/office/drawing/2014/main" id="{8D29EDAB-A352-179A-C24A-AEF70BC4D0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0975" y="6157792"/>
            <a:ext cx="1647825" cy="538712"/>
          </a:xfrm>
          <a:prstGeom prst="rect">
            <a:avLst/>
          </a:prstGeom>
        </p:spPr>
      </p:pic>
    </p:spTree>
    <p:extLst>
      <p:ext uri="{BB962C8B-B14F-4D97-AF65-F5344CB8AC3E}">
        <p14:creationId xmlns:p14="http://schemas.microsoft.com/office/powerpoint/2010/main" val="2652647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411C6F1-19D5-2957-1B2D-417CDE9B6153}"/>
            </a:ext>
          </a:extLst>
        </p:cNvPr>
        <p:cNvGrpSpPr/>
        <p:nvPr/>
      </p:nvGrpSpPr>
      <p:grpSpPr>
        <a:xfrm>
          <a:off x="0" y="0"/>
          <a:ext cx="0" cy="0"/>
          <a:chOff x="0" y="0"/>
          <a:chExt cx="0" cy="0"/>
        </a:xfrm>
      </p:grpSpPr>
      <p:sp>
        <p:nvSpPr>
          <p:cNvPr id="5" name="Google Shape;1311;g276f6c494f3_2_0">
            <a:extLst>
              <a:ext uri="{FF2B5EF4-FFF2-40B4-BE49-F238E27FC236}">
                <a16:creationId xmlns:a16="http://schemas.microsoft.com/office/drawing/2014/main" id="{42AA7E07-F586-B67D-E052-D41645991294}"/>
              </a:ext>
            </a:extLst>
          </p:cNvPr>
          <p:cNvSpPr txBox="1"/>
          <p:nvPr/>
        </p:nvSpPr>
        <p:spPr>
          <a:xfrm>
            <a:off x="278781" y="56277"/>
            <a:ext cx="11563814" cy="6217016"/>
          </a:xfrm>
          <a:prstGeom prst="rect">
            <a:avLst/>
          </a:prstGeom>
          <a:noFill/>
          <a:ln>
            <a:noFill/>
          </a:ln>
        </p:spPr>
        <p:txBody>
          <a:bodyPr spcFirstLastPara="1" wrap="square" lIns="121900" tIns="60925" rIns="121900" bIns="60925" anchor="ctr" anchorCtr="0">
            <a:spAutoFit/>
          </a:bodyPr>
          <a:lstStyle/>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This is my Father's world:</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Why should my heart be sad?</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The Lord is King: let the heavens ring!</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God reigns; let earth be glad!</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這是天父世界，我心不必憂傷，</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父神是王，天地同唱，歌聲充滿萬方。</a:t>
            </a:r>
          </a:p>
        </p:txBody>
      </p:sp>
      <p:pic>
        <p:nvPicPr>
          <p:cNvPr id="3" name="Graphic 2">
            <a:extLst>
              <a:ext uri="{FF2B5EF4-FFF2-40B4-BE49-F238E27FC236}">
                <a16:creationId xmlns:a16="http://schemas.microsoft.com/office/drawing/2014/main" id="{8D29EDAB-A352-179A-C24A-AEF70BC4D0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0975" y="6157792"/>
            <a:ext cx="1647825" cy="538712"/>
          </a:xfrm>
          <a:prstGeom prst="rect">
            <a:avLst/>
          </a:prstGeom>
        </p:spPr>
      </p:pic>
    </p:spTree>
    <p:extLst>
      <p:ext uri="{BB962C8B-B14F-4D97-AF65-F5344CB8AC3E}">
        <p14:creationId xmlns:p14="http://schemas.microsoft.com/office/powerpoint/2010/main" val="890800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411C6F1-19D5-2957-1B2D-417CDE9B6153}"/>
            </a:ext>
          </a:extLst>
        </p:cNvPr>
        <p:cNvGrpSpPr/>
        <p:nvPr/>
      </p:nvGrpSpPr>
      <p:grpSpPr>
        <a:xfrm>
          <a:off x="0" y="0"/>
          <a:ext cx="0" cy="0"/>
          <a:chOff x="0" y="0"/>
          <a:chExt cx="0" cy="0"/>
        </a:xfrm>
      </p:grpSpPr>
      <p:sp>
        <p:nvSpPr>
          <p:cNvPr id="5" name="Google Shape;1311;g276f6c494f3_2_0">
            <a:extLst>
              <a:ext uri="{FF2B5EF4-FFF2-40B4-BE49-F238E27FC236}">
                <a16:creationId xmlns:a16="http://schemas.microsoft.com/office/drawing/2014/main" id="{42AA7E07-F586-B67D-E052-D41645991294}"/>
              </a:ext>
            </a:extLst>
          </p:cNvPr>
          <p:cNvSpPr txBox="1"/>
          <p:nvPr/>
        </p:nvSpPr>
        <p:spPr>
          <a:xfrm>
            <a:off x="278781" y="56277"/>
            <a:ext cx="11563814" cy="6217016"/>
          </a:xfrm>
          <a:prstGeom prst="rect">
            <a:avLst/>
          </a:prstGeom>
          <a:noFill/>
          <a:ln>
            <a:noFill/>
          </a:ln>
        </p:spPr>
        <p:txBody>
          <a:bodyPr spcFirstLastPara="1" wrap="square" lIns="121900" tIns="60925" rIns="121900" bIns="60925" anchor="ctr" anchorCtr="0">
            <a:spAutoFit/>
          </a:bodyPr>
          <a:lstStyle/>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這是天父世界，我心不必憂傷，</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zh-TW" altLang="en-US"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父神是王，天地同唱，歌聲充滿萬方。</a:t>
            </a:r>
            <a:endPar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endParaRP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This is my Father's world:</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Why should my heart be sad?</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The Lord is King: let the heavens ring!</a:t>
            </a:r>
          </a:p>
          <a:p>
            <a:pPr marL="0" marR="0" lvl="0" indent="0" algn="ctr" defTabSz="914400" rtl="0" eaLnBrk="1" fontAlgn="auto" latinLnBrk="0" hangingPunct="1">
              <a:lnSpc>
                <a:spcPct val="150000"/>
              </a:lnSpc>
              <a:spcBef>
                <a:spcPts val="0"/>
              </a:spcBef>
              <a:spcAft>
                <a:spcPts val="0"/>
              </a:spcAft>
              <a:buClr>
                <a:srgbClr val="000000"/>
              </a:buClr>
              <a:buSzPts val="6400"/>
              <a:buFont typeface="Arial"/>
              <a:buNone/>
              <a:tabLst/>
              <a:defRPr/>
            </a:pPr>
            <a:r>
              <a:rPr kumimoji="0" lang="en-US" altLang="zh-CN" sz="4400" b="1" i="0" u="none" strike="noStrike" kern="0" cap="none" spc="0" normalizeH="0" baseline="0" noProof="0" dirty="0">
                <a:ln>
                  <a:noFill/>
                </a:ln>
                <a:solidFill>
                  <a:srgbClr val="000000"/>
                </a:solidFill>
                <a:effectLst/>
                <a:uLnTx/>
                <a:uFillTx/>
                <a:latin typeface="Times New Roman" panose="02020603050405020304" pitchFamily="18" charset="0"/>
                <a:ea typeface="KaiTi"/>
                <a:cs typeface="Times New Roman" panose="02020603050405020304" pitchFamily="18" charset="0"/>
                <a:sym typeface="KaiTi"/>
              </a:rPr>
              <a:t>God reigns; let earth be glad!</a:t>
            </a:r>
          </a:p>
        </p:txBody>
      </p:sp>
      <p:pic>
        <p:nvPicPr>
          <p:cNvPr id="3" name="Graphic 2">
            <a:extLst>
              <a:ext uri="{FF2B5EF4-FFF2-40B4-BE49-F238E27FC236}">
                <a16:creationId xmlns:a16="http://schemas.microsoft.com/office/drawing/2014/main" id="{8D29EDAB-A352-179A-C24A-AEF70BC4D0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0975" y="6157792"/>
            <a:ext cx="1647825" cy="538712"/>
          </a:xfrm>
          <a:prstGeom prst="rect">
            <a:avLst/>
          </a:prstGeom>
        </p:spPr>
      </p:pic>
    </p:spTree>
    <p:extLst>
      <p:ext uri="{BB962C8B-B14F-4D97-AF65-F5344CB8AC3E}">
        <p14:creationId xmlns:p14="http://schemas.microsoft.com/office/powerpoint/2010/main" val="1486921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2755"/>
            <a:ext cx="12192000" cy="68524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631902" y="1104900"/>
            <a:ext cx="10928195"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2pPr>
            <a:lvl3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3pPr>
            <a:lvl4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4pPr>
            <a:lvl5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5pPr>
            <a:lvl6pPr marL="4572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6pPr>
            <a:lvl7pPr marL="9144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7pPr>
            <a:lvl8pPr marL="13716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8pPr>
            <a:lvl9pPr marL="18288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9pPr>
          </a:lstStyle>
          <a:p>
            <a:pPr marL="0" marR="0" lvl="0" indent="0" algn="ctr" defTabSz="914400" rtl="0" eaLnBrk="1" fontAlgn="base" latinLnBrk="0" hangingPunct="1">
              <a:lnSpc>
                <a:spcPct val="100000"/>
              </a:lnSpc>
              <a:spcBef>
                <a:spcPts val="600"/>
              </a:spcBef>
              <a:spcAft>
                <a:spcPct val="0"/>
              </a:spcAft>
              <a:buClrTx/>
              <a:buSzTx/>
              <a:buFont typeface="Arial"/>
              <a:buNone/>
              <a:tabLst/>
              <a:defRPr/>
            </a:pPr>
            <a:r>
              <a:rPr kumimoji="1" lang="zh-TW" altLang="en-US" sz="6000" i="0" u="none" strike="noStrike" kern="0" cap="none" spc="0" normalizeH="0" baseline="0" noProof="0" dirty="0">
                <a:ln>
                  <a:noFill/>
                </a:ln>
                <a:solidFill>
                  <a:prstClr val="white"/>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 </a:t>
            </a:r>
            <a:r>
              <a:rPr kumimoji="1" lang="en-US" altLang="zh-TW" sz="6000" i="0" u="none" strike="noStrike" kern="0" cap="none" spc="0" normalizeH="0" baseline="0" noProof="0" dirty="0">
                <a:ln>
                  <a:noFill/>
                </a:ln>
                <a:solidFill>
                  <a:prstClr val="white"/>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Nothing but the Blood of Jesus</a:t>
            </a:r>
          </a:p>
          <a:p>
            <a:pPr marL="0" marR="0" lvl="0" indent="0" algn="ctr" defTabSz="914400" rtl="0" eaLnBrk="1" fontAlgn="base" latinLnBrk="0" hangingPunct="1">
              <a:lnSpc>
                <a:spcPct val="100000"/>
              </a:lnSpc>
              <a:spcBef>
                <a:spcPts val="600"/>
              </a:spcBef>
              <a:spcAft>
                <a:spcPct val="0"/>
              </a:spcAft>
              <a:buClrTx/>
              <a:buSzTx/>
              <a:buFont typeface="Arial"/>
              <a:buNone/>
              <a:tabLst/>
              <a:defRPr/>
            </a:pPr>
            <a:r>
              <a:rPr kumimoji="1" lang="zh-TW" altLang="en-US" sz="6000" i="0" u="none" strike="noStrike" kern="0" cap="none" spc="0" normalizeH="0" baseline="0" noProof="0" dirty="0">
                <a:ln>
                  <a:noFill/>
                </a:ln>
                <a:solidFill>
                  <a:prstClr val="white"/>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惟靠主耶稣的宝血</a:t>
            </a:r>
          </a:p>
          <a:p>
            <a:pPr marL="0" marR="0" lvl="0" indent="0" algn="ctr" defTabSz="914400" rtl="0" eaLnBrk="1" fontAlgn="base" latinLnBrk="0" hangingPunct="1">
              <a:lnSpc>
                <a:spcPct val="100000"/>
              </a:lnSpc>
              <a:spcBef>
                <a:spcPts val="600"/>
              </a:spcBef>
              <a:spcAft>
                <a:spcPct val="0"/>
              </a:spcAft>
              <a:buClrTx/>
              <a:buSzTx/>
              <a:buFont typeface="Arial"/>
              <a:buNone/>
              <a:tabLst/>
              <a:defRPr/>
            </a:pPr>
            <a:endParaRPr kumimoji="1" lang="zh-Hant" altLang="en-US" sz="3600" i="0" u="none" strike="noStrike" kern="0" cap="none" spc="0" normalizeH="0" baseline="0" noProof="0" dirty="0">
              <a:ln>
                <a:noFill/>
              </a:ln>
              <a:solidFill>
                <a:prstClr val="white"/>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Arial"/>
            </a:endParaRPr>
          </a:p>
        </p:txBody>
      </p:sp>
    </p:spTree>
    <p:extLst>
      <p:ext uri="{BB962C8B-B14F-4D97-AF65-F5344CB8AC3E}">
        <p14:creationId xmlns:p14="http://schemas.microsoft.com/office/powerpoint/2010/main" val="371103218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flipH="1">
            <a:off x="0" y="5510"/>
            <a:ext cx="12192000" cy="68524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178420" y="0"/>
            <a:ext cx="11831443" cy="6852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2pPr>
            <a:lvl3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3pPr>
            <a:lvl4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4pPr>
            <a:lvl5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5pPr>
            <a:lvl6pPr marL="4572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6pPr>
            <a:lvl7pPr marL="9144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7pPr>
            <a:lvl8pPr marL="13716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8pPr>
            <a:lvl9pPr marL="18288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9pPr>
          </a:lstStyle>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What can wash away my sin?</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Nothing but the blood of Jesus.</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What can make me whole again?</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Nothing but the blood of Jesus.</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我罪怎能得洗净？</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惟靠主耶稣的宝血；</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我心怎能得完全？</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惟靠主耶稣的宝血。</a:t>
            </a:r>
          </a:p>
        </p:txBody>
      </p:sp>
    </p:spTree>
    <p:extLst>
      <p:ext uri="{BB962C8B-B14F-4D97-AF65-F5344CB8AC3E}">
        <p14:creationId xmlns:p14="http://schemas.microsoft.com/office/powerpoint/2010/main" val="411080554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flipH="1">
            <a:off x="0" y="5510"/>
            <a:ext cx="12192000" cy="6852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txBox="1">
            <a:spLocks/>
          </p:cNvSpPr>
          <p:nvPr/>
        </p:nvSpPr>
        <p:spPr bwMode="auto">
          <a:xfrm>
            <a:off x="178420" y="0"/>
            <a:ext cx="11831443" cy="6852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2pPr>
            <a:lvl3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3pPr>
            <a:lvl4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4pPr>
            <a:lvl5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5pPr>
            <a:lvl6pPr marL="4572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6pPr>
            <a:lvl7pPr marL="9144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7pPr>
            <a:lvl8pPr marL="13716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8pPr>
            <a:lvl9pPr marL="18288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9pPr>
          </a:lstStyle>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O precious is the flow</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that  makes me white as  snow;</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no other  fount I know;</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nothing but the blood of Jesus.</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主宝血当颂扬；</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洗我罪免死亡；</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此活泉世无双，</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惟有主耶稣的宝血。</a:t>
            </a:r>
          </a:p>
        </p:txBody>
      </p:sp>
    </p:spTree>
    <p:extLst>
      <p:ext uri="{BB962C8B-B14F-4D97-AF65-F5344CB8AC3E}">
        <p14:creationId xmlns:p14="http://schemas.microsoft.com/office/powerpoint/2010/main" val="228986548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pic>
        <p:nvPicPr>
          <p:cNvPr id="890" name="Google Shape;890;p3" descr="http://www.visitscotland.com/blog/wp-content/uploads/2013/04/shetland-sunrise.jpg"/>
          <p:cNvPicPr preferRelativeResize="0"/>
          <p:nvPr/>
        </p:nvPicPr>
        <p:blipFill rotWithShape="1">
          <a:blip r:embed="rId3">
            <a:alphaModFix amt="72000"/>
          </a:blip>
          <a:srcRect l="397" t="17649" r="317" b="7690"/>
          <a:stretch/>
        </p:blipFill>
        <p:spPr>
          <a:xfrm>
            <a:off x="-69880" y="1223"/>
            <a:ext cx="12259976" cy="6926325"/>
          </a:xfrm>
          <a:prstGeom prst="rect">
            <a:avLst/>
          </a:prstGeom>
          <a:noFill/>
          <a:ln w="9525" cap="flat" cmpd="sng">
            <a:solidFill>
              <a:srgbClr val="FFFF00"/>
            </a:solidFill>
            <a:prstDash val="solid"/>
            <a:round/>
            <a:headEnd type="none" w="sm" len="sm"/>
            <a:tailEnd type="none" w="sm" len="sm"/>
          </a:ln>
        </p:spPr>
      </p:pic>
      <p:sp>
        <p:nvSpPr>
          <p:cNvPr id="891" name="Google Shape;891;p3"/>
          <p:cNvSpPr txBox="1"/>
          <p:nvPr/>
        </p:nvSpPr>
        <p:spPr>
          <a:xfrm>
            <a:off x="-33988" y="1730949"/>
            <a:ext cx="12260100" cy="3417900"/>
          </a:xfrm>
          <a:prstGeom prst="rect">
            <a:avLst/>
          </a:prstGeom>
          <a:noFill/>
          <a:ln>
            <a:noFill/>
          </a:ln>
          <a:effectLst>
            <a:outerShdw blurRad="25400">
              <a:srgbClr val="000000">
                <a:alpha val="45490"/>
              </a:srgbClr>
            </a:outerShdw>
          </a:effectLst>
        </p:spPr>
        <p:txBody>
          <a:bodyPr spcFirstLastPara="1" wrap="square" lIns="121900" tIns="60925" rIns="121900" bIns="60925" anchor="ctr" anchorCtr="0">
            <a:noAutofit/>
          </a:bodyPr>
          <a:lstStyle/>
          <a:p>
            <a:pPr marL="36828"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733" b="1" i="0" u="none" strike="noStrike" kern="0" cap="none" spc="0" normalizeH="0" baseline="0" noProof="0">
                <a:ln>
                  <a:noFill/>
                </a:ln>
                <a:solidFill>
                  <a:srgbClr val="FFFF00"/>
                </a:solidFill>
                <a:effectLst/>
                <a:uLnTx/>
                <a:uFillTx/>
                <a:latin typeface="Times New Roman"/>
                <a:ea typeface="Times New Roman"/>
                <a:cs typeface="Times New Roman"/>
                <a:sym typeface="Times New Roman"/>
              </a:rPr>
              <a:t>[</a:t>
            </a:r>
            <a:r>
              <a:rPr kumimoji="0" lang="en-US" sz="3733" b="1" i="0" u="none" strike="noStrike" kern="0" cap="none" spc="0" normalizeH="0" baseline="0" noProof="0">
                <a:ln>
                  <a:noFill/>
                </a:ln>
                <a:solidFill>
                  <a:srgbClr val="FFFF00"/>
                </a:solidFill>
                <a:effectLst/>
                <a:uLnTx/>
                <a:uFillTx/>
                <a:latin typeface="KaiTi"/>
                <a:ea typeface="KaiTi"/>
                <a:cs typeface="KaiTi"/>
                <a:sym typeface="KaiTi"/>
              </a:rPr>
              <a:t>弗</a:t>
            </a:r>
            <a:r>
              <a:rPr kumimoji="0" lang="en-US" sz="3733" b="1" i="0" u="none" strike="noStrike" kern="0" cap="none" spc="0" normalizeH="0" baseline="0" noProof="0">
                <a:ln>
                  <a:noFill/>
                </a:ln>
                <a:solidFill>
                  <a:srgbClr val="FFFF00"/>
                </a:solidFill>
                <a:effectLst/>
                <a:uLnTx/>
                <a:uFillTx/>
                <a:latin typeface="Times New Roman"/>
                <a:ea typeface="Times New Roman"/>
                <a:cs typeface="Times New Roman"/>
                <a:sym typeface="Times New Roman"/>
              </a:rPr>
              <a:t> 6:18]</a:t>
            </a:r>
            <a:endParaRPr kumimoji="0" sz="2133" b="0" i="0" u="none" strike="noStrike" kern="0" cap="none" spc="0" normalizeH="0" baseline="0" noProof="0">
              <a:ln>
                <a:noFill/>
              </a:ln>
              <a:solidFill>
                <a:srgbClr val="000000"/>
              </a:solidFill>
              <a:effectLst/>
              <a:uLnTx/>
              <a:uFillTx/>
              <a:latin typeface="Arial"/>
              <a:ea typeface="Arial"/>
              <a:cs typeface="Arial"/>
              <a:sym typeface="Arial"/>
            </a:endParaRPr>
          </a:p>
          <a:p>
            <a:pPr marL="36828"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867" b="1" i="0" u="none" strike="noStrike" kern="0" cap="none" spc="0" normalizeH="0" baseline="0" noProof="0">
                <a:ln>
                  <a:noFill/>
                </a:ln>
                <a:solidFill>
                  <a:srgbClr val="FFFF00"/>
                </a:solidFill>
                <a:effectLst/>
                <a:uLnTx/>
                <a:uFillTx/>
                <a:latin typeface="KaiTi"/>
                <a:ea typeface="KaiTi"/>
                <a:cs typeface="KaiTi"/>
                <a:sym typeface="KaiTi"/>
              </a:rPr>
              <a:t>靠著聖靈，隨時多方</a:t>
            </a:r>
            <a:endParaRPr kumimoji="0" sz="5867" b="0" i="0" u="none" strike="noStrike" kern="0" cap="none" spc="0" normalizeH="0" baseline="0" noProof="0">
              <a:ln>
                <a:noFill/>
              </a:ln>
              <a:solidFill>
                <a:srgbClr val="000000"/>
              </a:solidFill>
              <a:effectLst/>
              <a:uLnTx/>
              <a:uFillTx/>
              <a:latin typeface="KaiTi"/>
              <a:ea typeface="KaiTi"/>
              <a:cs typeface="KaiTi"/>
              <a:sym typeface="KaiTi"/>
            </a:endParaRPr>
          </a:p>
          <a:p>
            <a:pPr marL="36828"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867" b="1" i="0" u="none" strike="noStrike" kern="0" cap="none" spc="0" normalizeH="0" baseline="0" noProof="0">
                <a:ln>
                  <a:noFill/>
                </a:ln>
                <a:solidFill>
                  <a:srgbClr val="FFFF00"/>
                </a:solidFill>
                <a:effectLst/>
                <a:uLnTx/>
                <a:uFillTx/>
                <a:latin typeface="KaiTi"/>
                <a:ea typeface="KaiTi"/>
                <a:cs typeface="KaiTi"/>
                <a:sym typeface="KaiTi"/>
              </a:rPr>
              <a:t>禱告祈求；並要在此</a:t>
            </a:r>
            <a:endParaRPr kumimoji="0" sz="5867" b="0" i="0" u="none" strike="noStrike" kern="0" cap="none" spc="0" normalizeH="0" baseline="0" noProof="0">
              <a:ln>
                <a:noFill/>
              </a:ln>
              <a:solidFill>
                <a:srgbClr val="000000"/>
              </a:solidFill>
              <a:effectLst/>
              <a:uLnTx/>
              <a:uFillTx/>
              <a:latin typeface="KaiTi"/>
              <a:ea typeface="KaiTi"/>
              <a:cs typeface="KaiTi"/>
              <a:sym typeface="KaiTi"/>
            </a:endParaRPr>
          </a:p>
          <a:p>
            <a:pPr marL="36828"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867" b="1" i="0" u="none" strike="noStrike" kern="0" cap="none" spc="0" normalizeH="0" baseline="0" noProof="0">
                <a:ln>
                  <a:noFill/>
                </a:ln>
                <a:solidFill>
                  <a:srgbClr val="FFFF00"/>
                </a:solidFill>
                <a:effectLst/>
                <a:uLnTx/>
                <a:uFillTx/>
                <a:latin typeface="KaiTi"/>
                <a:ea typeface="KaiTi"/>
                <a:cs typeface="KaiTi"/>
                <a:sym typeface="KaiTi"/>
              </a:rPr>
              <a:t>警醒不倦，為眾聖徒	祈求。</a:t>
            </a:r>
            <a:endParaRPr kumimoji="0" sz="5867" b="1" i="0" u="none" strike="noStrike" kern="0" cap="none" spc="0" normalizeH="0" baseline="0" noProof="0">
              <a:ln>
                <a:noFill/>
              </a:ln>
              <a:solidFill>
                <a:srgbClr val="FFFF00"/>
              </a:solidFill>
              <a:effectLst/>
              <a:uLnTx/>
              <a:uFillTx/>
              <a:latin typeface="KaiTi"/>
              <a:ea typeface="KaiTi"/>
              <a:cs typeface="KaiTi"/>
              <a:sym typeface="KaiTi"/>
            </a:endParaRPr>
          </a:p>
        </p:txBody>
      </p:sp>
      <p:sp>
        <p:nvSpPr>
          <p:cNvPr id="892" name="Google Shape;892;p3"/>
          <p:cNvSpPr txBox="1"/>
          <p:nvPr/>
        </p:nvSpPr>
        <p:spPr>
          <a:xfrm>
            <a:off x="-84806" y="687241"/>
            <a:ext cx="12361500" cy="970500"/>
          </a:xfrm>
          <a:prstGeom prst="rect">
            <a:avLst/>
          </a:prstGeom>
          <a:noFill/>
          <a:ln>
            <a:noFill/>
          </a:ln>
          <a:effectLst>
            <a:outerShdw blurRad="25400">
              <a:srgbClr val="000000">
                <a:alpha val="45490"/>
              </a:srgbClr>
            </a:outerShdw>
          </a:effectLst>
        </p:spPr>
        <p:txBody>
          <a:bodyPr spcFirstLastPara="1" wrap="square" lIns="121900" tIns="60925" rIns="121900" bIns="60925" anchor="ctr" anchorCtr="0">
            <a:noAutofit/>
          </a:bodyPr>
          <a:lstStyle/>
          <a:p>
            <a:pPr marL="0" marR="0" lvl="0" indent="0" algn="ctr" defTabSz="914400" rtl="0" eaLnBrk="1" fontAlgn="auto" latinLnBrk="0" hangingPunct="1">
              <a:lnSpc>
                <a:spcPct val="100000"/>
              </a:lnSpc>
              <a:spcBef>
                <a:spcPts val="0"/>
              </a:spcBef>
              <a:spcAft>
                <a:spcPts val="0"/>
              </a:spcAft>
              <a:buClr>
                <a:srgbClr val="FFFF00"/>
              </a:buClr>
              <a:buSzPts val="4950"/>
              <a:buFont typeface="KaiTi"/>
              <a:buNone/>
              <a:tabLst/>
              <a:defRPr/>
            </a:pPr>
            <a:r>
              <a:rPr kumimoji="0" lang="en-US" sz="6600" b="1" i="0" u="none" strike="noStrike" kern="0" cap="none" spc="0" normalizeH="0" baseline="0" noProof="0">
                <a:ln>
                  <a:noFill/>
                </a:ln>
                <a:solidFill>
                  <a:srgbClr val="FFFF00"/>
                </a:solidFill>
                <a:effectLst/>
                <a:uLnTx/>
                <a:uFillTx/>
                <a:latin typeface="KaiTi"/>
                <a:ea typeface="KaiTi"/>
                <a:cs typeface="KaiTi"/>
                <a:sym typeface="KaiTi"/>
              </a:rPr>
              <a:t>禱告</a:t>
            </a:r>
            <a:endParaRPr kumimoji="0" sz="6600" b="1" i="0" u="none" strike="noStrike" kern="0" cap="none" spc="0" normalizeH="0" baseline="0" noProof="0">
              <a:ln>
                <a:noFill/>
              </a:ln>
              <a:solidFill>
                <a:srgbClr val="FFFF00"/>
              </a:solidFill>
              <a:effectLst/>
              <a:uLnTx/>
              <a:uFillTx/>
              <a:latin typeface="KaiTi"/>
              <a:ea typeface="KaiTi"/>
              <a:cs typeface="KaiTi"/>
              <a:sym typeface="KaiT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flipH="1">
            <a:off x="0" y="5510"/>
            <a:ext cx="12192000" cy="68524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178420" y="0"/>
            <a:ext cx="11831443" cy="6852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2pPr>
            <a:lvl3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3pPr>
            <a:lvl4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4pPr>
            <a:lvl5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5pPr>
            <a:lvl6pPr marL="4572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6pPr>
            <a:lvl7pPr marL="9144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7pPr>
            <a:lvl8pPr marL="13716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8pPr>
            <a:lvl9pPr marL="18288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9pPr>
          </a:lstStyle>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For my  pardon this I see:</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nothing but the blood of Jesus.</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For my cleansing this  my plea:</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nothing but the blood of Jesus.</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我的刑罚怎得除？</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惟靠主耶稣的宝血；</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得救是否靠得住？</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惟靠主耶稣的宝血。</a:t>
            </a:r>
          </a:p>
        </p:txBody>
      </p:sp>
    </p:spTree>
    <p:extLst>
      <p:ext uri="{BB962C8B-B14F-4D97-AF65-F5344CB8AC3E}">
        <p14:creationId xmlns:p14="http://schemas.microsoft.com/office/powerpoint/2010/main" val="889703886"/>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flipH="1">
            <a:off x="0" y="5510"/>
            <a:ext cx="12192000" cy="6852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txBox="1">
            <a:spLocks/>
          </p:cNvSpPr>
          <p:nvPr/>
        </p:nvSpPr>
        <p:spPr bwMode="auto">
          <a:xfrm>
            <a:off x="178420" y="0"/>
            <a:ext cx="11831443" cy="6852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2pPr>
            <a:lvl3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3pPr>
            <a:lvl4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4pPr>
            <a:lvl5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5pPr>
            <a:lvl6pPr marL="4572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6pPr>
            <a:lvl7pPr marL="9144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7pPr>
            <a:lvl8pPr marL="13716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8pPr>
            <a:lvl9pPr marL="18288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9pPr>
          </a:lstStyle>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O precious is the flow</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that makes me white as snow;</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no other fount I know;</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nothing but the blood of Jesus.</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主宝血当颂扬；</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洗我罪免死亡；</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此活泉世无双，</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惟有主耶稣的宝血。</a:t>
            </a:r>
          </a:p>
        </p:txBody>
      </p:sp>
    </p:spTree>
    <p:extLst>
      <p:ext uri="{BB962C8B-B14F-4D97-AF65-F5344CB8AC3E}">
        <p14:creationId xmlns:p14="http://schemas.microsoft.com/office/powerpoint/2010/main" val="2428096035"/>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flipH="1">
            <a:off x="0" y="5510"/>
            <a:ext cx="12192000" cy="68524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178420" y="0"/>
            <a:ext cx="11831443" cy="6852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2pPr>
            <a:lvl3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3pPr>
            <a:lvl4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4pPr>
            <a:lvl5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5pPr>
            <a:lvl6pPr marL="4572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6pPr>
            <a:lvl7pPr marL="9144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7pPr>
            <a:lvl8pPr marL="13716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8pPr>
            <a:lvl9pPr marL="18288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9pPr>
          </a:lstStyle>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Nothing can for sin atone:</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nothing but the blood of Jesus.</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Naught of good that I have done:</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nothing but the blood of Jesus.</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我无功劳补罪过－</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惟靠主耶稣的宝血；</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一生言语都有错－</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惟靠主耶稣的宝血。</a:t>
            </a:r>
          </a:p>
        </p:txBody>
      </p:sp>
    </p:spTree>
    <p:extLst>
      <p:ext uri="{BB962C8B-B14F-4D97-AF65-F5344CB8AC3E}">
        <p14:creationId xmlns:p14="http://schemas.microsoft.com/office/powerpoint/2010/main" val="2548149208"/>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flipH="1">
            <a:off x="0" y="5510"/>
            <a:ext cx="12192000" cy="6852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txBox="1">
            <a:spLocks/>
          </p:cNvSpPr>
          <p:nvPr/>
        </p:nvSpPr>
        <p:spPr bwMode="auto">
          <a:xfrm>
            <a:off x="178420" y="0"/>
            <a:ext cx="11831443" cy="6852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2pPr>
            <a:lvl3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3pPr>
            <a:lvl4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4pPr>
            <a:lvl5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5pPr>
            <a:lvl6pPr marL="4572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6pPr>
            <a:lvl7pPr marL="9144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7pPr>
            <a:lvl8pPr marL="13716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8pPr>
            <a:lvl9pPr marL="18288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9pPr>
          </a:lstStyle>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O precious is the flow</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that makes me white as snow;</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no other fount I know;</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nothing but the blood of Jesus.</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主宝血当颂扬；</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洗我罪免死亡；</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此活泉世无双，</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惟有主耶稣的宝血。</a:t>
            </a:r>
          </a:p>
        </p:txBody>
      </p:sp>
    </p:spTree>
    <p:extLst>
      <p:ext uri="{BB962C8B-B14F-4D97-AF65-F5344CB8AC3E}">
        <p14:creationId xmlns:p14="http://schemas.microsoft.com/office/powerpoint/2010/main" val="2508006254"/>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flipH="1">
            <a:off x="0" y="5510"/>
            <a:ext cx="12192000" cy="68524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178420" y="0"/>
            <a:ext cx="11831443" cy="6852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2pPr>
            <a:lvl3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3pPr>
            <a:lvl4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4pPr>
            <a:lvl5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5pPr>
            <a:lvl6pPr marL="4572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6pPr>
            <a:lvl7pPr marL="9144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7pPr>
            <a:lvl8pPr marL="13716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8pPr>
            <a:lvl9pPr marL="18288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9pPr>
          </a:lstStyle>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This is all my hope and peace:</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nothing but the blood of Jesus.</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This is all my righteousness:</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nothing but the blood of Jesus.</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靠主宝血享平安－</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惟靠主耶稣的宝血；</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洗去困苦并愁烦－</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惟靠主耶稣的宝血。</a:t>
            </a:r>
          </a:p>
        </p:txBody>
      </p:sp>
    </p:spTree>
    <p:extLst>
      <p:ext uri="{BB962C8B-B14F-4D97-AF65-F5344CB8AC3E}">
        <p14:creationId xmlns:p14="http://schemas.microsoft.com/office/powerpoint/2010/main" val="3256838373"/>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flipH="1">
            <a:off x="0" y="5510"/>
            <a:ext cx="12192000" cy="6852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txBox="1">
            <a:spLocks/>
          </p:cNvSpPr>
          <p:nvPr/>
        </p:nvSpPr>
        <p:spPr bwMode="auto">
          <a:xfrm>
            <a:off x="178420" y="0"/>
            <a:ext cx="11831443" cy="6852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2pPr>
            <a:lvl3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3pPr>
            <a:lvl4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4pPr>
            <a:lvl5pPr algn="l" rtl="0" eaLnBrk="0" fontAlgn="base" hangingPunct="0">
              <a:spcBef>
                <a:spcPct val="0"/>
              </a:spcBef>
              <a:spcAft>
                <a:spcPct val="0"/>
              </a:spcAft>
              <a:defRPr kumimoji="1" sz="4400">
                <a:solidFill>
                  <a:schemeClr val="tx2"/>
                </a:solidFill>
                <a:latin typeface="Tahoma" charset="0"/>
                <a:ea typeface="新細明體" charset="-120"/>
                <a:cs typeface="新細明體" charset="-120"/>
              </a:defRPr>
            </a:lvl5pPr>
            <a:lvl6pPr marL="4572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6pPr>
            <a:lvl7pPr marL="9144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7pPr>
            <a:lvl8pPr marL="13716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8pPr>
            <a:lvl9pPr marL="1828800" algn="l" rtl="0" eaLnBrk="1" fontAlgn="base" hangingPunct="1">
              <a:spcBef>
                <a:spcPct val="0"/>
              </a:spcBef>
              <a:spcAft>
                <a:spcPct val="0"/>
              </a:spcAft>
              <a:defRPr kumimoji="1" sz="4400">
                <a:solidFill>
                  <a:schemeClr val="tx2"/>
                </a:solidFill>
                <a:latin typeface="Tahoma" charset="0"/>
                <a:ea typeface="新細明體" charset="-120"/>
                <a:cs typeface="新細明體" charset="-120"/>
              </a:defRPr>
            </a:lvl9pPr>
          </a:lstStyle>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O precious is the flow</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that makes me white as snow;</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no other fount I know;</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en-US" altLang="zh-TW"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nothing but the blood of Jesus.</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主宝血当颂扬；</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洗我罪免死亡；</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此活泉世无双，</a:t>
            </a:r>
          </a:p>
          <a:p>
            <a:pPr marL="0" marR="0" lvl="0" indent="0" algn="ctr" defTabSz="914400" rtl="0" eaLnBrk="1" fontAlgn="base" latinLnBrk="0" hangingPunct="1">
              <a:lnSpc>
                <a:spcPct val="120000"/>
              </a:lnSpc>
              <a:spcBef>
                <a:spcPts val="600"/>
              </a:spcBef>
              <a:spcAft>
                <a:spcPts val="600"/>
              </a:spcAft>
              <a:buClrTx/>
              <a:buSzTx/>
              <a:buFont typeface="Arial"/>
              <a:buNone/>
              <a:tabLst/>
              <a:defRPr/>
            </a:pPr>
            <a:r>
              <a:rPr kumimoji="1" lang="zh-TW"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Arial"/>
              </a:rPr>
              <a:t>惟有主耶稣的宝血。</a:t>
            </a:r>
          </a:p>
        </p:txBody>
      </p:sp>
    </p:spTree>
    <p:extLst>
      <p:ext uri="{BB962C8B-B14F-4D97-AF65-F5344CB8AC3E}">
        <p14:creationId xmlns:p14="http://schemas.microsoft.com/office/powerpoint/2010/main" val="146477736"/>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pic>
        <p:nvPicPr>
          <p:cNvPr id="3" name="Picture 2" descr="A picture containing person, holding, hand, man&#10;&#10;Description automatically generated">
            <a:extLst>
              <a:ext uri="{FF2B5EF4-FFF2-40B4-BE49-F238E27FC236}">
                <a16:creationId xmlns:a16="http://schemas.microsoft.com/office/drawing/2014/main" id="{AFE1EEDB-9416-478D-890E-AFC0A94560FE}"/>
              </a:ext>
            </a:extLst>
          </p:cNvPr>
          <p:cNvPicPr>
            <a:picLocks noChangeAspect="1"/>
          </p:cNvPicPr>
          <p:nvPr/>
        </p:nvPicPr>
        <p:blipFill rotWithShape="1">
          <a:blip r:embed="rId3">
            <a:extLst>
              <a:ext uri="{28A0092B-C50C-407E-A947-70E740481C1C}">
                <a14:useLocalDpi xmlns:a14="http://schemas.microsoft.com/office/drawing/2010/main" val="0"/>
              </a:ext>
            </a:extLst>
          </a:blip>
          <a:srcRect l="20000" r="5000"/>
          <a:stretch/>
        </p:blipFill>
        <p:spPr>
          <a:xfrm>
            <a:off x="1524000" y="0"/>
            <a:ext cx="9144000" cy="6858000"/>
          </a:xfrm>
          <a:prstGeom prst="rect">
            <a:avLst/>
          </a:prstGeom>
        </p:spPr>
      </p:pic>
      <p:pic>
        <p:nvPicPr>
          <p:cNvPr id="2" name="Picture 1"/>
          <p:cNvPicPr>
            <a:picLocks noChangeAspect="1"/>
          </p:cNvPicPr>
          <p:nvPr/>
        </p:nvPicPr>
        <p:blipFill>
          <a:blip r:embed="rId4"/>
          <a:stretch>
            <a:fillRect/>
          </a:stretch>
        </p:blipFill>
        <p:spPr>
          <a:xfrm>
            <a:off x="0" y="-21579"/>
            <a:ext cx="12191999" cy="6858000"/>
          </a:xfrm>
          <a:prstGeom prst="rect">
            <a:avLst/>
          </a:prstGeom>
        </p:spPr>
      </p:pic>
      <p:sp>
        <p:nvSpPr>
          <p:cNvPr id="522" name="Google Shape;522;p83"/>
          <p:cNvSpPr/>
          <p:nvPr/>
        </p:nvSpPr>
        <p:spPr>
          <a:xfrm>
            <a:off x="4953002" y="2057401"/>
            <a:ext cx="2037737" cy="2308324"/>
          </a:xfrm>
          <a:prstGeom prst="rect">
            <a:avLst/>
          </a:prstGeom>
          <a:noFill/>
          <a:ln>
            <a:noFill/>
          </a:ln>
        </p:spPr>
        <p:txBody>
          <a:bodyPr spcFirstLastPara="1" wrap="square" lIns="91425" tIns="45700" rIns="91425" bIns="45700" anchor="t" anchorCtr="0">
            <a:noAutofit/>
          </a:bodyPr>
          <a:lstStyle/>
          <a:p>
            <a:pPr defTabSz="914377">
              <a:buClr>
                <a:srgbClr val="000000"/>
              </a:buClr>
              <a:defRPr/>
            </a:pPr>
            <a:endParaRPr sz="7200" kern="0" dirty="0">
              <a:solidFill>
                <a:srgbClr val="FFFFFF"/>
              </a:solidFill>
              <a:latin typeface="Arial" panose="020B0604020202020204"/>
              <a:cs typeface="Arial" panose="020B0604020202020204"/>
              <a:sym typeface="Arial" panose="020B0604020202020204"/>
            </a:endParaRPr>
          </a:p>
        </p:txBody>
      </p:sp>
      <p:sp>
        <p:nvSpPr>
          <p:cNvPr id="523" name="Google Shape;523;p83"/>
          <p:cNvSpPr/>
          <p:nvPr/>
        </p:nvSpPr>
        <p:spPr>
          <a:xfrm>
            <a:off x="3744687" y="3704005"/>
            <a:ext cx="4927119" cy="830997"/>
          </a:xfrm>
          <a:prstGeom prst="rect">
            <a:avLst/>
          </a:prstGeom>
          <a:noFill/>
          <a:ln>
            <a:noFill/>
          </a:ln>
        </p:spPr>
        <p:txBody>
          <a:bodyPr spcFirstLastPara="1" wrap="square" lIns="91425" tIns="45700" rIns="91425" bIns="45700" anchor="t" anchorCtr="0">
            <a:noAutofit/>
          </a:bodyPr>
          <a:lstStyle/>
          <a:p>
            <a:pPr defTabSz="914377">
              <a:buClr>
                <a:srgbClr val="000000"/>
              </a:buClr>
              <a:defRPr/>
            </a:pPr>
            <a:endParaRPr sz="4800" i="1" kern="0" dirty="0">
              <a:solidFill>
                <a:srgbClr val="FFFFFF"/>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6" name="Title 1">
            <a:extLst>
              <a:ext uri="{FF2B5EF4-FFF2-40B4-BE49-F238E27FC236}">
                <a16:creationId xmlns:a16="http://schemas.microsoft.com/office/drawing/2014/main" id="{24A2F7BB-C967-40C0-9563-8D0637F093DD}"/>
              </a:ext>
            </a:extLst>
          </p:cNvPr>
          <p:cNvSpPr txBox="1"/>
          <p:nvPr/>
        </p:nvSpPr>
        <p:spPr>
          <a:xfrm>
            <a:off x="4495801" y="-76200"/>
            <a:ext cx="6705601" cy="2663288"/>
          </a:xfrm>
          <a:prstGeom prst="rect">
            <a:avLst/>
          </a:prstGeom>
          <a:effectLst>
            <a:outerShdw blurRad="25400" dir="17880000">
              <a:srgbClr val="000000">
                <a:alpha val="46000"/>
              </a:srgbClr>
            </a:outerShdw>
          </a:effectLst>
        </p:spPr>
        <p:txBody>
          <a:bodyPr anchor="ct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panose="020B0603020202020204"/>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zh-CN" altLang="en-US" sz="6600" noProof="1">
                <a:ln>
                  <a:noFill/>
                </a:ln>
                <a:solidFill>
                  <a:prstClr val="white"/>
                </a:solidFill>
                <a:effectLst/>
                <a:latin typeface="Monotype Corsiva" pitchFamily="66" charset="0"/>
                <a:ea typeface="楷体" panose="02010609060101010101" pitchFamily="49" charset="-122"/>
                <a:cs typeface="+mj-cs"/>
              </a:rPr>
              <a:t>聖餐</a:t>
            </a:r>
            <a:br>
              <a:rPr lang="zh-CN" altLang="en-US" sz="6000">
                <a:ln>
                  <a:noFill/>
                </a:ln>
                <a:solidFill>
                  <a:prstClr val="white"/>
                </a:solidFill>
                <a:effectLst/>
                <a:latin typeface="Monotype Corsiva" pitchFamily="66" charset="0"/>
                <a:ea typeface="楷体" panose="02010609060101010101" pitchFamily="49" charset="-122"/>
                <a:cs typeface="+mj-cs"/>
              </a:rPr>
            </a:br>
            <a:r>
              <a:rPr lang="en-US" altLang="zh-CN" sz="6000" noProof="1">
                <a:ln>
                  <a:noFill/>
                </a:ln>
                <a:solidFill>
                  <a:prstClr val="white"/>
                </a:solidFill>
                <a:effectLst/>
                <a:latin typeface="Monotype Corsiva" pitchFamily="66" charset="0"/>
                <a:ea typeface="楷体" panose="02010609060101010101" pitchFamily="49" charset="-122"/>
                <a:cs typeface="+mj-cs"/>
              </a:rPr>
              <a:t>The Lord’s Supper</a:t>
            </a:r>
          </a:p>
        </p:txBody>
      </p:sp>
    </p:spTree>
    <p:extLst>
      <p:ext uri="{BB962C8B-B14F-4D97-AF65-F5344CB8AC3E}">
        <p14:creationId xmlns:p14="http://schemas.microsoft.com/office/powerpoint/2010/main" val="1046966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911">
          <a:extLst>
            <a:ext uri="{FF2B5EF4-FFF2-40B4-BE49-F238E27FC236}">
              <a16:creationId xmlns:a16="http://schemas.microsoft.com/office/drawing/2014/main" id="{0BCF9553-3395-2EFD-E97E-00843ADD0B7A}"/>
            </a:ext>
          </a:extLst>
        </p:cNvPr>
        <p:cNvGrpSpPr/>
        <p:nvPr/>
      </p:nvGrpSpPr>
      <p:grpSpPr>
        <a:xfrm>
          <a:off x="0" y="0"/>
          <a:ext cx="0" cy="0"/>
          <a:chOff x="0" y="0"/>
          <a:chExt cx="0" cy="0"/>
        </a:xfrm>
      </p:grpSpPr>
      <p:sp>
        <p:nvSpPr>
          <p:cNvPr id="912" name="Google Shape;912;p6">
            <a:extLst>
              <a:ext uri="{FF2B5EF4-FFF2-40B4-BE49-F238E27FC236}">
                <a16:creationId xmlns:a16="http://schemas.microsoft.com/office/drawing/2014/main" id="{03EFA474-992D-CAFB-C4C5-31C82D51A6D2}"/>
              </a:ext>
            </a:extLst>
          </p:cNvPr>
          <p:cNvSpPr/>
          <p:nvPr/>
        </p:nvSpPr>
        <p:spPr>
          <a:xfrm>
            <a:off x="1528032" y="143075"/>
            <a:ext cx="9135936" cy="637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13" name="Google Shape;913;p6">
            <a:extLst>
              <a:ext uri="{FF2B5EF4-FFF2-40B4-BE49-F238E27FC236}">
                <a16:creationId xmlns:a16="http://schemas.microsoft.com/office/drawing/2014/main" id="{4D03C504-CD48-CCF3-949B-60F8369CA073}"/>
              </a:ext>
            </a:extLst>
          </p:cNvPr>
          <p:cNvSpPr txBox="1"/>
          <p:nvPr/>
        </p:nvSpPr>
        <p:spPr>
          <a:xfrm>
            <a:off x="1557583" y="143075"/>
            <a:ext cx="9076834" cy="6372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3200"/>
              <a:buFont typeface="Arial"/>
              <a:buNone/>
              <a:tabLst/>
              <a:defRPr/>
            </a:pPr>
            <a:r>
              <a:rPr kumimoji="0" lang="zh-TW" altLang="en-US" sz="4250" b="1" i="0" u="none" strike="noStrike" kern="0" cap="none" spc="0" normalizeH="0" baseline="0" noProof="0" dirty="0">
                <a:ln>
                  <a:noFill/>
                </a:ln>
                <a:solidFill>
                  <a:srgbClr val="000000"/>
                </a:solidFill>
                <a:effectLst/>
                <a:uLnTx/>
                <a:uFillTx/>
                <a:latin typeface="KaiTi" panose="02010609060101010101" pitchFamily="49" charset="-122"/>
                <a:ea typeface="KaiTi" panose="02010609060101010101" pitchFamily="49" charset="-122"/>
                <a:cs typeface="Times New Roman"/>
                <a:sym typeface="Times New Roman"/>
              </a:rPr>
              <a:t>‪‪詩篇 </a:t>
            </a:r>
            <a:r>
              <a:rPr kumimoji="0" lang="en-US" altLang="zh-TW" sz="4250" b="1" i="0" u="none" strike="noStrike" kern="0" cap="none" spc="0" normalizeH="0" baseline="0" noProof="0" dirty="0">
                <a:ln>
                  <a:noFill/>
                </a:ln>
                <a:solidFill>
                  <a:srgbClr val="000000"/>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Times New Roman"/>
              </a:rPr>
              <a:t>Psalms 49</a:t>
            </a:r>
            <a:endParaRPr kumimoji="0" sz="4250" b="1" i="0" u="none" strike="noStrike" kern="0" cap="none" spc="0" normalizeH="0" baseline="0" noProof="0" dirty="0">
              <a:ln>
                <a:noFill/>
              </a:ln>
              <a:solidFill>
                <a:srgbClr val="000000"/>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Corsiva"/>
            </a:endParaRPr>
          </a:p>
        </p:txBody>
      </p:sp>
      <p:sp>
        <p:nvSpPr>
          <p:cNvPr id="914" name="Google Shape;914;p6">
            <a:extLst>
              <a:ext uri="{FF2B5EF4-FFF2-40B4-BE49-F238E27FC236}">
                <a16:creationId xmlns:a16="http://schemas.microsoft.com/office/drawing/2014/main" id="{149E270F-8056-8902-C8D8-93489D04CAD5}"/>
              </a:ext>
            </a:extLst>
          </p:cNvPr>
          <p:cNvSpPr txBox="1"/>
          <p:nvPr/>
        </p:nvSpPr>
        <p:spPr>
          <a:xfrm>
            <a:off x="279000" y="984265"/>
            <a:ext cx="11913000" cy="464251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2000"/>
              </a:lnSpc>
              <a:spcBef>
                <a:spcPts val="0"/>
              </a:spcBef>
              <a:spcAft>
                <a:spcPts val="0"/>
              </a:spcAft>
              <a:buClr>
                <a:srgbClr val="000000"/>
              </a:buClr>
              <a:buSzTx/>
              <a:buFont typeface="Arial"/>
              <a:buNone/>
              <a:tabLst/>
              <a:defRPr/>
            </a:pPr>
            <a:r>
              <a:rPr kumimoji="0" lang="en-US" altLang="zh-TW" sz="36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rPr>
              <a:t>6 </a:t>
            </a:r>
            <a:r>
              <a:rPr kumimoji="0" lang="zh-TW" altLang="en-US" sz="36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rPr>
              <a:t>那些倚仗財貨自誇錢財多的人，</a:t>
            </a:r>
          </a:p>
          <a:p>
            <a:pPr marL="0" marR="0" lvl="0" indent="0" algn="l" defTabSz="914400" rtl="0" eaLnBrk="1" fontAlgn="auto" latinLnBrk="0" hangingPunct="1">
              <a:lnSpc>
                <a:spcPct val="112000"/>
              </a:lnSpc>
              <a:spcBef>
                <a:spcPts val="0"/>
              </a:spcBef>
              <a:spcAft>
                <a:spcPts val="0"/>
              </a:spcAft>
              <a:buClr>
                <a:srgbClr val="000000"/>
              </a:buClr>
              <a:buSzTx/>
              <a:buFont typeface="Arial"/>
              <a:buNone/>
              <a:tabLst/>
              <a:defRPr/>
            </a:pPr>
            <a:r>
              <a:rPr kumimoji="0" lang="en-US" altLang="zh-TW" sz="36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rPr>
              <a:t>7 </a:t>
            </a:r>
            <a:r>
              <a:rPr kumimoji="0" lang="zh-TW" altLang="en-US" sz="36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rPr>
              <a:t>一個也無法贖自己的弟兄，也不能替他將贖價給神，</a:t>
            </a:r>
          </a:p>
          <a:p>
            <a:pPr marL="0" marR="0" lvl="0" indent="0" algn="l" defTabSz="914400" rtl="0" eaLnBrk="1" fontAlgn="auto" latinLnBrk="0" hangingPunct="1">
              <a:lnSpc>
                <a:spcPct val="112000"/>
              </a:lnSpc>
              <a:spcBef>
                <a:spcPts val="0"/>
              </a:spcBef>
              <a:spcAft>
                <a:spcPts val="0"/>
              </a:spcAft>
              <a:buClr>
                <a:srgbClr val="000000"/>
              </a:buClr>
              <a:buSzTx/>
              <a:buFont typeface="Arial"/>
              <a:buNone/>
              <a:tabLst/>
              <a:defRPr/>
            </a:pPr>
            <a:r>
              <a:rPr kumimoji="0" lang="en-US" altLang="zh-TW" sz="36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rPr>
              <a:t>8-9 </a:t>
            </a:r>
            <a:r>
              <a:rPr kumimoji="0" lang="zh-TW" altLang="en-US" sz="36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rPr>
              <a:t>叫他長遠活着，不見朽壞；因為贖他生命的價值極貴，只可永遠罷休。</a:t>
            </a:r>
            <a:endParaRPr kumimoji="0" lang="en-US" altLang="zh-TW" sz="36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endParaRPr>
          </a:p>
          <a:p>
            <a:pPr marL="0" marR="0" lvl="0" indent="0" algn="l" defTabSz="914400" rtl="0" eaLnBrk="1" fontAlgn="auto" latinLnBrk="0" hangingPunct="1">
              <a:lnSpc>
                <a:spcPct val="112000"/>
              </a:lnSpc>
              <a:spcBef>
                <a:spcPts val="0"/>
              </a:spcBef>
              <a:spcAft>
                <a:spcPts val="0"/>
              </a:spcAft>
              <a:buClr>
                <a:srgbClr val="000000"/>
              </a:buClr>
              <a:buSzTx/>
              <a:buFont typeface="Arial"/>
              <a:buNone/>
              <a:tabLst/>
              <a:defRPr/>
            </a:pPr>
            <a:r>
              <a:rPr kumimoji="0" lang="en-US" altLang="zh-TW" sz="3000" b="0" i="0" u="none" strike="noStrike" kern="0" cap="none" spc="0" normalizeH="0" baseline="0" noProof="0" dirty="0">
                <a:ln>
                  <a:noFill/>
                </a:ln>
                <a:solidFill>
                  <a:srgbClr val="FFFFFF"/>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Noto Sans TC"/>
              </a:rPr>
              <a:t>6 those who trust in their wealth and boast of their great riches?</a:t>
            </a:r>
          </a:p>
          <a:p>
            <a:pPr marL="0" marR="0" lvl="0" indent="0" algn="l" defTabSz="914400" rtl="0" eaLnBrk="1" fontAlgn="auto" latinLnBrk="0" hangingPunct="1">
              <a:lnSpc>
                <a:spcPct val="112000"/>
              </a:lnSpc>
              <a:spcBef>
                <a:spcPts val="0"/>
              </a:spcBef>
              <a:spcAft>
                <a:spcPts val="0"/>
              </a:spcAft>
              <a:buClr>
                <a:srgbClr val="000000"/>
              </a:buClr>
              <a:buSzTx/>
              <a:buFont typeface="Arial"/>
              <a:buNone/>
              <a:tabLst/>
              <a:defRPr/>
            </a:pPr>
            <a:r>
              <a:rPr kumimoji="0" lang="en-US" altLang="zh-TW" sz="3000" b="0" i="0" u="none" strike="noStrike" kern="0" cap="none" spc="0" normalizeH="0" baseline="0" noProof="0" dirty="0">
                <a:ln>
                  <a:noFill/>
                </a:ln>
                <a:solidFill>
                  <a:srgbClr val="FFFFFF"/>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Noto Sans TC"/>
              </a:rPr>
              <a:t>7 No one can redeem the life of another or give to God a ransom for them—</a:t>
            </a:r>
          </a:p>
          <a:p>
            <a:pPr marL="0" marR="0" lvl="0" indent="0" algn="l" defTabSz="914400" rtl="0" eaLnBrk="1" fontAlgn="auto" latinLnBrk="0" hangingPunct="1">
              <a:lnSpc>
                <a:spcPct val="112000"/>
              </a:lnSpc>
              <a:spcBef>
                <a:spcPts val="0"/>
              </a:spcBef>
              <a:spcAft>
                <a:spcPts val="0"/>
              </a:spcAft>
              <a:buClr>
                <a:srgbClr val="000000"/>
              </a:buClr>
              <a:buSzTx/>
              <a:buFont typeface="Arial"/>
              <a:buNone/>
              <a:tabLst/>
              <a:defRPr/>
            </a:pPr>
            <a:r>
              <a:rPr kumimoji="0" lang="en-US" altLang="zh-TW" sz="3000" b="0" i="0" u="none" strike="noStrike" kern="0" cap="none" spc="0" normalizeH="0" baseline="0" noProof="0" dirty="0">
                <a:ln>
                  <a:noFill/>
                </a:ln>
                <a:solidFill>
                  <a:srgbClr val="FFFFFF"/>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Noto Sans TC"/>
              </a:rPr>
              <a:t>8 the ransom for a life is costly, no payment is ever enough—</a:t>
            </a:r>
          </a:p>
          <a:p>
            <a:pPr marL="0" marR="0" lvl="0" indent="0" algn="l" defTabSz="914400" rtl="0" eaLnBrk="1" fontAlgn="auto" latinLnBrk="0" hangingPunct="1">
              <a:lnSpc>
                <a:spcPct val="112000"/>
              </a:lnSpc>
              <a:spcBef>
                <a:spcPts val="0"/>
              </a:spcBef>
              <a:spcAft>
                <a:spcPts val="0"/>
              </a:spcAft>
              <a:buClr>
                <a:srgbClr val="000000"/>
              </a:buClr>
              <a:buSzTx/>
              <a:buFont typeface="Arial"/>
              <a:buNone/>
              <a:tabLst/>
              <a:defRPr/>
            </a:pPr>
            <a:r>
              <a:rPr kumimoji="0" lang="en-US" altLang="zh-TW" sz="3000" b="0" i="0" u="none" strike="noStrike" kern="0" cap="none" spc="0" normalizeH="0" baseline="0" noProof="0" dirty="0">
                <a:ln>
                  <a:noFill/>
                </a:ln>
                <a:solidFill>
                  <a:srgbClr val="FFFFFF"/>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Noto Sans TC"/>
              </a:rPr>
              <a:t>9 so that they should live on forever and not see decay.</a:t>
            </a:r>
            <a:endParaRPr kumimoji="0" lang="zh-TW" altLang="en-US" sz="3000" b="0" i="0" u="none" strike="noStrike" kern="0" cap="none" spc="0" normalizeH="0" baseline="0" noProof="0" dirty="0">
              <a:ln>
                <a:noFill/>
              </a:ln>
              <a:solidFill>
                <a:srgbClr val="FFFFFF"/>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Noto Sans TC"/>
            </a:endParaRPr>
          </a:p>
        </p:txBody>
      </p:sp>
    </p:spTree>
    <p:extLst>
      <p:ext uri="{BB962C8B-B14F-4D97-AF65-F5344CB8AC3E}">
        <p14:creationId xmlns:p14="http://schemas.microsoft.com/office/powerpoint/2010/main" val="3656393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holding, hand, man&#10;&#10;Description automatically generated">
            <a:extLst>
              <a:ext uri="{FF2B5EF4-FFF2-40B4-BE49-F238E27FC236}">
                <a16:creationId xmlns:a16="http://schemas.microsoft.com/office/drawing/2014/main" id="{A877AF3D-C1E4-4773-9D5D-201E5A7A456C}"/>
              </a:ext>
            </a:extLst>
          </p:cNvPr>
          <p:cNvPicPr>
            <a:picLocks noChangeAspect="1"/>
          </p:cNvPicPr>
          <p:nvPr/>
        </p:nvPicPr>
        <p:blipFill rotWithShape="1">
          <a:blip r:embed="rId3">
            <a:extLst>
              <a:ext uri="{28A0092B-C50C-407E-A947-70E740481C1C}">
                <a14:useLocalDpi xmlns:a14="http://schemas.microsoft.com/office/drawing/2010/main" val="0"/>
              </a:ext>
            </a:extLst>
          </a:blip>
          <a:srcRect l="52803"/>
          <a:stretch/>
        </p:blipFill>
        <p:spPr>
          <a:xfrm>
            <a:off x="0" y="1"/>
            <a:ext cx="12192000" cy="6850117"/>
          </a:xfrm>
          <a:prstGeom prst="rect">
            <a:avLst/>
          </a:prstGeom>
        </p:spPr>
      </p:pic>
      <p:sp>
        <p:nvSpPr>
          <p:cNvPr id="5" name="Title 1"/>
          <p:cNvSpPr txBox="1">
            <a:spLocks/>
          </p:cNvSpPr>
          <p:nvPr/>
        </p:nvSpPr>
        <p:spPr>
          <a:xfrm>
            <a:off x="1676400" y="609600"/>
            <a:ext cx="8839200" cy="6096000"/>
          </a:xfrm>
          <a:prstGeom prst="rect">
            <a:avLst/>
          </a:prstGeom>
          <a:effectLst>
            <a:outerShdw blurRad="25400" dir="17880000">
              <a:srgbClr val="000000">
                <a:alpha val="46000"/>
              </a:srgbClr>
            </a:outerShdw>
          </a:effectLst>
        </p:spPr>
        <p:txBody>
          <a:bodyPr anchor="ctr">
            <a:noAutofit/>
          </a:bodyPr>
          <a:lstStyle>
            <a:lvl1pPr algn="ctr" defTabSz="457200" rtl="0" eaLnBrk="0" fontAlgn="base" hangingPunct="0">
              <a:spcBef>
                <a:spcPct val="0"/>
              </a:spcBef>
              <a:spcAft>
                <a:spcPct val="0"/>
              </a:spcAft>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Trebuchet MS" panose="020B0603020202020204" pitchFamily="34" charset="0"/>
                <a:cs typeface="Trebuchet MS"/>
              </a:defRPr>
            </a:lvl1pPr>
            <a:lvl2pPr algn="ctr" defTabSz="457200" rtl="0" eaLnBrk="0" fontAlgn="base" hangingPunct="0">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2pPr>
            <a:lvl3pPr algn="ctr" defTabSz="457200" rtl="0" eaLnBrk="0" fontAlgn="base" hangingPunct="0">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3pPr>
            <a:lvl4pPr algn="ctr" defTabSz="457200" rtl="0" eaLnBrk="0" fontAlgn="base" hangingPunct="0">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4pPr>
            <a:lvl5pPr algn="ctr" defTabSz="457200" rtl="0" eaLnBrk="0" fontAlgn="base" hangingPunct="0">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742950" indent="-742950" algn="l" eaLnBrk="1" hangingPunct="1">
              <a:lnSpc>
                <a:spcPct val="110000"/>
              </a:lnSpc>
              <a:spcBef>
                <a:spcPts val="600"/>
              </a:spcBef>
              <a:spcAft>
                <a:spcPts val="0"/>
              </a:spcAft>
              <a:buFont typeface="+mj-lt"/>
              <a:buAutoNum type="arabicPeriod" startAt="23"/>
              <a:defRPr/>
            </a:pPr>
            <a:r>
              <a:rPr lang="zh-TW" altLang="en-US" sz="3600" b="1" dirty="0">
                <a:ln>
                  <a:solidFill>
                    <a:prstClr val="black">
                      <a:lumMod val="75000"/>
                      <a:lumOff val="25000"/>
                      <a:alpha val="10000"/>
                    </a:prstClr>
                  </a:solidFill>
                </a:ln>
                <a:solidFill>
                  <a:prstClr val="white"/>
                </a:solidFill>
                <a:effectLst/>
                <a:latin typeface="Monotype Corsiva" panose="03010101010201010101" pitchFamily="66" charset="0"/>
                <a:ea typeface="楷体" panose="02010609060101010101" pitchFamily="49" charset="-122"/>
                <a:cs typeface="Arial"/>
              </a:rPr>
              <a:t>我當日傳給你們的，原是從主領受的，就是主耶穌被賣的那一夜，拿起餅來，</a:t>
            </a:r>
            <a:br>
              <a:rPr lang="en-US" altLang="zh-TW" sz="3600" b="1" dirty="0">
                <a:ln>
                  <a:solidFill>
                    <a:prstClr val="black">
                      <a:lumMod val="75000"/>
                      <a:lumOff val="25000"/>
                      <a:alpha val="10000"/>
                    </a:prstClr>
                  </a:solidFill>
                </a:ln>
                <a:solidFill>
                  <a:prstClr val="white"/>
                </a:solidFill>
                <a:effectLst/>
                <a:latin typeface="Monotype Corsiva" panose="03010101010201010101" pitchFamily="66" charset="0"/>
                <a:ea typeface="楷体" panose="02010609060101010101" pitchFamily="49" charset="-122"/>
                <a:cs typeface="Arial"/>
              </a:rPr>
            </a:br>
            <a:r>
              <a:rPr lang="en-US" altLang="zh-TW" sz="2800" dirty="0">
                <a:ln>
                  <a:solidFill>
                    <a:prstClr val="black">
                      <a:lumMod val="75000"/>
                      <a:lumOff val="25000"/>
                      <a:alpha val="10000"/>
                    </a:prstClr>
                  </a:solidFill>
                </a:ln>
                <a:solidFill>
                  <a:prstClr val="white"/>
                </a:solidFill>
                <a:effectLst/>
                <a:latin typeface="Times New Roman" panose="02020603050405020304" pitchFamily="18" charset="0"/>
                <a:ea typeface="楷体" panose="02010609060101010101" pitchFamily="49" charset="-122"/>
                <a:cs typeface="Times New Roman" panose="02020603050405020304" pitchFamily="18" charset="0"/>
              </a:rPr>
              <a:t>For I received from the Lord what I also passed on to you: The Lord Jesus, on the night he was betrayed, took bread, </a:t>
            </a:r>
            <a:r>
              <a:rPr lang="zh-TW" altLang="en-US" sz="2800" b="1" dirty="0">
                <a:ln>
                  <a:solidFill>
                    <a:prstClr val="black">
                      <a:lumMod val="75000"/>
                      <a:lumOff val="25000"/>
                      <a:alpha val="10000"/>
                    </a:prstClr>
                  </a:solidFill>
                </a:ln>
                <a:solidFill>
                  <a:prstClr val="white"/>
                </a:solidFill>
                <a:effectLst/>
                <a:latin typeface="Monotype Corsiva" panose="03010101010201010101" pitchFamily="66" charset="0"/>
                <a:ea typeface="楷体" panose="02010609060101010101" pitchFamily="49" charset="-122"/>
                <a:cs typeface="Arial"/>
              </a:rPr>
              <a:t> </a:t>
            </a:r>
          </a:p>
          <a:p>
            <a:pPr marL="742950" indent="-742950" algn="l" eaLnBrk="1" hangingPunct="1">
              <a:lnSpc>
                <a:spcPct val="110000"/>
              </a:lnSpc>
              <a:spcBef>
                <a:spcPts val="600"/>
              </a:spcBef>
              <a:spcAft>
                <a:spcPts val="0"/>
              </a:spcAft>
              <a:buFont typeface="+mj-lt"/>
              <a:buAutoNum type="arabicPeriod" startAt="23"/>
              <a:defRPr/>
            </a:pPr>
            <a:r>
              <a:rPr lang="zh-TW" altLang="en-US" sz="3600" b="1" dirty="0">
                <a:ln>
                  <a:solidFill>
                    <a:prstClr val="black">
                      <a:lumMod val="75000"/>
                      <a:lumOff val="25000"/>
                      <a:alpha val="10000"/>
                    </a:prstClr>
                  </a:solidFill>
                </a:ln>
                <a:solidFill>
                  <a:prstClr val="white"/>
                </a:solidFill>
                <a:effectLst/>
                <a:latin typeface="Monotype Corsiva" panose="03010101010201010101" pitchFamily="66" charset="0"/>
                <a:ea typeface="楷体" panose="02010609060101010101" pitchFamily="49" charset="-122"/>
                <a:cs typeface="Arial"/>
              </a:rPr>
              <a:t>祝謝了，就擘開，說：</a:t>
            </a:r>
            <a:r>
              <a:rPr lang="zh-TW" altLang="en-US" sz="3600" b="1" dirty="0">
                <a:ln>
                  <a:solidFill>
                    <a:prstClr val="black">
                      <a:lumMod val="75000"/>
                      <a:lumOff val="25000"/>
                      <a:alpha val="10000"/>
                    </a:prstClr>
                  </a:solidFill>
                </a:ln>
                <a:solidFill>
                  <a:srgbClr val="FF9900">
                    <a:lumMod val="40000"/>
                    <a:lumOff val="60000"/>
                  </a:srgbClr>
                </a:solidFill>
                <a:effectLst/>
                <a:latin typeface="Monotype Corsiva" panose="03010101010201010101" pitchFamily="66" charset="0"/>
                <a:ea typeface="楷体" panose="02010609060101010101" pitchFamily="49" charset="-122"/>
                <a:cs typeface="Arial"/>
              </a:rPr>
              <a:t>「這是我的身體，為你們捨的，你們應當如此行，為的是記念我。」</a:t>
            </a:r>
            <a:r>
              <a:rPr lang="zh-TW" altLang="en-US" sz="3600" b="1" dirty="0">
                <a:ln>
                  <a:solidFill>
                    <a:prstClr val="black">
                      <a:lumMod val="75000"/>
                      <a:lumOff val="25000"/>
                      <a:alpha val="10000"/>
                    </a:prstClr>
                  </a:solidFill>
                </a:ln>
                <a:solidFill>
                  <a:prstClr val="white"/>
                </a:solidFill>
                <a:effectLst/>
                <a:latin typeface="Monotype Corsiva" panose="03010101010201010101" pitchFamily="66" charset="0"/>
                <a:ea typeface="楷体" panose="02010609060101010101" pitchFamily="49" charset="-122"/>
                <a:cs typeface="Arial"/>
              </a:rPr>
              <a:t> </a:t>
            </a:r>
            <a:br>
              <a:rPr lang="en-US" altLang="zh-TW" sz="3600" b="1" dirty="0">
                <a:ln>
                  <a:solidFill>
                    <a:prstClr val="black">
                      <a:lumMod val="75000"/>
                      <a:lumOff val="25000"/>
                      <a:alpha val="10000"/>
                    </a:prstClr>
                  </a:solidFill>
                </a:ln>
                <a:solidFill>
                  <a:prstClr val="white"/>
                </a:solidFill>
                <a:effectLst/>
                <a:latin typeface="Monotype Corsiva" panose="03010101010201010101" pitchFamily="66" charset="0"/>
                <a:ea typeface="楷体" panose="02010609060101010101" pitchFamily="49" charset="-122"/>
                <a:cs typeface="Arial"/>
              </a:rPr>
            </a:br>
            <a:r>
              <a:rPr lang="en-US" altLang="zh-TW" sz="2800" dirty="0">
                <a:ln>
                  <a:solidFill>
                    <a:prstClr val="black">
                      <a:lumMod val="75000"/>
                      <a:lumOff val="25000"/>
                      <a:alpha val="10000"/>
                    </a:prstClr>
                  </a:solidFill>
                </a:ln>
                <a:solidFill>
                  <a:prstClr val="white"/>
                </a:solidFill>
                <a:effectLst/>
                <a:latin typeface="Times New Roman" panose="02020603050405020304" pitchFamily="18" charset="0"/>
                <a:ea typeface="楷体" panose="02010609060101010101" pitchFamily="49" charset="-122"/>
                <a:cs typeface="Times New Roman" panose="02020603050405020304" pitchFamily="18" charset="0"/>
              </a:rPr>
              <a:t>and when he had given thanks, he broke it and said,</a:t>
            </a:r>
            <a:r>
              <a:rPr lang="en-US" altLang="zh-TW" sz="2800" dirty="0">
                <a:ln>
                  <a:solidFill>
                    <a:prstClr val="black">
                      <a:lumMod val="75000"/>
                      <a:lumOff val="25000"/>
                      <a:alpha val="10000"/>
                    </a:prstClr>
                  </a:solidFill>
                </a:ln>
                <a:solidFill>
                  <a:srgbClr val="FF9900">
                    <a:lumMod val="40000"/>
                    <a:lumOff val="60000"/>
                  </a:srgbClr>
                </a:solidFill>
                <a:effectLst/>
                <a:latin typeface="Times New Roman" panose="02020603050405020304" pitchFamily="18" charset="0"/>
                <a:ea typeface="楷体" panose="02010609060101010101" pitchFamily="49" charset="-122"/>
                <a:cs typeface="Times New Roman" panose="02020603050405020304" pitchFamily="18" charset="0"/>
              </a:rPr>
              <a:t> “This is my body, which is for you; do this in remembrance of me.”</a:t>
            </a:r>
            <a:endParaRPr lang="zh-TW" altLang="en-US" sz="3600" b="1" dirty="0">
              <a:ln>
                <a:solidFill>
                  <a:prstClr val="black">
                    <a:lumMod val="75000"/>
                    <a:lumOff val="25000"/>
                    <a:alpha val="10000"/>
                  </a:prstClr>
                </a:solidFill>
              </a:ln>
              <a:solidFill>
                <a:prstClr val="white"/>
              </a:solidFill>
              <a:effectLst/>
              <a:latin typeface="Monotype Corsiva" panose="03010101010201010101" pitchFamily="66" charset="0"/>
              <a:ea typeface="楷体" panose="02010609060101010101" pitchFamily="49" charset="-122"/>
              <a:cs typeface="Arial"/>
            </a:endParaRPr>
          </a:p>
        </p:txBody>
      </p:sp>
      <p:sp>
        <p:nvSpPr>
          <p:cNvPr id="3" name="Text Placeholder 2"/>
          <p:cNvSpPr txBox="1">
            <a:spLocks/>
          </p:cNvSpPr>
          <p:nvPr/>
        </p:nvSpPr>
        <p:spPr bwMode="auto">
          <a:xfrm>
            <a:off x="2133600" y="155576"/>
            <a:ext cx="7848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6858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spcAft>
                <a:spcPct val="0"/>
              </a:spcAft>
              <a:buNone/>
              <a:defRPr/>
            </a:pPr>
            <a:r>
              <a:rPr lang="zh-CN" altLang="en-US" sz="2800" b="1" dirty="0">
                <a:solidFill>
                  <a:prstClr val="white"/>
                </a:solidFill>
                <a:latin typeface="Monotype Corsiva" panose="03010101010201010101" pitchFamily="66" charset="0"/>
                <a:ea typeface="楷体" panose="02010609060101010101" pitchFamily="49" charset="-122"/>
              </a:rPr>
              <a:t>哥林多前</a:t>
            </a:r>
            <a:r>
              <a:rPr lang="zh-CN" altLang="en-US" sz="2800" b="1">
                <a:solidFill>
                  <a:prstClr val="white"/>
                </a:solidFill>
                <a:latin typeface="Monotype Corsiva" panose="03010101010201010101" pitchFamily="66" charset="0"/>
                <a:ea typeface="楷体" panose="02010609060101010101" pitchFamily="49" charset="-122"/>
              </a:rPr>
              <a:t>書</a:t>
            </a:r>
            <a:r>
              <a:rPr lang="en-US" altLang="zh-CN" sz="2800" b="1">
                <a:solidFill>
                  <a:prstClr val="white"/>
                </a:solidFill>
                <a:latin typeface="Monotype Corsiva" panose="03010101010201010101" pitchFamily="66" charset="0"/>
                <a:ea typeface="楷体" panose="02010609060101010101" pitchFamily="49" charset="-122"/>
              </a:rPr>
              <a:t>1 Corinthians  11:23-29</a:t>
            </a:r>
            <a:endParaRPr lang="en-US" altLang="zh-CN" sz="2800" b="1" dirty="0">
              <a:solidFill>
                <a:prstClr val="white"/>
              </a:solidFill>
              <a:latin typeface="Monotype Corsiva" panose="03010101010201010101" pitchFamily="66" charset="0"/>
              <a:ea typeface="楷体" panose="02010609060101010101" pitchFamily="49" charset="-122"/>
            </a:endParaRPr>
          </a:p>
        </p:txBody>
      </p:sp>
    </p:spTree>
    <p:extLst>
      <p:ext uri="{BB962C8B-B14F-4D97-AF65-F5344CB8AC3E}">
        <p14:creationId xmlns:p14="http://schemas.microsoft.com/office/powerpoint/2010/main" val="48330114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holding, hand, man&#10;&#10;Description automatically generated">
            <a:extLst>
              <a:ext uri="{FF2B5EF4-FFF2-40B4-BE49-F238E27FC236}">
                <a16:creationId xmlns:a16="http://schemas.microsoft.com/office/drawing/2014/main" id="{A877AF3D-C1E4-4773-9D5D-201E5A7A456C}"/>
              </a:ext>
            </a:extLst>
          </p:cNvPr>
          <p:cNvPicPr>
            <a:picLocks noChangeAspect="1"/>
          </p:cNvPicPr>
          <p:nvPr/>
        </p:nvPicPr>
        <p:blipFill rotWithShape="1">
          <a:blip r:embed="rId3">
            <a:extLst>
              <a:ext uri="{28A0092B-C50C-407E-A947-70E740481C1C}">
                <a14:useLocalDpi xmlns:a14="http://schemas.microsoft.com/office/drawing/2010/main" val="0"/>
              </a:ext>
            </a:extLst>
          </a:blip>
          <a:srcRect l="52803"/>
          <a:stretch/>
        </p:blipFill>
        <p:spPr>
          <a:xfrm>
            <a:off x="0" y="1"/>
            <a:ext cx="12192000" cy="6850117"/>
          </a:xfrm>
          <a:prstGeom prst="rect">
            <a:avLst/>
          </a:prstGeom>
        </p:spPr>
      </p:pic>
      <p:sp>
        <p:nvSpPr>
          <p:cNvPr id="5" name="Title 1"/>
          <p:cNvSpPr txBox="1">
            <a:spLocks/>
          </p:cNvSpPr>
          <p:nvPr/>
        </p:nvSpPr>
        <p:spPr>
          <a:xfrm>
            <a:off x="1676400" y="609600"/>
            <a:ext cx="8839200" cy="6096000"/>
          </a:xfrm>
          <a:prstGeom prst="rect">
            <a:avLst/>
          </a:prstGeom>
          <a:effectLst>
            <a:outerShdw blurRad="25400" dir="17880000">
              <a:srgbClr val="000000">
                <a:alpha val="46000"/>
              </a:srgbClr>
            </a:outerShdw>
          </a:effectLst>
        </p:spPr>
        <p:txBody>
          <a:bodyPr anchor="ctr">
            <a:noAutofit/>
          </a:bodyPr>
          <a:lstStyle>
            <a:lvl1pPr algn="ctr" defTabSz="457200" rtl="0" eaLnBrk="0" fontAlgn="base" hangingPunct="0">
              <a:spcBef>
                <a:spcPct val="0"/>
              </a:spcBef>
              <a:spcAft>
                <a:spcPct val="0"/>
              </a:spcAft>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Trebuchet MS" panose="020B0603020202020204" pitchFamily="34" charset="0"/>
                <a:cs typeface="Trebuchet MS"/>
              </a:defRPr>
            </a:lvl1pPr>
            <a:lvl2pPr algn="ctr" defTabSz="457200" rtl="0" eaLnBrk="0" fontAlgn="base" hangingPunct="0">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2pPr>
            <a:lvl3pPr algn="ctr" defTabSz="457200" rtl="0" eaLnBrk="0" fontAlgn="base" hangingPunct="0">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3pPr>
            <a:lvl4pPr algn="ctr" defTabSz="457200" rtl="0" eaLnBrk="0" fontAlgn="base" hangingPunct="0">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4pPr>
            <a:lvl5pPr algn="ctr" defTabSz="457200" rtl="0" eaLnBrk="0" fontAlgn="base" hangingPunct="0">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742950" indent="-742950" algn="l" eaLnBrk="1" hangingPunct="1">
              <a:lnSpc>
                <a:spcPct val="110000"/>
              </a:lnSpc>
              <a:spcBef>
                <a:spcPts val="600"/>
              </a:spcBef>
              <a:spcAft>
                <a:spcPts val="0"/>
              </a:spcAft>
              <a:buFont typeface="+mj-lt"/>
              <a:buAutoNum type="arabicPeriod" startAt="25"/>
              <a:defRPr/>
            </a:pPr>
            <a:r>
              <a:rPr lang="zh-TW" altLang="en-US" sz="3600" b="1" dirty="0">
                <a:ln>
                  <a:solidFill>
                    <a:prstClr val="black">
                      <a:lumMod val="75000"/>
                      <a:lumOff val="25000"/>
                      <a:alpha val="10000"/>
                    </a:prstClr>
                  </a:solidFill>
                </a:ln>
                <a:solidFill>
                  <a:prstClr val="white"/>
                </a:solidFill>
                <a:effectLst/>
                <a:latin typeface="Monotype Corsiva" panose="03010101010201010101" pitchFamily="66" charset="0"/>
                <a:ea typeface="楷体" panose="02010609060101010101" pitchFamily="49" charset="-122"/>
                <a:cs typeface="Arial"/>
              </a:rPr>
              <a:t>飯後，也照樣拿起杯來，說：</a:t>
            </a:r>
            <a:r>
              <a:rPr lang="zh-TW" altLang="en-US" sz="3600" b="1" dirty="0">
                <a:ln>
                  <a:solidFill>
                    <a:prstClr val="black">
                      <a:lumMod val="75000"/>
                      <a:lumOff val="25000"/>
                      <a:alpha val="10000"/>
                    </a:prstClr>
                  </a:solidFill>
                </a:ln>
                <a:solidFill>
                  <a:srgbClr val="FF9900">
                    <a:lumMod val="40000"/>
                    <a:lumOff val="60000"/>
                  </a:srgbClr>
                </a:solidFill>
                <a:effectLst/>
                <a:latin typeface="Monotype Corsiva" panose="03010101010201010101" pitchFamily="66" charset="0"/>
                <a:ea typeface="楷体" panose="02010609060101010101" pitchFamily="49" charset="-122"/>
                <a:cs typeface="Arial"/>
              </a:rPr>
              <a:t>「這杯是用我的血所立的新約，你們每逢喝的時候，要如此行，為的是記念</a:t>
            </a:r>
            <a:r>
              <a:rPr lang="zh-TW" altLang="en-US" sz="3600" b="1">
                <a:ln>
                  <a:solidFill>
                    <a:prstClr val="black">
                      <a:lumMod val="75000"/>
                      <a:lumOff val="25000"/>
                      <a:alpha val="10000"/>
                    </a:prstClr>
                  </a:solidFill>
                </a:ln>
                <a:solidFill>
                  <a:srgbClr val="FF9900">
                    <a:lumMod val="40000"/>
                    <a:lumOff val="60000"/>
                  </a:srgbClr>
                </a:solidFill>
                <a:effectLst/>
                <a:latin typeface="Monotype Corsiva" panose="03010101010201010101" pitchFamily="66" charset="0"/>
                <a:ea typeface="楷体" panose="02010609060101010101" pitchFamily="49" charset="-122"/>
                <a:cs typeface="Arial"/>
              </a:rPr>
              <a:t>我。」</a:t>
            </a:r>
            <a:r>
              <a:rPr lang="zh-TW" altLang="en-US" sz="3600" b="1">
                <a:ln>
                  <a:solidFill>
                    <a:prstClr val="black">
                      <a:lumMod val="75000"/>
                      <a:lumOff val="25000"/>
                      <a:alpha val="10000"/>
                    </a:prstClr>
                  </a:solidFill>
                </a:ln>
                <a:solidFill>
                  <a:prstClr val="white"/>
                </a:solidFill>
                <a:effectLst/>
                <a:latin typeface="Monotype Corsiva" panose="03010101010201010101" pitchFamily="66" charset="0"/>
                <a:ea typeface="楷体" panose="02010609060101010101" pitchFamily="49" charset="-122"/>
                <a:cs typeface="Arial"/>
              </a:rPr>
              <a:t> </a:t>
            </a:r>
            <a:br>
              <a:rPr lang="en-US" altLang="zh-TW" sz="3600" b="1">
                <a:ln>
                  <a:solidFill>
                    <a:prstClr val="black">
                      <a:lumMod val="75000"/>
                      <a:lumOff val="25000"/>
                      <a:alpha val="10000"/>
                    </a:prstClr>
                  </a:solidFill>
                </a:ln>
                <a:solidFill>
                  <a:prstClr val="white"/>
                </a:solidFill>
                <a:effectLst/>
                <a:latin typeface="Monotype Corsiva" panose="03010101010201010101" pitchFamily="66" charset="0"/>
                <a:ea typeface="楷体" panose="02010609060101010101" pitchFamily="49" charset="-122"/>
                <a:cs typeface="Arial"/>
              </a:rPr>
            </a:br>
            <a:r>
              <a:rPr lang="en-US" altLang="zh-TW" sz="2800">
                <a:ln>
                  <a:solidFill>
                    <a:prstClr val="black">
                      <a:lumMod val="75000"/>
                      <a:lumOff val="25000"/>
                      <a:alpha val="10000"/>
                    </a:prstClr>
                  </a:solidFill>
                </a:ln>
                <a:solidFill>
                  <a:prstClr val="white"/>
                </a:solidFill>
                <a:effectLst/>
                <a:latin typeface="Times New Roman" panose="02020603050405020304" pitchFamily="18" charset="0"/>
                <a:ea typeface="楷体" panose="02010609060101010101" pitchFamily="49" charset="-122"/>
                <a:cs typeface="Times New Roman" panose="02020603050405020304" pitchFamily="18" charset="0"/>
              </a:rPr>
              <a:t>In the same way, after supper he took the cup, saying, </a:t>
            </a:r>
            <a:r>
              <a:rPr lang="en-US" altLang="zh-TW" sz="2800">
                <a:ln>
                  <a:solidFill>
                    <a:prstClr val="black">
                      <a:lumMod val="75000"/>
                      <a:lumOff val="25000"/>
                      <a:alpha val="10000"/>
                    </a:prstClr>
                  </a:solidFill>
                </a:ln>
                <a:solidFill>
                  <a:srgbClr val="FF9900">
                    <a:lumMod val="40000"/>
                    <a:lumOff val="60000"/>
                  </a:srgbClr>
                </a:solidFill>
                <a:effectLst/>
                <a:latin typeface="Times New Roman" panose="02020603050405020304" pitchFamily="18" charset="0"/>
                <a:ea typeface="楷体" panose="02010609060101010101" pitchFamily="49" charset="-122"/>
                <a:cs typeface="Times New Roman" panose="02020603050405020304" pitchFamily="18" charset="0"/>
              </a:rPr>
              <a:t>“This cup is the new covenant in my blood; do this, whenever you drink it, in remembrance of me.” </a:t>
            </a:r>
            <a:endParaRPr lang="en-US" altLang="zh-TW" sz="2800" dirty="0">
              <a:ln>
                <a:solidFill>
                  <a:prstClr val="black">
                    <a:lumMod val="75000"/>
                    <a:lumOff val="25000"/>
                    <a:alpha val="10000"/>
                  </a:prstClr>
                </a:solidFill>
              </a:ln>
              <a:solidFill>
                <a:srgbClr val="FF9900">
                  <a:lumMod val="40000"/>
                  <a:lumOff val="60000"/>
                </a:srgbClr>
              </a:solidFill>
              <a:effectLst/>
              <a:latin typeface="Times New Roman" panose="02020603050405020304" pitchFamily="18" charset="0"/>
              <a:ea typeface="楷体" panose="02010609060101010101" pitchFamily="49" charset="-122"/>
              <a:cs typeface="Times New Roman" panose="02020603050405020304" pitchFamily="18" charset="0"/>
            </a:endParaRPr>
          </a:p>
          <a:p>
            <a:pPr marL="742950" indent="-742950" algn="l" eaLnBrk="1" hangingPunct="1">
              <a:lnSpc>
                <a:spcPct val="110000"/>
              </a:lnSpc>
              <a:spcBef>
                <a:spcPts val="600"/>
              </a:spcBef>
              <a:spcAft>
                <a:spcPts val="0"/>
              </a:spcAft>
              <a:buFont typeface="+mj-lt"/>
              <a:buAutoNum type="arabicPeriod" startAt="25"/>
              <a:defRPr/>
            </a:pPr>
            <a:r>
              <a:rPr lang="zh-TW" altLang="en-US" sz="3600" b="1" dirty="0">
                <a:ln>
                  <a:solidFill>
                    <a:prstClr val="black">
                      <a:lumMod val="75000"/>
                      <a:lumOff val="25000"/>
                      <a:alpha val="10000"/>
                    </a:prstClr>
                  </a:solidFill>
                </a:ln>
                <a:solidFill>
                  <a:prstClr val="white"/>
                </a:solidFill>
                <a:effectLst/>
                <a:latin typeface="Monotype Corsiva" panose="03010101010201010101" pitchFamily="66" charset="0"/>
                <a:ea typeface="楷体" panose="02010609060101010101" pitchFamily="49" charset="-122"/>
                <a:cs typeface="Arial"/>
              </a:rPr>
              <a:t>你們每逢吃這餅，喝這杯，是表明主的死，直等到他來。</a:t>
            </a:r>
            <a:br>
              <a:rPr lang="en-US" altLang="zh-TW" sz="3600" b="1">
                <a:ln>
                  <a:solidFill>
                    <a:prstClr val="black">
                      <a:lumMod val="75000"/>
                      <a:lumOff val="25000"/>
                      <a:alpha val="10000"/>
                    </a:prstClr>
                  </a:solidFill>
                </a:ln>
                <a:solidFill>
                  <a:prstClr val="white"/>
                </a:solidFill>
                <a:effectLst/>
                <a:latin typeface="Monotype Corsiva" panose="03010101010201010101" pitchFamily="66" charset="0"/>
                <a:ea typeface="楷体" panose="02010609060101010101" pitchFamily="49" charset="-122"/>
                <a:cs typeface="Arial"/>
              </a:rPr>
            </a:br>
            <a:r>
              <a:rPr lang="en-US" altLang="zh-TW" sz="2800">
                <a:ln>
                  <a:solidFill>
                    <a:prstClr val="black">
                      <a:lumMod val="75000"/>
                      <a:lumOff val="25000"/>
                      <a:alpha val="10000"/>
                    </a:prstClr>
                  </a:solidFill>
                </a:ln>
                <a:solidFill>
                  <a:prstClr val="white"/>
                </a:solidFill>
                <a:effectLst/>
                <a:latin typeface="Times New Roman" panose="02020603050405020304" pitchFamily="18" charset="0"/>
                <a:ea typeface="楷体" panose="02010609060101010101" pitchFamily="49" charset="-122"/>
                <a:cs typeface="Times New Roman" panose="02020603050405020304" pitchFamily="18" charset="0"/>
              </a:rPr>
              <a:t>For whenever you eat this bread and drink this cup, you proclaim the Lord’s death until he comes</a:t>
            </a:r>
            <a:r>
              <a:rPr lang="en-US" altLang="zh-TW" sz="2800" dirty="0">
                <a:ln>
                  <a:solidFill>
                    <a:prstClr val="black">
                      <a:lumMod val="75000"/>
                      <a:lumOff val="25000"/>
                      <a:alpha val="10000"/>
                    </a:prstClr>
                  </a:solidFill>
                </a:ln>
                <a:solidFill>
                  <a:prstClr val="white"/>
                </a:solidFill>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TW" sz="3600" dirty="0">
              <a:ln>
                <a:solidFill>
                  <a:prstClr val="black">
                    <a:lumMod val="75000"/>
                    <a:lumOff val="25000"/>
                    <a:alpha val="10000"/>
                  </a:prstClr>
                </a:solidFill>
              </a:ln>
              <a:solidFill>
                <a:prstClr val="white"/>
              </a:solidFill>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Text Placeholder 2"/>
          <p:cNvSpPr txBox="1">
            <a:spLocks/>
          </p:cNvSpPr>
          <p:nvPr/>
        </p:nvSpPr>
        <p:spPr bwMode="auto">
          <a:xfrm>
            <a:off x="2133600" y="155576"/>
            <a:ext cx="78486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6858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spcAft>
                <a:spcPct val="0"/>
              </a:spcAft>
              <a:buNone/>
              <a:defRPr/>
            </a:pPr>
            <a:r>
              <a:rPr lang="zh-CN" altLang="en-US" sz="2800" b="1" dirty="0">
                <a:solidFill>
                  <a:prstClr val="white"/>
                </a:solidFill>
                <a:latin typeface="Monotype Corsiva" panose="03010101010201010101" pitchFamily="66" charset="0"/>
                <a:ea typeface="楷体" panose="02010609060101010101" pitchFamily="49" charset="-122"/>
              </a:rPr>
              <a:t>哥林多前</a:t>
            </a:r>
            <a:r>
              <a:rPr lang="zh-CN" altLang="en-US" sz="2800" b="1">
                <a:solidFill>
                  <a:prstClr val="white"/>
                </a:solidFill>
                <a:latin typeface="Monotype Corsiva" panose="03010101010201010101" pitchFamily="66" charset="0"/>
                <a:ea typeface="楷体" panose="02010609060101010101" pitchFamily="49" charset="-122"/>
              </a:rPr>
              <a:t>書</a:t>
            </a:r>
            <a:r>
              <a:rPr lang="en-US" altLang="zh-CN" sz="2800" b="1">
                <a:solidFill>
                  <a:prstClr val="white"/>
                </a:solidFill>
                <a:latin typeface="Monotype Corsiva" panose="03010101010201010101" pitchFamily="66" charset="0"/>
                <a:ea typeface="楷体" panose="02010609060101010101" pitchFamily="49" charset="-122"/>
              </a:rPr>
              <a:t>1 Corinthians  11:23-29</a:t>
            </a:r>
            <a:endParaRPr lang="en-US" altLang="zh-CN" sz="2800" b="1" dirty="0">
              <a:solidFill>
                <a:prstClr val="white"/>
              </a:solidFill>
              <a:latin typeface="Monotype Corsiva" panose="03010101010201010101" pitchFamily="66" charset="0"/>
              <a:ea typeface="楷体" panose="02010609060101010101" pitchFamily="49" charset="-122"/>
            </a:endParaRPr>
          </a:p>
        </p:txBody>
      </p:sp>
    </p:spTree>
    <p:extLst>
      <p:ext uri="{BB962C8B-B14F-4D97-AF65-F5344CB8AC3E}">
        <p14:creationId xmlns:p14="http://schemas.microsoft.com/office/powerpoint/2010/main" val="365802459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pic>
        <p:nvPicPr>
          <p:cNvPr id="898" name="Google Shape;898;p4" descr="http://www.visitscotland.com/blog/wp-content/uploads/2013/04/shetland-sunrise.jpg"/>
          <p:cNvPicPr preferRelativeResize="0"/>
          <p:nvPr/>
        </p:nvPicPr>
        <p:blipFill rotWithShape="1">
          <a:blip r:embed="rId3">
            <a:alphaModFix amt="72000"/>
          </a:blip>
          <a:srcRect l="398" t="17653" r="318" b="7684"/>
          <a:stretch/>
        </p:blipFill>
        <p:spPr>
          <a:xfrm>
            <a:off x="-69880" y="1223"/>
            <a:ext cx="12259976" cy="6926325"/>
          </a:xfrm>
          <a:prstGeom prst="rect">
            <a:avLst/>
          </a:prstGeom>
          <a:noFill/>
          <a:ln w="9525" cap="flat" cmpd="sng">
            <a:solidFill>
              <a:srgbClr val="FFFF00"/>
            </a:solidFill>
            <a:prstDash val="solid"/>
            <a:round/>
            <a:headEnd type="none" w="sm" len="sm"/>
            <a:tailEnd type="none" w="sm" len="sm"/>
          </a:ln>
        </p:spPr>
      </p:pic>
      <p:sp>
        <p:nvSpPr>
          <p:cNvPr id="899" name="Google Shape;899;p4"/>
          <p:cNvSpPr txBox="1"/>
          <p:nvPr/>
        </p:nvSpPr>
        <p:spPr>
          <a:xfrm>
            <a:off x="-33987" y="780639"/>
            <a:ext cx="12260100" cy="4113600"/>
          </a:xfrm>
          <a:prstGeom prst="rect">
            <a:avLst/>
          </a:prstGeom>
          <a:noFill/>
          <a:ln>
            <a:noFill/>
          </a:ln>
          <a:effectLst>
            <a:outerShdw blurRad="25400">
              <a:srgbClr val="000000">
                <a:alpha val="45490"/>
              </a:srgbClr>
            </a:outerShdw>
          </a:effectLst>
        </p:spPr>
        <p:txBody>
          <a:bodyPr spcFirstLastPara="1" wrap="square" lIns="121900" tIns="60925" rIns="121900" bIns="60925" anchor="ctr" anchorCtr="0">
            <a:noAutofit/>
          </a:bodyPr>
          <a:lstStyle/>
          <a:p>
            <a:pPr marL="0" marR="0" lvl="0" indent="0" algn="ctr" defTabSz="914400" rtl="0" eaLnBrk="1" fontAlgn="auto" latinLnBrk="0" hangingPunct="1">
              <a:lnSpc>
                <a:spcPct val="100000"/>
              </a:lnSpc>
              <a:spcBef>
                <a:spcPts val="0"/>
              </a:spcBef>
              <a:spcAft>
                <a:spcPts val="0"/>
              </a:spcAft>
              <a:buClr>
                <a:srgbClr val="FFFF00"/>
              </a:buClr>
              <a:buSzPts val="4050"/>
              <a:buFont typeface="KaiTi"/>
              <a:buNone/>
              <a:tabLst/>
              <a:defRPr/>
            </a:pPr>
            <a:r>
              <a:rPr kumimoji="0" lang="en-US" sz="7200" b="1" i="0" u="none" strike="noStrike" kern="0" cap="none" spc="0" normalizeH="0" baseline="0" noProof="0">
                <a:ln>
                  <a:noFill/>
                </a:ln>
                <a:solidFill>
                  <a:srgbClr val="FFFF00"/>
                </a:solidFill>
                <a:effectLst/>
                <a:uLnTx/>
                <a:uFillTx/>
                <a:latin typeface="KaiTi"/>
                <a:ea typeface="KaiTi"/>
                <a:cs typeface="KaiTi"/>
                <a:sym typeface="KaiTi"/>
              </a:rPr>
              <a:t>聚會即將開始</a:t>
            </a:r>
            <a:endParaRPr kumimoji="0" sz="7200" b="1" i="0" u="none" strike="noStrike" kern="0" cap="none" spc="0" normalizeH="0" baseline="0" noProof="0">
              <a:ln>
                <a:noFill/>
              </a:ln>
              <a:solidFill>
                <a:srgbClr val="FFFF00"/>
              </a:solidFill>
              <a:effectLst/>
              <a:uLnTx/>
              <a:uFillTx/>
              <a:latin typeface="KaiTi"/>
              <a:ea typeface="KaiTi"/>
              <a:cs typeface="KaiTi"/>
              <a:sym typeface="KaiTi"/>
            </a:endParaRPr>
          </a:p>
          <a:p>
            <a:pPr marL="0" marR="0" lvl="0" indent="0" algn="ctr" defTabSz="914400" rtl="0" eaLnBrk="1" fontAlgn="auto" latinLnBrk="0" hangingPunct="1">
              <a:lnSpc>
                <a:spcPct val="100000"/>
              </a:lnSpc>
              <a:spcBef>
                <a:spcPts val="0"/>
              </a:spcBef>
              <a:spcAft>
                <a:spcPts val="0"/>
              </a:spcAft>
              <a:buClr>
                <a:srgbClr val="FFFF00"/>
              </a:buClr>
              <a:buSzPts val="4050"/>
              <a:buFont typeface="KaiTi"/>
              <a:buNone/>
              <a:tabLst/>
              <a:defRPr/>
            </a:pPr>
            <a:r>
              <a:rPr kumimoji="0" lang="en-US" sz="7200" b="1" i="0" u="none" strike="noStrike" kern="0" cap="none" spc="0" normalizeH="0" baseline="0" noProof="0">
                <a:ln>
                  <a:noFill/>
                </a:ln>
                <a:solidFill>
                  <a:srgbClr val="FFFF00"/>
                </a:solidFill>
                <a:effectLst/>
                <a:uLnTx/>
                <a:uFillTx/>
                <a:latin typeface="KaiTi"/>
                <a:ea typeface="KaiTi"/>
                <a:cs typeface="KaiTi"/>
                <a:sym typeface="KaiTi"/>
              </a:rPr>
              <a:t>請關閉/靜音手機！</a:t>
            </a:r>
            <a:br>
              <a:rPr kumimoji="0" lang="en-US" sz="7200" b="1" i="0" u="none" strike="noStrike" kern="0" cap="none" spc="0" normalizeH="0" baseline="0" noProof="0">
                <a:ln>
                  <a:noFill/>
                </a:ln>
                <a:solidFill>
                  <a:srgbClr val="FFFF00"/>
                </a:solidFill>
                <a:effectLst/>
                <a:uLnTx/>
                <a:uFillTx/>
                <a:latin typeface="Arial"/>
                <a:ea typeface="Arial"/>
                <a:cs typeface="Arial"/>
                <a:sym typeface="Arial"/>
              </a:rPr>
            </a:br>
            <a:r>
              <a:rPr kumimoji="0" lang="en-US" sz="5867" b="1" i="0" u="none" strike="noStrike" kern="0" cap="none" spc="0" normalizeH="0" baseline="0" noProof="0">
                <a:ln>
                  <a:noFill/>
                </a:ln>
                <a:solidFill>
                  <a:srgbClr val="FFFF00"/>
                </a:solidFill>
                <a:effectLst/>
                <a:uLnTx/>
                <a:uFillTx/>
                <a:latin typeface="Corsiva"/>
                <a:ea typeface="Corsiva"/>
                <a:cs typeface="Corsiva"/>
                <a:sym typeface="Corsiva"/>
              </a:rPr>
              <a:t>The worship will begin, </a:t>
            </a:r>
            <a:endParaRPr kumimoji="0" sz="5867" b="0" i="0" u="none" strike="noStrike" kern="0" cap="none" spc="0" normalizeH="0" baseline="0" noProof="0">
              <a:ln>
                <a:noFill/>
              </a:ln>
              <a:solidFill>
                <a:srgbClr val="000000"/>
              </a:solidFill>
              <a:effectLst/>
              <a:uLnTx/>
              <a:uFillTx/>
              <a:latin typeface="Corsiva"/>
              <a:ea typeface="Corsiva"/>
              <a:cs typeface="Corsiva"/>
              <a:sym typeface="Corsiva"/>
            </a:endParaRPr>
          </a:p>
          <a:p>
            <a:pPr marL="0" marR="0" lvl="0" indent="0" algn="ctr" defTabSz="914400" rtl="0" eaLnBrk="1" fontAlgn="auto" latinLnBrk="0" hangingPunct="1">
              <a:lnSpc>
                <a:spcPct val="100000"/>
              </a:lnSpc>
              <a:spcBef>
                <a:spcPts val="0"/>
              </a:spcBef>
              <a:spcAft>
                <a:spcPts val="0"/>
              </a:spcAft>
              <a:buClr>
                <a:srgbClr val="FFFF00"/>
              </a:buClr>
              <a:buSzPts val="3300"/>
              <a:buFont typeface="Corsiva"/>
              <a:buNone/>
              <a:tabLst/>
              <a:defRPr/>
            </a:pPr>
            <a:r>
              <a:rPr kumimoji="0" lang="en-US" sz="5867" b="1" i="0" u="none" strike="noStrike" kern="0" cap="none" spc="0" normalizeH="0" baseline="0" noProof="0">
                <a:ln>
                  <a:noFill/>
                </a:ln>
                <a:solidFill>
                  <a:srgbClr val="FFFF00"/>
                </a:solidFill>
                <a:effectLst/>
                <a:uLnTx/>
                <a:uFillTx/>
                <a:latin typeface="Corsiva"/>
                <a:ea typeface="Corsiva"/>
                <a:cs typeface="Corsiva"/>
                <a:sym typeface="Corsiva"/>
              </a:rPr>
              <a:t>please turn off/silence your Cellphone</a:t>
            </a:r>
            <a:endParaRPr kumimoji="0" sz="5867" b="1" i="0" u="none" strike="noStrike" kern="0" cap="none" spc="0" normalizeH="0" baseline="0" noProof="0">
              <a:ln>
                <a:noFill/>
              </a:ln>
              <a:solidFill>
                <a:srgbClr val="FFFF00"/>
              </a:solidFill>
              <a:effectLst/>
              <a:uLnTx/>
              <a:uFillTx/>
              <a:latin typeface="Corsiva"/>
              <a:ea typeface="Corsiva"/>
              <a:cs typeface="Corsiva"/>
              <a:sym typeface="Corsiv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holding, hand, man&#10;&#10;Description automatically generated">
            <a:extLst>
              <a:ext uri="{FF2B5EF4-FFF2-40B4-BE49-F238E27FC236}">
                <a16:creationId xmlns:a16="http://schemas.microsoft.com/office/drawing/2014/main" id="{A877AF3D-C1E4-4773-9D5D-201E5A7A456C}"/>
              </a:ext>
            </a:extLst>
          </p:cNvPr>
          <p:cNvPicPr>
            <a:picLocks noChangeAspect="1"/>
          </p:cNvPicPr>
          <p:nvPr/>
        </p:nvPicPr>
        <p:blipFill rotWithShape="1">
          <a:blip r:embed="rId3">
            <a:extLst>
              <a:ext uri="{28A0092B-C50C-407E-A947-70E740481C1C}">
                <a14:useLocalDpi xmlns:a14="http://schemas.microsoft.com/office/drawing/2010/main" val="0"/>
              </a:ext>
            </a:extLst>
          </a:blip>
          <a:srcRect l="52803"/>
          <a:stretch/>
        </p:blipFill>
        <p:spPr>
          <a:xfrm>
            <a:off x="0" y="1"/>
            <a:ext cx="12192000" cy="6850117"/>
          </a:xfrm>
          <a:prstGeom prst="rect">
            <a:avLst/>
          </a:prstGeom>
        </p:spPr>
      </p:pic>
      <p:sp>
        <p:nvSpPr>
          <p:cNvPr id="5" name="Title 1"/>
          <p:cNvSpPr txBox="1">
            <a:spLocks/>
          </p:cNvSpPr>
          <p:nvPr/>
        </p:nvSpPr>
        <p:spPr>
          <a:xfrm>
            <a:off x="1676400" y="609600"/>
            <a:ext cx="8839200" cy="6096000"/>
          </a:xfrm>
          <a:prstGeom prst="rect">
            <a:avLst/>
          </a:prstGeom>
          <a:effectLst>
            <a:outerShdw blurRad="25400" dir="17880000">
              <a:srgbClr val="000000">
                <a:alpha val="46000"/>
              </a:srgbClr>
            </a:outerShdw>
          </a:effectLst>
        </p:spPr>
        <p:txBody>
          <a:bodyPr anchor="ctr">
            <a:noAutofit/>
          </a:bodyPr>
          <a:lstStyle>
            <a:lvl1pPr algn="ctr" defTabSz="457200" rtl="0" eaLnBrk="0" fontAlgn="base" hangingPunct="0">
              <a:spcBef>
                <a:spcPct val="0"/>
              </a:spcBef>
              <a:spcAft>
                <a:spcPct val="0"/>
              </a:spcAft>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Trebuchet MS" panose="020B0603020202020204" pitchFamily="34" charset="0"/>
                <a:cs typeface="Trebuchet MS"/>
              </a:defRPr>
            </a:lvl1pPr>
            <a:lvl2pPr algn="ctr" defTabSz="457200" rtl="0" eaLnBrk="0" fontAlgn="base" hangingPunct="0">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2pPr>
            <a:lvl3pPr algn="ctr" defTabSz="457200" rtl="0" eaLnBrk="0" fontAlgn="base" hangingPunct="0">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3pPr>
            <a:lvl4pPr algn="ctr" defTabSz="457200" rtl="0" eaLnBrk="0" fontAlgn="base" hangingPunct="0">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4pPr>
            <a:lvl5pPr algn="ctr" defTabSz="457200" rtl="0" eaLnBrk="0" fontAlgn="base" hangingPunct="0">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742950" indent="-742950" algn="l" eaLnBrk="1" hangingPunct="1">
              <a:lnSpc>
                <a:spcPct val="110000"/>
              </a:lnSpc>
              <a:spcBef>
                <a:spcPts val="600"/>
              </a:spcBef>
              <a:spcAft>
                <a:spcPts val="0"/>
              </a:spcAft>
              <a:buFont typeface="+mj-lt"/>
              <a:buAutoNum type="arabicPeriod" startAt="27"/>
              <a:defRPr/>
            </a:pPr>
            <a:r>
              <a:rPr lang="zh-TW" altLang="en-US" sz="3200" b="1" dirty="0">
                <a:ln>
                  <a:solidFill>
                    <a:prstClr val="black">
                      <a:lumMod val="75000"/>
                      <a:lumOff val="25000"/>
                      <a:alpha val="10000"/>
                    </a:prstClr>
                  </a:solidFill>
                </a:ln>
                <a:solidFill>
                  <a:prstClr val="white"/>
                </a:solidFill>
                <a:effectLst/>
                <a:latin typeface="Monotype Corsiva" panose="03010101010201010101" pitchFamily="66" charset="0"/>
                <a:ea typeface="楷体" panose="02010609060101010101" pitchFamily="49" charset="-122"/>
                <a:cs typeface="Arial"/>
              </a:rPr>
              <a:t>所以，無論何人，不按理吃主的餅，喝主的杯，就是干犯主的身、主的血了。</a:t>
            </a:r>
            <a:br>
              <a:rPr lang="en-US" altLang="zh-TW" sz="3200" b="1" dirty="0">
                <a:ln>
                  <a:solidFill>
                    <a:prstClr val="black">
                      <a:lumMod val="75000"/>
                      <a:lumOff val="25000"/>
                      <a:alpha val="10000"/>
                    </a:prstClr>
                  </a:solidFill>
                </a:ln>
                <a:solidFill>
                  <a:prstClr val="white"/>
                </a:solidFill>
                <a:effectLst/>
                <a:latin typeface="Monotype Corsiva" panose="03010101010201010101" pitchFamily="66" charset="0"/>
                <a:ea typeface="楷体" panose="02010609060101010101" pitchFamily="49" charset="-122"/>
                <a:cs typeface="Arial"/>
              </a:rPr>
            </a:br>
            <a:r>
              <a:rPr lang="en-US" altLang="zh-TW" sz="2400" dirty="0">
                <a:ln>
                  <a:solidFill>
                    <a:prstClr val="black">
                      <a:lumMod val="75000"/>
                      <a:lumOff val="25000"/>
                      <a:alpha val="10000"/>
                    </a:prstClr>
                  </a:solidFill>
                </a:ln>
                <a:solidFill>
                  <a:prstClr val="white"/>
                </a:solidFill>
                <a:effectLst/>
                <a:latin typeface="Times New Roman" panose="02020603050405020304" pitchFamily="18" charset="0"/>
                <a:ea typeface="楷体" panose="02010609060101010101" pitchFamily="49" charset="-122"/>
                <a:cs typeface="Times New Roman" panose="02020603050405020304" pitchFamily="18" charset="0"/>
              </a:rPr>
              <a:t>So then, whoever eats the bread or drinks the cup of the Lord in an unworthy manner will be guilty of sinning against the body and blood of the Lord. </a:t>
            </a:r>
            <a:endParaRPr lang="zh-TW" altLang="en-US" sz="3200" b="1" dirty="0">
              <a:ln>
                <a:solidFill>
                  <a:prstClr val="black">
                    <a:lumMod val="75000"/>
                    <a:lumOff val="25000"/>
                    <a:alpha val="10000"/>
                  </a:prstClr>
                </a:solidFill>
              </a:ln>
              <a:solidFill>
                <a:prstClr val="white"/>
              </a:solidFill>
              <a:effectLst/>
              <a:latin typeface="Monotype Corsiva" panose="03010101010201010101" pitchFamily="66" charset="0"/>
              <a:ea typeface="楷体" panose="02010609060101010101" pitchFamily="49" charset="-122"/>
              <a:cs typeface="Arial"/>
            </a:endParaRPr>
          </a:p>
          <a:p>
            <a:pPr marL="742950" indent="-742950" algn="l" eaLnBrk="1" hangingPunct="1">
              <a:lnSpc>
                <a:spcPct val="110000"/>
              </a:lnSpc>
              <a:spcBef>
                <a:spcPts val="600"/>
              </a:spcBef>
              <a:spcAft>
                <a:spcPts val="0"/>
              </a:spcAft>
              <a:buFont typeface="+mj-lt"/>
              <a:buAutoNum type="arabicPeriod" startAt="27"/>
              <a:defRPr/>
            </a:pPr>
            <a:r>
              <a:rPr lang="zh-TW" altLang="en-US" sz="3200" b="1" dirty="0">
                <a:ln>
                  <a:solidFill>
                    <a:prstClr val="black">
                      <a:lumMod val="75000"/>
                      <a:lumOff val="25000"/>
                      <a:alpha val="10000"/>
                    </a:prstClr>
                  </a:solidFill>
                </a:ln>
                <a:solidFill>
                  <a:prstClr val="white"/>
                </a:solidFill>
                <a:effectLst/>
                <a:latin typeface="Monotype Corsiva" panose="03010101010201010101" pitchFamily="66" charset="0"/>
                <a:ea typeface="楷体" panose="02010609060101010101" pitchFamily="49" charset="-122"/>
                <a:cs typeface="Arial"/>
              </a:rPr>
              <a:t>人應當自己省察，然後吃這餅、喝這杯。 </a:t>
            </a:r>
            <a:br>
              <a:rPr lang="en-US" altLang="zh-TW" sz="3200" b="1" dirty="0">
                <a:ln>
                  <a:solidFill>
                    <a:prstClr val="black">
                      <a:lumMod val="75000"/>
                      <a:lumOff val="25000"/>
                      <a:alpha val="10000"/>
                    </a:prstClr>
                  </a:solidFill>
                </a:ln>
                <a:solidFill>
                  <a:prstClr val="white"/>
                </a:solidFill>
                <a:effectLst/>
                <a:latin typeface="Monotype Corsiva" panose="03010101010201010101" pitchFamily="66" charset="0"/>
                <a:ea typeface="楷体" panose="02010609060101010101" pitchFamily="49" charset="-122"/>
                <a:cs typeface="Arial"/>
              </a:rPr>
            </a:br>
            <a:r>
              <a:rPr lang="en-US" altLang="zh-TW" sz="2400" dirty="0">
                <a:ln>
                  <a:solidFill>
                    <a:prstClr val="black">
                      <a:lumMod val="75000"/>
                      <a:lumOff val="25000"/>
                      <a:alpha val="10000"/>
                    </a:prstClr>
                  </a:solidFill>
                </a:ln>
                <a:solidFill>
                  <a:prstClr val="white"/>
                </a:solidFill>
                <a:effectLst/>
                <a:latin typeface="Times New Roman" panose="02020603050405020304" pitchFamily="18" charset="0"/>
                <a:ea typeface="楷体" panose="02010609060101010101" pitchFamily="49" charset="-122"/>
                <a:cs typeface="Times New Roman" panose="02020603050405020304" pitchFamily="18" charset="0"/>
              </a:rPr>
              <a:t>Everyone ought to examine themselves before they eat of the bread and drink from the cup.</a:t>
            </a:r>
            <a:endParaRPr lang="zh-TW" altLang="en-US" sz="3200" b="1" dirty="0">
              <a:ln>
                <a:solidFill>
                  <a:prstClr val="black">
                    <a:lumMod val="75000"/>
                    <a:lumOff val="25000"/>
                    <a:alpha val="10000"/>
                  </a:prstClr>
                </a:solidFill>
              </a:ln>
              <a:solidFill>
                <a:prstClr val="white"/>
              </a:solidFill>
              <a:effectLst/>
              <a:latin typeface="Monotype Corsiva" panose="03010101010201010101" pitchFamily="66" charset="0"/>
              <a:ea typeface="楷体" panose="02010609060101010101" pitchFamily="49" charset="-122"/>
              <a:cs typeface="Arial"/>
            </a:endParaRPr>
          </a:p>
          <a:p>
            <a:pPr marL="742950" indent="-742950" algn="l" eaLnBrk="1" hangingPunct="1">
              <a:lnSpc>
                <a:spcPct val="110000"/>
              </a:lnSpc>
              <a:spcBef>
                <a:spcPts val="600"/>
              </a:spcBef>
              <a:spcAft>
                <a:spcPts val="0"/>
              </a:spcAft>
              <a:buFont typeface="+mj-lt"/>
              <a:buAutoNum type="arabicPeriod" startAt="27"/>
              <a:defRPr/>
            </a:pPr>
            <a:r>
              <a:rPr lang="zh-TW" altLang="en-US" sz="3200" b="1" dirty="0">
                <a:ln>
                  <a:solidFill>
                    <a:prstClr val="black">
                      <a:lumMod val="75000"/>
                      <a:lumOff val="25000"/>
                      <a:alpha val="10000"/>
                    </a:prstClr>
                  </a:solidFill>
                </a:ln>
                <a:solidFill>
                  <a:prstClr val="white"/>
                </a:solidFill>
                <a:effectLst/>
                <a:latin typeface="Monotype Corsiva" panose="03010101010201010101" pitchFamily="66" charset="0"/>
                <a:ea typeface="楷体" panose="02010609060101010101" pitchFamily="49" charset="-122"/>
                <a:cs typeface="Arial"/>
              </a:rPr>
              <a:t>因為人吃喝，若不分辨是主的身體，就是吃喝自己的罪了。</a:t>
            </a:r>
            <a:br>
              <a:rPr lang="en-US" altLang="zh-TW" sz="3200" b="1" dirty="0">
                <a:ln>
                  <a:solidFill>
                    <a:prstClr val="black">
                      <a:lumMod val="75000"/>
                      <a:lumOff val="25000"/>
                      <a:alpha val="10000"/>
                    </a:prstClr>
                  </a:solidFill>
                </a:ln>
                <a:solidFill>
                  <a:prstClr val="white"/>
                </a:solidFill>
                <a:effectLst/>
                <a:latin typeface="Monotype Corsiva" panose="03010101010201010101" pitchFamily="66" charset="0"/>
                <a:ea typeface="楷体" panose="02010609060101010101" pitchFamily="49" charset="-122"/>
                <a:cs typeface="Arial"/>
              </a:rPr>
            </a:br>
            <a:r>
              <a:rPr lang="en-US" altLang="zh-TW" sz="2400" dirty="0">
                <a:ln>
                  <a:solidFill>
                    <a:prstClr val="black">
                      <a:lumMod val="75000"/>
                      <a:lumOff val="25000"/>
                      <a:alpha val="10000"/>
                    </a:prstClr>
                  </a:solidFill>
                </a:ln>
                <a:solidFill>
                  <a:prstClr val="white"/>
                </a:solidFill>
                <a:effectLst/>
                <a:latin typeface="Times New Roman" panose="02020603050405020304" pitchFamily="18" charset="0"/>
                <a:ea typeface="楷体" panose="02010609060101010101" pitchFamily="49" charset="-122"/>
                <a:cs typeface="Times New Roman" panose="02020603050405020304" pitchFamily="18" charset="0"/>
              </a:rPr>
              <a:t>For those who eat and drink without discerning the body of Christ eat and drink judgment on themselves.</a:t>
            </a:r>
            <a:endParaRPr lang="zh-TW" altLang="en-US" sz="3200" b="1" dirty="0">
              <a:ln>
                <a:solidFill>
                  <a:prstClr val="black">
                    <a:lumMod val="75000"/>
                    <a:lumOff val="25000"/>
                    <a:alpha val="10000"/>
                  </a:prstClr>
                </a:solidFill>
              </a:ln>
              <a:solidFill>
                <a:prstClr val="white"/>
              </a:solidFill>
              <a:effectLst/>
              <a:latin typeface="Monotype Corsiva" panose="03010101010201010101" pitchFamily="66" charset="0"/>
              <a:ea typeface="楷体" panose="02010609060101010101" pitchFamily="49" charset="-122"/>
              <a:cs typeface="Arial"/>
            </a:endParaRPr>
          </a:p>
        </p:txBody>
      </p:sp>
      <p:sp>
        <p:nvSpPr>
          <p:cNvPr id="3" name="Text Placeholder 2"/>
          <p:cNvSpPr txBox="1">
            <a:spLocks/>
          </p:cNvSpPr>
          <p:nvPr/>
        </p:nvSpPr>
        <p:spPr bwMode="auto">
          <a:xfrm>
            <a:off x="2133600" y="155576"/>
            <a:ext cx="78486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6858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spcAft>
                <a:spcPct val="0"/>
              </a:spcAft>
              <a:buNone/>
              <a:defRPr/>
            </a:pPr>
            <a:r>
              <a:rPr lang="zh-CN" altLang="en-US" sz="2800" b="1" dirty="0">
                <a:solidFill>
                  <a:prstClr val="white"/>
                </a:solidFill>
                <a:latin typeface="Monotype Corsiva" panose="03010101010201010101" pitchFamily="66" charset="0"/>
                <a:ea typeface="楷体" panose="02010609060101010101" pitchFamily="49" charset="-122"/>
              </a:rPr>
              <a:t>哥林多前</a:t>
            </a:r>
            <a:r>
              <a:rPr lang="zh-CN" altLang="en-US" sz="2800" b="1">
                <a:solidFill>
                  <a:prstClr val="white"/>
                </a:solidFill>
                <a:latin typeface="Monotype Corsiva" panose="03010101010201010101" pitchFamily="66" charset="0"/>
                <a:ea typeface="楷体" panose="02010609060101010101" pitchFamily="49" charset="-122"/>
              </a:rPr>
              <a:t>書</a:t>
            </a:r>
            <a:r>
              <a:rPr lang="en-US" altLang="zh-CN" sz="2800" b="1">
                <a:solidFill>
                  <a:prstClr val="white"/>
                </a:solidFill>
                <a:latin typeface="Monotype Corsiva" panose="03010101010201010101" pitchFamily="66" charset="0"/>
                <a:ea typeface="楷体" panose="02010609060101010101" pitchFamily="49" charset="-122"/>
              </a:rPr>
              <a:t>1 Corinthians  11:23-29</a:t>
            </a:r>
            <a:endParaRPr lang="en-US" altLang="zh-CN" sz="2800" b="1" dirty="0">
              <a:solidFill>
                <a:prstClr val="white"/>
              </a:solidFill>
              <a:latin typeface="Monotype Corsiva" panose="03010101010201010101" pitchFamily="66" charset="0"/>
              <a:ea typeface="楷体" panose="02010609060101010101" pitchFamily="49" charset="-122"/>
            </a:endParaRPr>
          </a:p>
        </p:txBody>
      </p:sp>
    </p:spTree>
    <p:extLst>
      <p:ext uri="{BB962C8B-B14F-4D97-AF65-F5344CB8AC3E}">
        <p14:creationId xmlns:p14="http://schemas.microsoft.com/office/powerpoint/2010/main" val="62329460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885" y="1238380"/>
            <a:ext cx="9906229" cy="4381239"/>
          </a:xfrm>
        </p:spPr>
        <p:txBody>
          <a:bodyPr>
            <a:noAutofit/>
          </a:bodyPr>
          <a:lstStyle/>
          <a:p>
            <a:pPr algn="ctr"/>
            <a:r>
              <a:rPr lang="en-US" altLang="zh-TW" sz="6000" b="1" dirty="0">
                <a:solidFill>
                  <a:schemeClr val="tx1"/>
                </a:solidFill>
                <a:latin typeface="Times New Roman" panose="02020603050405020304" pitchFamily="18" charset="0"/>
                <a:ea typeface="Kaiti" panose="02010609060101010101" pitchFamily="49" charset="-122"/>
                <a:cs typeface="Times New Roman" panose="02020603050405020304" pitchFamily="18" charset="0"/>
              </a:rPr>
              <a:t>『</a:t>
            </a:r>
            <a:r>
              <a:rPr lang="zh-TW" altLang="en-US" sz="6000" b="1" dirty="0">
                <a:solidFill>
                  <a:schemeClr val="tx1"/>
                </a:solidFill>
                <a:latin typeface="Times New Roman" panose="02020603050405020304" pitchFamily="18" charset="0"/>
                <a:ea typeface="Kaiti" panose="02010609060101010101" pitchFamily="49" charset="-122"/>
                <a:cs typeface="Times New Roman" panose="02020603050405020304" pitchFamily="18" charset="0"/>
              </a:rPr>
              <a:t>黑暗中找到我們的道路 </a:t>
            </a:r>
            <a:r>
              <a:rPr lang="en-US" altLang="zh-TW" sz="6000" dirty="0">
                <a:solidFill>
                  <a:schemeClr val="tx1"/>
                </a:solidFill>
                <a:latin typeface="Times New Roman" panose="02020603050405020304" pitchFamily="18" charset="0"/>
                <a:ea typeface="Kaiti" panose="02010609060101010101" pitchFamily="49" charset="-122"/>
                <a:cs typeface="Times New Roman" panose="02020603050405020304" pitchFamily="18" charset="0"/>
              </a:rPr>
              <a:t>Finding our way in dark days</a:t>
            </a:r>
            <a:r>
              <a:rPr lang="en-US" altLang="zh-TW" sz="6000" b="1" dirty="0">
                <a:solidFill>
                  <a:schemeClr val="tx1"/>
                </a:solidFill>
                <a:latin typeface="Times New Roman" panose="02020603050405020304" pitchFamily="18" charset="0"/>
                <a:ea typeface="Kaiti" panose="02010609060101010101" pitchFamily="49" charset="-122"/>
                <a:cs typeface="Times New Roman" panose="02020603050405020304" pitchFamily="18" charset="0"/>
              </a:rPr>
              <a:t>』</a:t>
            </a:r>
            <a:br>
              <a:rPr lang="en-US" altLang="zh-TW" sz="6000" b="1" dirty="0">
                <a:solidFill>
                  <a:schemeClr val="tx1"/>
                </a:solidFill>
                <a:latin typeface="Times New Roman" panose="02020603050405020304" pitchFamily="18" charset="0"/>
                <a:ea typeface="Kaiti" panose="02010609060101010101" pitchFamily="49" charset="-122"/>
                <a:cs typeface="Times New Roman" panose="02020603050405020304" pitchFamily="18" charset="0"/>
              </a:rPr>
            </a:br>
            <a:br>
              <a:rPr lang="en-US" altLang="zh-TW" sz="6000" b="1" dirty="0">
                <a:solidFill>
                  <a:schemeClr val="tx1"/>
                </a:solidFill>
                <a:latin typeface="Times New Roman" panose="02020603050405020304" pitchFamily="18" charset="0"/>
                <a:ea typeface="Kaiti" panose="02010609060101010101" pitchFamily="49" charset="-122"/>
                <a:cs typeface="Times New Roman" panose="02020603050405020304" pitchFamily="18" charset="0"/>
              </a:rPr>
            </a:br>
            <a:r>
              <a:rPr lang="zh-TW" altLang="en-US" sz="4800" dirty="0">
                <a:solidFill>
                  <a:schemeClr val="tx1"/>
                </a:solidFill>
                <a:latin typeface="KaiTi" panose="02010609060101010101" pitchFamily="49" charset="-122"/>
                <a:ea typeface="KaiTi" panose="02010609060101010101" pitchFamily="49" charset="-122"/>
                <a:cs typeface="Times New Roman" panose="02020603050405020304" pitchFamily="18" charset="0"/>
              </a:rPr>
              <a:t>（箴言 </a:t>
            </a:r>
            <a:r>
              <a:rPr lang="en-US" altLang="zh-TW" sz="4800" dirty="0">
                <a:solidFill>
                  <a:schemeClr val="tx1"/>
                </a:solidFill>
                <a:latin typeface="Times New Roman" panose="02020603050405020304" pitchFamily="18" charset="0"/>
                <a:ea typeface="KaiTi" panose="02010609060101010101" pitchFamily="49" charset="-122"/>
                <a:cs typeface="Times New Roman" panose="02020603050405020304" pitchFamily="18" charset="0"/>
              </a:rPr>
              <a:t>Prov. 3:5-6</a:t>
            </a:r>
            <a:r>
              <a:rPr lang="zh-TW" altLang="en-US" sz="4800" dirty="0">
                <a:solidFill>
                  <a:schemeClr val="tx1"/>
                </a:solidFill>
                <a:latin typeface="KaiTi" panose="02010609060101010101" pitchFamily="49" charset="-122"/>
                <a:ea typeface="KaiTi" panose="02010609060101010101" pitchFamily="49" charset="-122"/>
                <a:cs typeface="Times New Roman" panose="02020603050405020304" pitchFamily="18" charset="0"/>
              </a:rPr>
              <a:t>）</a:t>
            </a:r>
            <a:br>
              <a:rPr lang="en-US" altLang="zh-TW" sz="4800" dirty="0">
                <a:solidFill>
                  <a:schemeClr val="tx1"/>
                </a:solidFill>
                <a:latin typeface="KaiTi" panose="02010609060101010101" pitchFamily="49" charset="-122"/>
                <a:ea typeface="KaiTi" panose="02010609060101010101" pitchFamily="49" charset="-122"/>
                <a:cs typeface="Times New Roman" panose="02020603050405020304" pitchFamily="18" charset="0"/>
              </a:rPr>
            </a:br>
            <a:r>
              <a:rPr lang="en-US" altLang="zh-TW" sz="4800" dirty="0">
                <a:solidFill>
                  <a:schemeClr val="tx1"/>
                </a:solidFill>
                <a:latin typeface="Times New Roman" panose="02020603050405020304" pitchFamily="18" charset="0"/>
                <a:ea typeface="KaiTi" panose="02010609060101010101" pitchFamily="49" charset="-122"/>
                <a:cs typeface="Times New Roman" panose="02020603050405020304" pitchFamily="18" charset="0"/>
              </a:rPr>
              <a:t>Pastor </a:t>
            </a:r>
            <a:r>
              <a:rPr lang="en-US" altLang="zh-CN" sz="4400" dirty="0">
                <a:solidFill>
                  <a:schemeClr val="tx1"/>
                </a:solidFill>
                <a:latin typeface="Times New Roman" panose="02020603050405020304" pitchFamily="18" charset="0"/>
                <a:ea typeface="Kaiti" panose="02010609060101010101" pitchFamily="49" charset="-122"/>
                <a:cs typeface="Times New Roman" panose="02020603050405020304" pitchFamily="18" charset="0"/>
              </a:rPr>
              <a:t>Ron Hart</a:t>
            </a:r>
            <a:endParaRPr lang="en-US" dirty="0">
              <a:solidFill>
                <a:schemeClr val="tx1"/>
              </a:solidFill>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577120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318" y="197224"/>
            <a:ext cx="11241740" cy="2312893"/>
          </a:xfrm>
        </p:spPr>
        <p:txBody>
          <a:bodyPr>
            <a:normAutofit fontScale="90000"/>
          </a:bodyPr>
          <a:lstStyle/>
          <a:p>
            <a:pPr algn="l"/>
            <a:r>
              <a:rPr lang="en-US" altLang="zh-CN" sz="4400" b="1" dirty="0">
                <a:solidFill>
                  <a:srgbClr val="FF0000"/>
                </a:solidFill>
              </a:rPr>
              <a:t>Proverbs: A word to the Wise </a:t>
            </a:r>
            <a:r>
              <a:rPr lang="zh-CN" altLang="en-US" sz="4400" b="1" dirty="0">
                <a:solidFill>
                  <a:srgbClr val="7030A0"/>
                </a:solidFill>
              </a:rPr>
              <a:t>箴言：智者之言</a:t>
            </a:r>
            <a:br>
              <a:rPr lang="en-US" altLang="zh-CN" sz="4400" b="1" dirty="0">
                <a:solidFill>
                  <a:srgbClr val="7030A0"/>
                </a:solidFill>
              </a:rPr>
            </a:br>
            <a:r>
              <a:rPr lang="en-US" altLang="zh-CN" sz="4400" b="1" dirty="0">
                <a:solidFill>
                  <a:srgbClr val="FF0000"/>
                </a:solidFill>
              </a:rPr>
              <a:t>Title: “Finding our way in dark days”</a:t>
            </a:r>
            <a:r>
              <a:rPr lang="zh-TW" altLang="en-US" dirty="0"/>
              <a:t> </a:t>
            </a:r>
            <a:r>
              <a:rPr lang="zh-TW" altLang="en-US" sz="4000" b="1" dirty="0"/>
              <a:t>題目：暗中之路</a:t>
            </a:r>
            <a:br>
              <a:rPr lang="en-US" altLang="zh-CN" sz="4400" b="1" dirty="0">
                <a:solidFill>
                  <a:srgbClr val="FF0000"/>
                </a:solidFill>
              </a:rPr>
            </a:br>
            <a:r>
              <a:rPr lang="en-US" altLang="zh-CN" sz="4400" b="1" dirty="0">
                <a:solidFill>
                  <a:srgbClr val="FF0000"/>
                </a:solidFill>
              </a:rPr>
              <a:t>Text: Prov. </a:t>
            </a:r>
            <a:r>
              <a:rPr lang="zh-CN" altLang="en-US" sz="4400" b="1" dirty="0">
                <a:solidFill>
                  <a:srgbClr val="7030A0"/>
                </a:solidFill>
              </a:rPr>
              <a:t>箴言</a:t>
            </a:r>
            <a:r>
              <a:rPr lang="en-US" altLang="zh-CN" sz="4400" b="1" dirty="0">
                <a:solidFill>
                  <a:srgbClr val="FF0000"/>
                </a:solidFill>
              </a:rPr>
              <a:t>3:5-6</a:t>
            </a:r>
            <a:endParaRPr lang="en-US" sz="4400" b="1" dirty="0">
              <a:solidFill>
                <a:srgbClr val="FF0000"/>
              </a:solidFill>
            </a:endParaRPr>
          </a:p>
        </p:txBody>
      </p:sp>
      <p:sp>
        <p:nvSpPr>
          <p:cNvPr id="3" name="Subtitle 2"/>
          <p:cNvSpPr>
            <a:spLocks noGrp="1"/>
          </p:cNvSpPr>
          <p:nvPr>
            <p:ph type="subTitle" idx="1"/>
          </p:nvPr>
        </p:nvSpPr>
        <p:spPr>
          <a:xfrm>
            <a:off x="681317" y="2761129"/>
            <a:ext cx="11241741" cy="3460376"/>
          </a:xfrm>
        </p:spPr>
        <p:txBody>
          <a:bodyPr>
            <a:noAutofit/>
          </a:bodyPr>
          <a:lstStyle/>
          <a:p>
            <a:pPr algn="l"/>
            <a:r>
              <a:rPr lang="en-US" sz="3200" b="1" dirty="0"/>
              <a:t>3:5 </a:t>
            </a:r>
            <a:r>
              <a:rPr lang="zh-TW" altLang="en-US" sz="3200" b="1" dirty="0"/>
              <a:t>你 要 專 心 仰 賴 耶 和 華 、 不 可 倚 靠 自 己 的 聰 明 ．</a:t>
            </a:r>
          </a:p>
          <a:p>
            <a:pPr algn="l"/>
            <a:r>
              <a:rPr lang="en-US" sz="3200" b="1" dirty="0"/>
              <a:t>3:6 </a:t>
            </a:r>
            <a:r>
              <a:rPr lang="zh-TW" altLang="en-US" sz="3200" b="1" dirty="0"/>
              <a:t>在你一切所行的事上、都要認定他、他必指引你 的路 。</a:t>
            </a:r>
          </a:p>
          <a:p>
            <a:pPr algn="l"/>
            <a:r>
              <a:rPr lang="en-US" altLang="zh-TW" sz="3200" b="1" dirty="0"/>
              <a:t>[</a:t>
            </a:r>
            <a:r>
              <a:rPr lang="en-US" sz="3200" b="1" dirty="0" err="1"/>
              <a:t>kjv</a:t>
            </a:r>
            <a:r>
              <a:rPr lang="en-US" sz="3200" b="1" dirty="0"/>
              <a:t>] Trust in the LORD with all thine heart; and lean not unto thine own understanding.</a:t>
            </a:r>
            <a:r>
              <a:rPr lang="zh-TW" altLang="en-US" sz="3200" b="1" dirty="0"/>
              <a:t> 	</a:t>
            </a:r>
            <a:endParaRPr lang="en-US" altLang="zh-TW" sz="3200" b="1" dirty="0"/>
          </a:p>
          <a:p>
            <a:pPr algn="l"/>
            <a:r>
              <a:rPr lang="en-US" altLang="zh-TW" sz="3200" b="1" dirty="0"/>
              <a:t>[</a:t>
            </a:r>
            <a:r>
              <a:rPr lang="en-US" sz="3200" b="1" dirty="0" err="1"/>
              <a:t>kjv</a:t>
            </a:r>
            <a:r>
              <a:rPr lang="en-US" sz="3200" b="1" dirty="0"/>
              <a:t>] 	In all thy ways acknowledge him, and he shall direct thy paths.</a:t>
            </a:r>
          </a:p>
        </p:txBody>
      </p:sp>
    </p:spTree>
    <p:extLst>
      <p:ext uri="{BB962C8B-B14F-4D97-AF65-F5344CB8AC3E}">
        <p14:creationId xmlns:p14="http://schemas.microsoft.com/office/powerpoint/2010/main" val="2845573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Intro: These are dark days</a:t>
            </a:r>
            <a:br>
              <a:rPr lang="en-US" b="1" dirty="0">
                <a:solidFill>
                  <a:srgbClr val="FF0000"/>
                </a:solidFill>
              </a:rPr>
            </a:br>
            <a:r>
              <a:rPr lang="zh-TW" altLang="en-US" dirty="0"/>
              <a:t>引言：黑暗的日子</a:t>
            </a:r>
            <a:endParaRPr lang="en-US" b="1" dirty="0">
              <a:solidFill>
                <a:srgbClr val="7030A0"/>
              </a:solidFill>
            </a:endParaRPr>
          </a:p>
        </p:txBody>
      </p:sp>
      <p:sp>
        <p:nvSpPr>
          <p:cNvPr id="3" name="Content Placeholder 2"/>
          <p:cNvSpPr>
            <a:spLocks noGrp="1"/>
          </p:cNvSpPr>
          <p:nvPr>
            <p:ph idx="1"/>
          </p:nvPr>
        </p:nvSpPr>
        <p:spPr>
          <a:xfrm>
            <a:off x="838199" y="1825624"/>
            <a:ext cx="11084859" cy="5251831"/>
          </a:xfrm>
        </p:spPr>
        <p:txBody>
          <a:bodyPr>
            <a:normAutofit fontScale="77500" lnSpcReduction="20000"/>
          </a:bodyPr>
          <a:lstStyle/>
          <a:p>
            <a:r>
              <a:rPr lang="en-US" b="1" dirty="0"/>
              <a:t>1. Man has lost his way! </a:t>
            </a:r>
            <a:r>
              <a:rPr lang="zh-CN" altLang="en-US" b="1" dirty="0">
                <a:solidFill>
                  <a:srgbClr val="7030A0"/>
                </a:solidFill>
              </a:rPr>
              <a:t>人迷路了！</a:t>
            </a:r>
            <a:endParaRPr lang="en-US" b="1" dirty="0">
              <a:solidFill>
                <a:srgbClr val="7030A0"/>
              </a:solidFill>
            </a:endParaRPr>
          </a:p>
          <a:p>
            <a:r>
              <a:rPr lang="en-US" b="1" dirty="0"/>
              <a:t>2. God wants to guide your way! </a:t>
            </a:r>
            <a:r>
              <a:rPr lang="zh-TW" altLang="en-US" b="1" dirty="0">
                <a:solidFill>
                  <a:srgbClr val="7030A0"/>
                </a:solidFill>
              </a:rPr>
              <a:t>上帝希望指引你的路！</a:t>
            </a:r>
            <a:r>
              <a:rPr lang="zh-TW" altLang="en-US" dirty="0"/>
              <a:t> </a:t>
            </a:r>
            <a:endParaRPr lang="en-US" b="1" dirty="0">
              <a:solidFill>
                <a:srgbClr val="7030A0"/>
              </a:solidFill>
            </a:endParaRPr>
          </a:p>
          <a:p>
            <a:pPr lvl="1"/>
            <a:r>
              <a:rPr lang="en-US" b="1" dirty="0"/>
              <a:t>A.) </a:t>
            </a:r>
            <a:r>
              <a:rPr lang="en-US" b="1" dirty="0">
                <a:solidFill>
                  <a:srgbClr val="FF0000"/>
                </a:solidFill>
              </a:rPr>
              <a:t>Isiah</a:t>
            </a:r>
            <a:r>
              <a:rPr lang="zh-CN" altLang="en-US" b="1" dirty="0">
                <a:solidFill>
                  <a:srgbClr val="7030A0"/>
                </a:solidFill>
              </a:rPr>
              <a:t>以赛亚</a:t>
            </a:r>
            <a:r>
              <a:rPr lang="en-US" b="1" dirty="0">
                <a:solidFill>
                  <a:srgbClr val="FF0000"/>
                </a:solidFill>
              </a:rPr>
              <a:t> 58:11 </a:t>
            </a:r>
            <a:r>
              <a:rPr lang="zh-TW" altLang="en-US" b="1" dirty="0"/>
              <a:t>耶和華也必時常引導你、在乾旱之地使你心滿意足、骨頭強壯．你必像澆灌的園子、又像水流不絕的泉源 。</a:t>
            </a:r>
          </a:p>
          <a:p>
            <a:pPr lvl="1"/>
            <a:r>
              <a:rPr lang="zh-TW" altLang="en-US" b="1" dirty="0"/>
              <a:t>   	</a:t>
            </a:r>
            <a:r>
              <a:rPr lang="en-US" altLang="zh-TW" b="1" dirty="0">
                <a:solidFill>
                  <a:srgbClr val="FF0000"/>
                </a:solidFill>
              </a:rPr>
              <a:t>[</a:t>
            </a:r>
            <a:r>
              <a:rPr lang="en-US" b="1" dirty="0" err="1">
                <a:solidFill>
                  <a:srgbClr val="FF0000"/>
                </a:solidFill>
              </a:rPr>
              <a:t>kjv</a:t>
            </a:r>
            <a:r>
              <a:rPr lang="en-US" b="1" dirty="0">
                <a:solidFill>
                  <a:srgbClr val="FF0000"/>
                </a:solidFill>
              </a:rPr>
              <a:t>] And the LORD shall guide thee continually, and satisfy thy soul in drought, and make fat thy bones: and thou shalt be like a watered garden, and like a spring of water, whose waters fail not.</a:t>
            </a:r>
          </a:p>
          <a:p>
            <a:pPr lvl="1"/>
            <a:r>
              <a:rPr lang="en-US" b="1" dirty="0"/>
              <a:t>B.) </a:t>
            </a:r>
            <a:r>
              <a:rPr lang="en-US" b="1" dirty="0">
                <a:solidFill>
                  <a:srgbClr val="FF0000"/>
                </a:solidFill>
              </a:rPr>
              <a:t>Psalm </a:t>
            </a:r>
            <a:r>
              <a:rPr lang="zh-CN" altLang="en-US" b="1" dirty="0">
                <a:solidFill>
                  <a:srgbClr val="7030A0"/>
                </a:solidFill>
              </a:rPr>
              <a:t>诗篇</a:t>
            </a:r>
            <a:r>
              <a:rPr lang="en-US" b="1" dirty="0">
                <a:solidFill>
                  <a:srgbClr val="FF0000"/>
                </a:solidFill>
              </a:rPr>
              <a:t>32:8 </a:t>
            </a:r>
            <a:r>
              <a:rPr lang="zh-TW" altLang="en-US" b="1" dirty="0"/>
              <a:t>我 要 教 導 你 、 指 示 你 當 行 的 路 ． 我 要 定 睛 在 你 身 上 勸 戒 你 。</a:t>
            </a:r>
          </a:p>
          <a:p>
            <a:pPr lvl="1"/>
            <a:r>
              <a:rPr lang="zh-TW" altLang="en-US" b="1" dirty="0"/>
              <a:t>   	</a:t>
            </a:r>
            <a:r>
              <a:rPr lang="en-US" altLang="zh-TW" b="1" dirty="0">
                <a:solidFill>
                  <a:srgbClr val="FF0000"/>
                </a:solidFill>
              </a:rPr>
              <a:t>[</a:t>
            </a:r>
            <a:r>
              <a:rPr lang="en-US" b="1" dirty="0" err="1">
                <a:solidFill>
                  <a:srgbClr val="FF0000"/>
                </a:solidFill>
              </a:rPr>
              <a:t>kjv</a:t>
            </a:r>
            <a:r>
              <a:rPr lang="en-US" b="1" dirty="0">
                <a:solidFill>
                  <a:srgbClr val="FF0000"/>
                </a:solidFill>
              </a:rPr>
              <a:t>] I will instruct thee and teach thee in the way which thou shalt go: I will guide thee with mine eye.</a:t>
            </a:r>
          </a:p>
          <a:p>
            <a:pPr lvl="1"/>
            <a:r>
              <a:rPr lang="en-US" b="1" dirty="0"/>
              <a:t>C.) </a:t>
            </a:r>
            <a:r>
              <a:rPr lang="en-US" b="1" dirty="0">
                <a:solidFill>
                  <a:srgbClr val="FF0000"/>
                </a:solidFill>
              </a:rPr>
              <a:t>Eph.</a:t>
            </a:r>
            <a:r>
              <a:rPr lang="zh-CN" altLang="en-US" b="1" dirty="0">
                <a:solidFill>
                  <a:srgbClr val="7030A0"/>
                </a:solidFill>
              </a:rPr>
              <a:t>以弗所书</a:t>
            </a:r>
            <a:r>
              <a:rPr lang="en-US" b="1" dirty="0">
                <a:solidFill>
                  <a:srgbClr val="FF0000"/>
                </a:solidFill>
              </a:rPr>
              <a:t> 2:10 </a:t>
            </a:r>
            <a:r>
              <a:rPr lang="zh-TW" altLang="en-US" b="1" dirty="0"/>
              <a:t>我們原是他的工作、在基督耶穌裡造成的、為要叫我們行善、就是　神所預備叫我們行的 。</a:t>
            </a:r>
          </a:p>
          <a:p>
            <a:pPr lvl="1"/>
            <a:r>
              <a:rPr lang="zh-TW" altLang="en-US" b="1" dirty="0"/>
              <a:t>   </a:t>
            </a:r>
            <a:r>
              <a:rPr lang="zh-TW" altLang="en-US" b="1" dirty="0">
                <a:solidFill>
                  <a:srgbClr val="FF0000"/>
                </a:solidFill>
              </a:rPr>
              <a:t>	</a:t>
            </a:r>
            <a:r>
              <a:rPr lang="en-US" altLang="zh-TW" b="1" dirty="0">
                <a:solidFill>
                  <a:srgbClr val="FF0000"/>
                </a:solidFill>
              </a:rPr>
              <a:t>[</a:t>
            </a:r>
            <a:r>
              <a:rPr lang="en-US" b="1" dirty="0" err="1">
                <a:solidFill>
                  <a:srgbClr val="FF0000"/>
                </a:solidFill>
              </a:rPr>
              <a:t>kjv</a:t>
            </a:r>
            <a:r>
              <a:rPr lang="en-US" b="1" dirty="0">
                <a:solidFill>
                  <a:srgbClr val="FF0000"/>
                </a:solidFill>
              </a:rPr>
              <a:t>] For we are his workmanship, created in Christ Jesus unto good works, which God hath before ordained that we should walk in them.</a:t>
            </a:r>
          </a:p>
          <a:p>
            <a:pPr lvl="1"/>
            <a:r>
              <a:rPr lang="en-US" b="1" dirty="0"/>
              <a:t>D.) </a:t>
            </a:r>
            <a:r>
              <a:rPr lang="en-US" b="1" dirty="0">
                <a:solidFill>
                  <a:srgbClr val="FF0000"/>
                </a:solidFill>
              </a:rPr>
              <a:t>Psalm </a:t>
            </a:r>
            <a:r>
              <a:rPr lang="zh-CN" altLang="en-US" b="1" dirty="0">
                <a:solidFill>
                  <a:srgbClr val="7030A0"/>
                </a:solidFill>
              </a:rPr>
              <a:t>诗篇</a:t>
            </a:r>
            <a:r>
              <a:rPr lang="en-US" b="1" dirty="0">
                <a:solidFill>
                  <a:srgbClr val="FF0000"/>
                </a:solidFill>
              </a:rPr>
              <a:t>37:23 </a:t>
            </a:r>
            <a:r>
              <a:rPr lang="zh-TW" altLang="en-US" b="1" dirty="0"/>
              <a:t>義 人 的 腳 步 、 被 耶 和 華 立 定 ． 他 的 道 路 、 耶 和 華 也 喜 愛 。</a:t>
            </a:r>
          </a:p>
          <a:p>
            <a:pPr lvl="1"/>
            <a:r>
              <a:rPr lang="zh-TW" altLang="en-US" b="1" dirty="0"/>
              <a:t>   	</a:t>
            </a:r>
            <a:r>
              <a:rPr lang="en-US" altLang="zh-TW" b="1" dirty="0">
                <a:solidFill>
                  <a:srgbClr val="FF0000"/>
                </a:solidFill>
              </a:rPr>
              <a:t>[</a:t>
            </a:r>
            <a:r>
              <a:rPr lang="en-US" b="1" dirty="0" err="1">
                <a:solidFill>
                  <a:srgbClr val="FF0000"/>
                </a:solidFill>
              </a:rPr>
              <a:t>kjv</a:t>
            </a:r>
            <a:r>
              <a:rPr lang="en-US" b="1" dirty="0">
                <a:solidFill>
                  <a:srgbClr val="FF0000"/>
                </a:solidFill>
              </a:rPr>
              <a:t>] The steps of a good man are ordered by the LORD: and he </a:t>
            </a:r>
            <a:r>
              <a:rPr lang="en-US" b="1" dirty="0" err="1">
                <a:solidFill>
                  <a:srgbClr val="FF0000"/>
                </a:solidFill>
              </a:rPr>
              <a:t>delighteth</a:t>
            </a:r>
            <a:r>
              <a:rPr lang="en-US" b="1" dirty="0">
                <a:solidFill>
                  <a:srgbClr val="FF0000"/>
                </a:solidFill>
              </a:rPr>
              <a:t> in his way.</a:t>
            </a:r>
          </a:p>
          <a:p>
            <a:r>
              <a:rPr lang="en-US" b="1" dirty="0"/>
              <a:t>3. God want you to </a:t>
            </a:r>
            <a:r>
              <a:rPr lang="en-US" b="1" u="sng" dirty="0"/>
              <a:t>find</a:t>
            </a:r>
            <a:r>
              <a:rPr lang="en-US" b="1" dirty="0"/>
              <a:t> </a:t>
            </a:r>
            <a:r>
              <a:rPr lang="en-US" b="1" u="sng" dirty="0"/>
              <a:t>follow</a:t>
            </a:r>
            <a:r>
              <a:rPr lang="en-US" b="1" dirty="0"/>
              <a:t> and </a:t>
            </a:r>
            <a:r>
              <a:rPr lang="en-US" b="1" u="sng" dirty="0"/>
              <a:t>finish</a:t>
            </a:r>
            <a:r>
              <a:rPr lang="en-US" b="1" dirty="0"/>
              <a:t> His will for your life = Success</a:t>
            </a:r>
          </a:p>
          <a:p>
            <a:pPr lvl="1"/>
            <a:r>
              <a:rPr lang="zh-TW" altLang="en-US" b="1" dirty="0">
                <a:solidFill>
                  <a:srgbClr val="7030A0"/>
                </a:solidFill>
              </a:rPr>
              <a:t>上帝希望你找到並遵循完成祂對你一生的旨意 </a:t>
            </a:r>
            <a:r>
              <a:rPr lang="en-US" altLang="zh-TW" b="1" dirty="0">
                <a:solidFill>
                  <a:srgbClr val="7030A0"/>
                </a:solidFill>
              </a:rPr>
              <a:t>= </a:t>
            </a:r>
            <a:r>
              <a:rPr lang="zh-TW" altLang="en-US" b="1" dirty="0">
                <a:solidFill>
                  <a:srgbClr val="7030A0"/>
                </a:solidFill>
              </a:rPr>
              <a:t>成功</a:t>
            </a:r>
            <a:endParaRPr lang="en-US" altLang="zh-TW" b="1" dirty="0">
              <a:solidFill>
                <a:srgbClr val="7030A0"/>
              </a:solidFill>
            </a:endParaRPr>
          </a:p>
          <a:p>
            <a:r>
              <a:rPr lang="en-US" b="1" dirty="0"/>
              <a:t>4. How do you find God’s will? </a:t>
            </a:r>
            <a:r>
              <a:rPr lang="zh-TW" altLang="en-US" b="1" dirty="0">
                <a:solidFill>
                  <a:srgbClr val="7030A0"/>
                </a:solidFill>
              </a:rPr>
              <a:t>你如何找到上帝的旨意 ？</a:t>
            </a:r>
            <a:endParaRPr lang="en-US" b="1" dirty="0">
              <a:solidFill>
                <a:srgbClr val="7030A0"/>
              </a:solidFill>
            </a:endParaRPr>
          </a:p>
        </p:txBody>
      </p:sp>
    </p:spTree>
    <p:extLst>
      <p:ext uri="{BB962C8B-B14F-4D97-AF65-F5344CB8AC3E}">
        <p14:creationId xmlns:p14="http://schemas.microsoft.com/office/powerpoint/2010/main" val="3200717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216131"/>
            <a:ext cx="11463251" cy="1945178"/>
          </a:xfrm>
        </p:spPr>
        <p:txBody>
          <a:bodyPr>
            <a:normAutofit/>
          </a:bodyPr>
          <a:lstStyle/>
          <a:p>
            <a:r>
              <a:rPr lang="en-US" altLang="zh-CN" sz="3200" b="1" dirty="0"/>
              <a:t>I. There should</a:t>
            </a:r>
            <a:r>
              <a:rPr lang="zh-CN" altLang="en-US" sz="3200" b="1" dirty="0"/>
              <a:t> </a:t>
            </a:r>
            <a:r>
              <a:rPr lang="en-US" altLang="zh-CN" sz="3200" b="1" dirty="0"/>
              <a:t>be a </a:t>
            </a:r>
            <a:r>
              <a:rPr lang="en-US" altLang="zh-CN" sz="3200" b="1" u="sng" dirty="0"/>
              <a:t>trusting</a:t>
            </a:r>
            <a:r>
              <a:rPr lang="en-US" altLang="zh-CN" sz="3200" b="1" dirty="0"/>
              <a:t> </a:t>
            </a:r>
            <a:r>
              <a:rPr lang="en-US" altLang="zh-CN" sz="3200" b="1" u="sng" dirty="0"/>
              <a:t>confidence</a:t>
            </a:r>
            <a:r>
              <a:rPr lang="en-US" altLang="zh-CN" sz="3200" b="1" dirty="0"/>
              <a:t> (Prov. 3:5) </a:t>
            </a:r>
            <a:r>
              <a:rPr lang="zh-TW" altLang="en-US" dirty="0"/>
              <a:t>信賴的信心</a:t>
            </a:r>
            <a:br>
              <a:rPr lang="en-US" altLang="zh-CN" sz="3200" b="1" dirty="0"/>
            </a:br>
            <a:r>
              <a:rPr lang="zh-TW" altLang="en-US" sz="3200" b="1" dirty="0"/>
              <a:t>你 要 專 心 仰 賴 耶 和 華 、 不 可 倚 靠 自 己 的 聰 明 ．</a:t>
            </a:r>
            <a:br>
              <a:rPr lang="zh-TW" altLang="en-US" sz="3200" b="1" dirty="0"/>
            </a:br>
            <a:r>
              <a:rPr lang="zh-TW" altLang="en-US" sz="3200" b="1" dirty="0"/>
              <a:t>  </a:t>
            </a:r>
            <a:r>
              <a:rPr lang="en-US" altLang="zh-TW" sz="2400" b="1" dirty="0">
                <a:solidFill>
                  <a:srgbClr val="FF0000"/>
                </a:solidFill>
              </a:rPr>
              <a:t>[</a:t>
            </a:r>
            <a:r>
              <a:rPr lang="en-US" altLang="zh-CN" sz="2400" b="1" dirty="0" err="1">
                <a:solidFill>
                  <a:srgbClr val="FF0000"/>
                </a:solidFill>
              </a:rPr>
              <a:t>kjv</a:t>
            </a:r>
            <a:r>
              <a:rPr lang="en-US" altLang="zh-CN" sz="2400" b="1" dirty="0">
                <a:solidFill>
                  <a:srgbClr val="FF0000"/>
                </a:solidFill>
              </a:rPr>
              <a:t>] Trust in the LORD with all thine heart; and lean not unto thine own understanding.</a:t>
            </a:r>
            <a:endParaRPr lang="en-US" sz="2400" b="1" dirty="0">
              <a:solidFill>
                <a:srgbClr val="FF0000"/>
              </a:solidFill>
            </a:endParaRPr>
          </a:p>
        </p:txBody>
      </p:sp>
      <p:sp>
        <p:nvSpPr>
          <p:cNvPr id="3" name="Content Placeholder 2"/>
          <p:cNvSpPr>
            <a:spLocks noGrp="1"/>
          </p:cNvSpPr>
          <p:nvPr>
            <p:ph idx="1"/>
          </p:nvPr>
        </p:nvSpPr>
        <p:spPr>
          <a:xfrm>
            <a:off x="838199" y="1901952"/>
            <a:ext cx="10813473" cy="5212080"/>
          </a:xfrm>
        </p:spPr>
        <p:txBody>
          <a:bodyPr>
            <a:normAutofit/>
          </a:bodyPr>
          <a:lstStyle/>
          <a:p>
            <a:r>
              <a:rPr lang="en-US" sz="1600" b="1" dirty="0">
                <a:solidFill>
                  <a:srgbClr val="7030A0"/>
                </a:solidFill>
              </a:rPr>
              <a:t>A. </a:t>
            </a:r>
            <a:r>
              <a:rPr lang="en-US" sz="1600" b="1" u="sng" dirty="0">
                <a:solidFill>
                  <a:srgbClr val="7030A0"/>
                </a:solidFill>
              </a:rPr>
              <a:t>Exercise</a:t>
            </a:r>
            <a:r>
              <a:rPr lang="en-US" sz="1600" b="1" dirty="0">
                <a:solidFill>
                  <a:srgbClr val="7030A0"/>
                </a:solidFill>
              </a:rPr>
              <a:t> </a:t>
            </a:r>
            <a:r>
              <a:rPr lang="en-US" sz="1600" b="1" u="sng" dirty="0">
                <a:solidFill>
                  <a:srgbClr val="7030A0"/>
                </a:solidFill>
              </a:rPr>
              <a:t>A</a:t>
            </a:r>
            <a:r>
              <a:rPr lang="en-US" sz="1600" b="1" dirty="0">
                <a:solidFill>
                  <a:srgbClr val="7030A0"/>
                </a:solidFill>
              </a:rPr>
              <a:t> </a:t>
            </a:r>
            <a:r>
              <a:rPr lang="en-US" sz="1600" b="1" u="sng" dirty="0">
                <a:solidFill>
                  <a:srgbClr val="7030A0"/>
                </a:solidFill>
              </a:rPr>
              <a:t>full</a:t>
            </a:r>
            <a:r>
              <a:rPr lang="en-US" sz="1600" b="1" dirty="0">
                <a:solidFill>
                  <a:srgbClr val="7030A0"/>
                </a:solidFill>
              </a:rPr>
              <a:t> </a:t>
            </a:r>
            <a:r>
              <a:rPr lang="en-US" sz="1600" b="1" u="sng" dirty="0">
                <a:solidFill>
                  <a:srgbClr val="7030A0"/>
                </a:solidFill>
              </a:rPr>
              <a:t>devotion </a:t>
            </a:r>
            <a:r>
              <a:rPr lang="zh-TW" altLang="en-US" sz="1600" dirty="0">
                <a:solidFill>
                  <a:srgbClr val="7030A0"/>
                </a:solidFill>
              </a:rPr>
              <a:t>操練完全的奉獻</a:t>
            </a:r>
            <a:endParaRPr lang="en-US" sz="1600" dirty="0">
              <a:solidFill>
                <a:srgbClr val="7030A0"/>
              </a:solidFill>
            </a:endParaRPr>
          </a:p>
          <a:p>
            <a:pPr marL="457200" lvl="1" indent="0">
              <a:buNone/>
            </a:pPr>
            <a:r>
              <a:rPr lang="en-US" sz="1600" b="1" dirty="0">
                <a:solidFill>
                  <a:srgbClr val="7030A0"/>
                </a:solidFill>
              </a:rPr>
              <a:t>“</a:t>
            </a:r>
            <a:r>
              <a:rPr lang="en-US" sz="1600" b="1" u="sng" dirty="0">
                <a:solidFill>
                  <a:srgbClr val="7030A0"/>
                </a:solidFill>
              </a:rPr>
              <a:t>All </a:t>
            </a:r>
            <a:r>
              <a:rPr lang="en-US" sz="1600" b="1" dirty="0">
                <a:solidFill>
                  <a:srgbClr val="7030A0"/>
                </a:solidFill>
              </a:rPr>
              <a:t>thine heart” 5,6, 9</a:t>
            </a:r>
          </a:p>
          <a:p>
            <a:pPr marL="457200" lvl="1" indent="0">
              <a:buNone/>
            </a:pPr>
            <a:r>
              <a:rPr lang="en-US" sz="1700" b="1" dirty="0"/>
              <a:t>3:5	</a:t>
            </a:r>
            <a:r>
              <a:rPr lang="zh-TW" altLang="en-US" sz="1700" b="1" dirty="0"/>
              <a:t>你 要 專 心 仰 賴 耶 和 華 、 不 可 倚 靠 自 己 的 聰 明 ．</a:t>
            </a:r>
          </a:p>
          <a:p>
            <a:pPr marL="457200" lvl="1" indent="0">
              <a:buNone/>
            </a:pPr>
            <a:r>
              <a:rPr lang="zh-TW" altLang="en-US" sz="1700" b="1" dirty="0"/>
              <a:t>   	</a:t>
            </a:r>
            <a:r>
              <a:rPr lang="en-US" sz="1700" b="1" dirty="0"/>
              <a:t> </a:t>
            </a:r>
            <a:r>
              <a:rPr lang="en-US" sz="1700" b="1" dirty="0">
                <a:solidFill>
                  <a:srgbClr val="FF0000"/>
                </a:solidFill>
              </a:rPr>
              <a:t>Trust in the LORD with all thine heart; and lean not unto thine own understanding.</a:t>
            </a:r>
          </a:p>
          <a:p>
            <a:pPr marL="457200" lvl="1" indent="0">
              <a:buNone/>
            </a:pPr>
            <a:r>
              <a:rPr lang="en-US" sz="1700" b="1" dirty="0"/>
              <a:t>3:6	</a:t>
            </a:r>
            <a:r>
              <a:rPr lang="zh-TW" altLang="en-US" sz="1700" b="1" dirty="0"/>
              <a:t>在 你 一 切 所 行 的 事 上 、 都 要 認 定 他 、 他 必 指 引 你 的 路 。</a:t>
            </a:r>
          </a:p>
          <a:p>
            <a:pPr marL="457200" lvl="1" indent="0">
              <a:buNone/>
            </a:pPr>
            <a:r>
              <a:rPr lang="zh-TW" altLang="en-US" sz="1700" b="1" dirty="0"/>
              <a:t>   	</a:t>
            </a:r>
            <a:r>
              <a:rPr lang="en-US" sz="1700" b="1" dirty="0"/>
              <a:t> </a:t>
            </a:r>
            <a:r>
              <a:rPr lang="en-US" sz="1700" b="1" dirty="0">
                <a:solidFill>
                  <a:srgbClr val="FF0000"/>
                </a:solidFill>
              </a:rPr>
              <a:t>In all thy ways acknowledge him, and he shall direct thy paths.</a:t>
            </a:r>
            <a:endParaRPr lang="en-US" sz="1700" b="1" dirty="0"/>
          </a:p>
          <a:p>
            <a:pPr marL="457200" lvl="1" indent="0">
              <a:buNone/>
            </a:pPr>
            <a:r>
              <a:rPr lang="en-US" sz="1700" b="1" dirty="0"/>
              <a:t>3:9  </a:t>
            </a:r>
            <a:r>
              <a:rPr lang="zh-TW" altLang="en-US" sz="1700" b="1" dirty="0"/>
              <a:t>你 要 以 財 物 和 一 切 初 熟 的 土 產 、 尊 榮 耶 和 華 ．</a:t>
            </a:r>
          </a:p>
          <a:p>
            <a:pPr marL="457200" lvl="1" indent="0">
              <a:buNone/>
            </a:pPr>
            <a:r>
              <a:rPr lang="zh-TW" altLang="en-US" sz="1700" b="1" dirty="0"/>
              <a:t>   	</a:t>
            </a:r>
            <a:r>
              <a:rPr lang="en-US" sz="1700" b="1" dirty="0" err="1">
                <a:solidFill>
                  <a:srgbClr val="FF0000"/>
                </a:solidFill>
              </a:rPr>
              <a:t>Honour</a:t>
            </a:r>
            <a:r>
              <a:rPr lang="en-US" sz="1700" b="1" dirty="0">
                <a:solidFill>
                  <a:srgbClr val="FF0000"/>
                </a:solidFill>
              </a:rPr>
              <a:t> the LORD with thy substance, and with the </a:t>
            </a:r>
            <a:r>
              <a:rPr lang="en-US" sz="1700" b="1" dirty="0" err="1">
                <a:solidFill>
                  <a:srgbClr val="FF0000"/>
                </a:solidFill>
              </a:rPr>
              <a:t>firstfruits</a:t>
            </a:r>
            <a:r>
              <a:rPr lang="en-US" sz="1700" b="1" dirty="0">
                <a:solidFill>
                  <a:srgbClr val="FF0000"/>
                </a:solidFill>
              </a:rPr>
              <a:t> of all thine increase:</a:t>
            </a:r>
          </a:p>
          <a:p>
            <a:r>
              <a:rPr lang="en-US" sz="1900" b="1" dirty="0">
                <a:solidFill>
                  <a:srgbClr val="7030A0"/>
                </a:solidFill>
              </a:rPr>
              <a:t>B. who do we trust? The Lord, not a plan, program, philosophy, a person. </a:t>
            </a:r>
          </a:p>
          <a:p>
            <a:pPr marL="457200" lvl="1" indent="0">
              <a:buNone/>
            </a:pPr>
            <a:r>
              <a:rPr lang="zh-TW" altLang="en-US" b="1" dirty="0">
                <a:solidFill>
                  <a:srgbClr val="7030A0"/>
                </a:solidFill>
              </a:rPr>
              <a:t>我們信任誰？上帝，不是一個計劃、方案、哲學、一個人。</a:t>
            </a:r>
            <a:endParaRPr lang="en-US" b="1" dirty="0">
              <a:solidFill>
                <a:srgbClr val="7030A0"/>
              </a:solidFill>
            </a:endParaRPr>
          </a:p>
          <a:p>
            <a:r>
              <a:rPr lang="en-US" sz="1900" b="1" dirty="0">
                <a:solidFill>
                  <a:srgbClr val="7030A0"/>
                </a:solidFill>
              </a:rPr>
              <a:t>C. The will of God is not a road map: it is a relationship!</a:t>
            </a:r>
            <a:r>
              <a:rPr lang="zh-TW" altLang="en-US" sz="1900" dirty="0"/>
              <a:t> </a:t>
            </a:r>
            <a:endParaRPr lang="en-US" altLang="zh-TW" sz="1900" dirty="0"/>
          </a:p>
          <a:p>
            <a:pPr marL="457200" lvl="1" indent="0">
              <a:buNone/>
            </a:pPr>
            <a:r>
              <a:rPr lang="zh-TW" altLang="en-US" sz="1600" b="1" dirty="0">
                <a:solidFill>
                  <a:srgbClr val="7030A0"/>
                </a:solidFill>
              </a:rPr>
              <a:t>上帝的旨意不是一張路線圖：而是一種關係</a:t>
            </a:r>
            <a:endParaRPr lang="en-US" sz="1600" b="1" dirty="0">
              <a:solidFill>
                <a:srgbClr val="7030A0"/>
              </a:solidFill>
            </a:endParaRPr>
          </a:p>
          <a:p>
            <a:pPr marL="457200" lvl="1" indent="0">
              <a:buNone/>
            </a:pPr>
            <a:r>
              <a:rPr lang="en-US" sz="1600" b="1" dirty="0"/>
              <a:t>You can’t </a:t>
            </a:r>
            <a:r>
              <a:rPr lang="en-US" sz="1600" b="1" u="sng" dirty="0">
                <a:solidFill>
                  <a:srgbClr val="FF0000"/>
                </a:solidFill>
              </a:rPr>
              <a:t>trust</a:t>
            </a:r>
            <a:r>
              <a:rPr lang="en-US" sz="1600" b="1" dirty="0"/>
              <a:t> some one you don’t </a:t>
            </a:r>
            <a:r>
              <a:rPr lang="en-US" sz="1600" b="1" u="sng" dirty="0">
                <a:solidFill>
                  <a:srgbClr val="FF0000"/>
                </a:solidFill>
              </a:rPr>
              <a:t>love</a:t>
            </a:r>
            <a:r>
              <a:rPr lang="en-US" sz="1600" b="1" dirty="0"/>
              <a:t>. </a:t>
            </a:r>
            <a:r>
              <a:rPr lang="zh-TW" altLang="en-US" sz="1600" b="1" dirty="0">
                <a:solidFill>
                  <a:srgbClr val="7030A0"/>
                </a:solidFill>
              </a:rPr>
              <a:t>你不能相信你不愛的人</a:t>
            </a:r>
            <a:endParaRPr lang="en-US" sz="1600" b="1" dirty="0">
              <a:solidFill>
                <a:srgbClr val="7030A0"/>
              </a:solidFill>
            </a:endParaRPr>
          </a:p>
          <a:p>
            <a:pPr marL="457200" lvl="1" indent="0">
              <a:buNone/>
            </a:pPr>
            <a:r>
              <a:rPr lang="en-US" sz="1600" b="1" dirty="0"/>
              <a:t>You can’t </a:t>
            </a:r>
            <a:r>
              <a:rPr lang="en-US" sz="1600" b="1" u="sng" dirty="0">
                <a:solidFill>
                  <a:srgbClr val="FF0000"/>
                </a:solidFill>
              </a:rPr>
              <a:t>love</a:t>
            </a:r>
            <a:r>
              <a:rPr lang="en-US" sz="1600" b="1" dirty="0"/>
              <a:t> someone you don’t </a:t>
            </a:r>
            <a:r>
              <a:rPr lang="en-US" sz="1600" b="1" u="sng" dirty="0">
                <a:solidFill>
                  <a:srgbClr val="FF0000"/>
                </a:solidFill>
              </a:rPr>
              <a:t>know</a:t>
            </a:r>
            <a:r>
              <a:rPr lang="en-US" sz="1600" b="1" dirty="0"/>
              <a:t> .</a:t>
            </a:r>
            <a:r>
              <a:rPr lang="zh-TW" altLang="en-US" sz="1600" dirty="0"/>
              <a:t> </a:t>
            </a:r>
            <a:r>
              <a:rPr lang="zh-TW" altLang="en-US" sz="1600" b="1" dirty="0">
                <a:solidFill>
                  <a:srgbClr val="7030A0"/>
                </a:solidFill>
              </a:rPr>
              <a:t>你不能愛上一個你不認識的人</a:t>
            </a:r>
            <a:endParaRPr lang="en-US" sz="1600" b="1" dirty="0">
              <a:solidFill>
                <a:srgbClr val="7030A0"/>
              </a:solidFill>
            </a:endParaRPr>
          </a:p>
          <a:p>
            <a:pPr marL="457200" lvl="1" indent="0">
              <a:buNone/>
            </a:pPr>
            <a:r>
              <a:rPr lang="en-US" sz="1600" b="1" dirty="0"/>
              <a:t>you can’t </a:t>
            </a:r>
            <a:r>
              <a:rPr lang="en-US" sz="1600" b="1" u="sng" dirty="0">
                <a:solidFill>
                  <a:srgbClr val="FF0000"/>
                </a:solidFill>
              </a:rPr>
              <a:t>know</a:t>
            </a:r>
            <a:r>
              <a:rPr lang="en-US" sz="1600" b="1" dirty="0"/>
              <a:t> some one you don’t </a:t>
            </a:r>
            <a:r>
              <a:rPr lang="en-US" sz="1600" b="1" u="sng" dirty="0">
                <a:solidFill>
                  <a:srgbClr val="FF0000"/>
                </a:solidFill>
              </a:rPr>
              <a:t>spend</a:t>
            </a:r>
            <a:r>
              <a:rPr lang="en-US" sz="1600" b="1" dirty="0"/>
              <a:t> </a:t>
            </a:r>
            <a:r>
              <a:rPr lang="en-US" sz="1600" b="1" u="sng" dirty="0">
                <a:solidFill>
                  <a:srgbClr val="FF0000"/>
                </a:solidFill>
              </a:rPr>
              <a:t>time</a:t>
            </a:r>
            <a:r>
              <a:rPr lang="en-US" sz="1600" b="1" dirty="0"/>
              <a:t> with. </a:t>
            </a:r>
            <a:r>
              <a:rPr lang="zh-TW" altLang="en-US" sz="1600" b="1" dirty="0">
                <a:solidFill>
                  <a:srgbClr val="7030A0"/>
                </a:solidFill>
              </a:rPr>
              <a:t>你不可能了解一個你沒有花時間相處的人</a:t>
            </a:r>
            <a:endParaRPr lang="en-US" sz="1400" b="1" dirty="0">
              <a:solidFill>
                <a:srgbClr val="7030A0"/>
              </a:solidFill>
            </a:endParaRPr>
          </a:p>
        </p:txBody>
      </p:sp>
    </p:spTree>
    <p:extLst>
      <p:ext uri="{BB962C8B-B14F-4D97-AF65-F5344CB8AC3E}">
        <p14:creationId xmlns:p14="http://schemas.microsoft.com/office/powerpoint/2010/main" val="3243287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1" y="216131"/>
            <a:ext cx="11878887" cy="1612669"/>
          </a:xfrm>
        </p:spPr>
        <p:txBody>
          <a:bodyPr>
            <a:normAutofit fontScale="90000"/>
          </a:bodyPr>
          <a:lstStyle/>
          <a:p>
            <a:pPr marL="457200" lvl="1" indent="0">
              <a:buNone/>
            </a:pPr>
            <a:r>
              <a:rPr lang="en-US" altLang="zh-CN" sz="3200" b="1" dirty="0"/>
              <a:t>II. There must</a:t>
            </a:r>
            <a:r>
              <a:rPr lang="zh-CN" altLang="en-US" sz="3200" b="1" dirty="0"/>
              <a:t> </a:t>
            </a:r>
            <a:r>
              <a:rPr lang="en-US" altLang="zh-CN" sz="3200" b="1" dirty="0"/>
              <a:t>be a </a:t>
            </a:r>
            <a:r>
              <a:rPr lang="en-US" altLang="zh-CN" sz="3200" b="1" u="sng" dirty="0"/>
              <a:t>total commitment </a:t>
            </a:r>
            <a:r>
              <a:rPr lang="en-US" altLang="zh-CN" sz="3200" b="1" dirty="0"/>
              <a:t>(Prov. 3:6) </a:t>
            </a:r>
            <a:r>
              <a:rPr lang="zh-CN" altLang="en-US" sz="3200" b="1" dirty="0"/>
              <a:t>全然的委身</a:t>
            </a:r>
            <a:br>
              <a:rPr lang="en-US" altLang="zh-CN" sz="3200" b="1" dirty="0"/>
            </a:br>
            <a:r>
              <a:rPr lang="en-US" altLang="zh-CN" sz="3200" b="1" dirty="0"/>
              <a:t>   </a:t>
            </a:r>
            <a:r>
              <a:rPr lang="zh-TW" altLang="en-US" sz="2400" b="1" dirty="0"/>
              <a:t>在 你 一 切 所 行 的 事 上 、 都 要 認 定 他 、 他 必 指 引 你 的 路 。</a:t>
            </a:r>
            <a:br>
              <a:rPr lang="zh-TW" altLang="en-US" sz="2400" b="1" dirty="0"/>
            </a:br>
            <a:r>
              <a:rPr lang="zh-TW" altLang="en-US" sz="2400" b="1" dirty="0"/>
              <a:t> </a:t>
            </a:r>
            <a:r>
              <a:rPr lang="en-US" sz="2400" b="1" dirty="0"/>
              <a:t>   </a:t>
            </a:r>
            <a:r>
              <a:rPr lang="en-US" sz="2400" b="1" dirty="0">
                <a:solidFill>
                  <a:srgbClr val="FF0000"/>
                </a:solidFill>
              </a:rPr>
              <a:t>In all thy ways acknowledge him, and he shall direct thy paths.</a:t>
            </a:r>
          </a:p>
        </p:txBody>
      </p:sp>
      <p:sp>
        <p:nvSpPr>
          <p:cNvPr id="3" name="Content Placeholder 2"/>
          <p:cNvSpPr>
            <a:spLocks noGrp="1"/>
          </p:cNvSpPr>
          <p:nvPr>
            <p:ph idx="1"/>
          </p:nvPr>
        </p:nvSpPr>
        <p:spPr>
          <a:xfrm>
            <a:off x="1271846" y="2053244"/>
            <a:ext cx="10081953" cy="4804756"/>
          </a:xfrm>
        </p:spPr>
        <p:txBody>
          <a:bodyPr>
            <a:normAutofit/>
          </a:bodyPr>
          <a:lstStyle/>
          <a:p>
            <a:r>
              <a:rPr lang="en-US" sz="2900" b="1" dirty="0">
                <a:solidFill>
                  <a:srgbClr val="7030A0"/>
                </a:solidFill>
              </a:rPr>
              <a:t>A. “In all Thy ways acknowledge Him”. (3:6) </a:t>
            </a:r>
            <a:r>
              <a:rPr lang="en-US" sz="2900" b="1" u="sng" dirty="0">
                <a:solidFill>
                  <a:srgbClr val="7030A0"/>
                </a:solidFill>
              </a:rPr>
              <a:t>Express</a:t>
            </a:r>
            <a:r>
              <a:rPr lang="en-US" sz="2900" b="1" dirty="0">
                <a:solidFill>
                  <a:srgbClr val="7030A0"/>
                </a:solidFill>
              </a:rPr>
              <a:t> </a:t>
            </a:r>
            <a:r>
              <a:rPr lang="en-US" sz="2900" b="1" u="sng" dirty="0">
                <a:solidFill>
                  <a:srgbClr val="7030A0"/>
                </a:solidFill>
              </a:rPr>
              <a:t>A</a:t>
            </a:r>
            <a:r>
              <a:rPr lang="en-US" sz="2900" b="1" dirty="0">
                <a:solidFill>
                  <a:srgbClr val="7030A0"/>
                </a:solidFill>
              </a:rPr>
              <a:t> </a:t>
            </a:r>
            <a:r>
              <a:rPr lang="en-US" sz="2900" b="1" u="sng" dirty="0">
                <a:solidFill>
                  <a:srgbClr val="7030A0"/>
                </a:solidFill>
              </a:rPr>
              <a:t>fearless</a:t>
            </a:r>
            <a:r>
              <a:rPr lang="en-US" sz="2900" b="1" dirty="0">
                <a:solidFill>
                  <a:srgbClr val="7030A0"/>
                </a:solidFill>
              </a:rPr>
              <a:t> </a:t>
            </a:r>
            <a:r>
              <a:rPr lang="en-US" sz="2900" b="1" u="sng" dirty="0">
                <a:solidFill>
                  <a:srgbClr val="7030A0"/>
                </a:solidFill>
              </a:rPr>
              <a:t>dependence   </a:t>
            </a:r>
            <a:r>
              <a:rPr lang="zh-CN" altLang="en-US" sz="2900" b="1" dirty="0">
                <a:solidFill>
                  <a:srgbClr val="7030A0"/>
                </a:solidFill>
              </a:rPr>
              <a:t>表达无畏的依靠</a:t>
            </a:r>
            <a:endParaRPr lang="en-US" b="1" dirty="0"/>
          </a:p>
          <a:p>
            <a:pPr lvl="1"/>
            <a:r>
              <a:rPr lang="en-US" b="1" dirty="0"/>
              <a:t>1. The will of God is not something you “have to do”; it is something you “get to do.”</a:t>
            </a:r>
          </a:p>
          <a:p>
            <a:pPr lvl="1"/>
            <a:r>
              <a:rPr lang="en-US" b="1" dirty="0"/>
              <a:t>2. Ps. 37:4</a:t>
            </a:r>
            <a:r>
              <a:rPr lang="zh-TW" altLang="en-US" b="1" dirty="0"/>
              <a:t>又 </a:t>
            </a:r>
            <a:r>
              <a:rPr lang="zh-TW" altLang="en-US" b="1" dirty="0">
                <a:solidFill>
                  <a:schemeClr val="tx2"/>
                </a:solidFill>
              </a:rPr>
              <a:t>要 以 耶 和 華 為 樂 ． 他 就 將 你 心 裡 所 求 的 賜 給 你 </a:t>
            </a:r>
            <a:r>
              <a:rPr lang="zh-TW" altLang="en-US" b="1" dirty="0">
                <a:solidFill>
                  <a:srgbClr val="7030A0"/>
                </a:solidFill>
              </a:rPr>
              <a:t>。</a:t>
            </a:r>
          </a:p>
          <a:p>
            <a:pPr lvl="1"/>
            <a:r>
              <a:rPr lang="zh-TW" altLang="en-US" b="1" dirty="0">
                <a:solidFill>
                  <a:srgbClr val="7030A0"/>
                </a:solidFill>
              </a:rPr>
              <a:t>   	</a:t>
            </a:r>
            <a:r>
              <a:rPr lang="en-US" altLang="zh-TW" b="1" dirty="0">
                <a:solidFill>
                  <a:srgbClr val="FF0000"/>
                </a:solidFill>
              </a:rPr>
              <a:t>[</a:t>
            </a:r>
            <a:r>
              <a:rPr lang="en-US" b="1" dirty="0" err="1">
                <a:solidFill>
                  <a:srgbClr val="FF0000"/>
                </a:solidFill>
              </a:rPr>
              <a:t>kjv</a:t>
            </a:r>
            <a:r>
              <a:rPr lang="en-US" b="1" dirty="0">
                <a:solidFill>
                  <a:srgbClr val="FF0000"/>
                </a:solidFill>
              </a:rPr>
              <a:t>] Delight thyself also in the LORD: and he shall give thee the desires of thine heart.</a:t>
            </a:r>
          </a:p>
          <a:p>
            <a:pPr lvl="1"/>
            <a:r>
              <a:rPr lang="en-US" b="1" dirty="0">
                <a:solidFill>
                  <a:srgbClr val="7030A0"/>
                </a:solidFill>
              </a:rPr>
              <a:t>3. </a:t>
            </a:r>
            <a:r>
              <a:rPr lang="en-US" b="1" dirty="0"/>
              <a:t>Proverbs 14:12 </a:t>
            </a:r>
            <a:r>
              <a:rPr lang="zh-TW" altLang="en-US" b="1" dirty="0"/>
              <a:t>有 一 條 路 人 以 為 正 ． 至 終 成 為 死 亡 之 路 。</a:t>
            </a:r>
          </a:p>
          <a:p>
            <a:pPr lvl="1"/>
            <a:r>
              <a:rPr lang="zh-TW" altLang="en-US" b="1" dirty="0">
                <a:solidFill>
                  <a:srgbClr val="7030A0"/>
                </a:solidFill>
              </a:rPr>
              <a:t>   	</a:t>
            </a:r>
            <a:r>
              <a:rPr lang="en-US" altLang="zh-TW" b="1" dirty="0">
                <a:solidFill>
                  <a:srgbClr val="FF0000"/>
                </a:solidFill>
              </a:rPr>
              <a:t>[</a:t>
            </a:r>
            <a:r>
              <a:rPr lang="en-US" b="1" dirty="0" err="1">
                <a:solidFill>
                  <a:srgbClr val="FF0000"/>
                </a:solidFill>
              </a:rPr>
              <a:t>kjv</a:t>
            </a:r>
            <a:r>
              <a:rPr lang="en-US" b="1" dirty="0">
                <a:solidFill>
                  <a:srgbClr val="FF0000"/>
                </a:solidFill>
              </a:rPr>
              <a:t>] There is a way which </a:t>
            </a:r>
            <a:r>
              <a:rPr lang="en-US" b="1" dirty="0" err="1">
                <a:solidFill>
                  <a:srgbClr val="FF0000"/>
                </a:solidFill>
              </a:rPr>
              <a:t>seemeth</a:t>
            </a:r>
            <a:r>
              <a:rPr lang="en-US" b="1" dirty="0">
                <a:solidFill>
                  <a:srgbClr val="FF0000"/>
                </a:solidFill>
              </a:rPr>
              <a:t> right unto a man, but the end thereof are the ways of death.</a:t>
            </a:r>
          </a:p>
          <a:p>
            <a:pPr lvl="1"/>
            <a:endParaRPr lang="en-US" b="1" dirty="0">
              <a:solidFill>
                <a:srgbClr val="FF0000"/>
              </a:solidFill>
            </a:endParaRPr>
          </a:p>
          <a:p>
            <a:r>
              <a:rPr lang="en-US" b="1" dirty="0">
                <a:solidFill>
                  <a:srgbClr val="7030A0"/>
                </a:solidFill>
              </a:rPr>
              <a:t>B. Any where – </a:t>
            </a:r>
            <a:r>
              <a:rPr lang="en-US" altLang="zh-CN" b="1" dirty="0">
                <a:solidFill>
                  <a:srgbClr val="7030A0"/>
                </a:solidFill>
              </a:rPr>
              <a:t>A</a:t>
            </a:r>
            <a:r>
              <a:rPr lang="en-US" b="1" dirty="0">
                <a:solidFill>
                  <a:srgbClr val="7030A0"/>
                </a:solidFill>
              </a:rPr>
              <a:t>ny time – </a:t>
            </a:r>
            <a:r>
              <a:rPr lang="en-US" altLang="zh-CN" b="1" dirty="0">
                <a:solidFill>
                  <a:srgbClr val="7030A0"/>
                </a:solidFill>
              </a:rPr>
              <a:t>Any cost!</a:t>
            </a:r>
            <a:endParaRPr lang="en-US" b="1" dirty="0"/>
          </a:p>
        </p:txBody>
      </p:sp>
    </p:spTree>
    <p:extLst>
      <p:ext uri="{BB962C8B-B14F-4D97-AF65-F5344CB8AC3E}">
        <p14:creationId xmlns:p14="http://schemas.microsoft.com/office/powerpoint/2010/main" val="1300308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529" y="365125"/>
            <a:ext cx="11134165" cy="1678828"/>
          </a:xfrm>
        </p:spPr>
        <p:txBody>
          <a:bodyPr>
            <a:normAutofit fontScale="90000"/>
          </a:bodyPr>
          <a:lstStyle/>
          <a:p>
            <a:r>
              <a:rPr lang="en-US" altLang="zh-CN" sz="4000" b="1" dirty="0"/>
              <a:t>III. There will be a </a:t>
            </a:r>
            <a:r>
              <a:rPr lang="en-US" altLang="zh-CN" sz="4000" b="1" u="sng" dirty="0"/>
              <a:t>Thrilling</a:t>
            </a:r>
            <a:r>
              <a:rPr lang="en-US" altLang="zh-CN" sz="4000" b="1" dirty="0"/>
              <a:t> </a:t>
            </a:r>
            <a:r>
              <a:rPr lang="en-US" altLang="zh-CN" sz="4000" b="1" u="sng" dirty="0"/>
              <a:t>consequence</a:t>
            </a:r>
            <a:r>
              <a:rPr lang="en-US" altLang="zh-CN" sz="4000" b="1" dirty="0"/>
              <a:t>. </a:t>
            </a:r>
            <a:r>
              <a:rPr lang="zh-CN" altLang="en-US" sz="4000" b="1" dirty="0"/>
              <a:t>激动人心的结果 </a:t>
            </a:r>
            <a:br>
              <a:rPr lang="en-US" altLang="zh-CN" b="1" dirty="0"/>
            </a:br>
            <a:r>
              <a:rPr lang="en-US" altLang="zh-CN" b="1" dirty="0"/>
              <a:t>Prov. 3:6 </a:t>
            </a:r>
            <a:r>
              <a:rPr lang="en-US" altLang="zh-CN" b="1" dirty="0">
                <a:solidFill>
                  <a:srgbClr val="FF0000"/>
                </a:solidFill>
              </a:rPr>
              <a:t>“He will </a:t>
            </a:r>
            <a:r>
              <a:rPr lang="en-US" altLang="zh-CN" b="1" u="sng" dirty="0">
                <a:solidFill>
                  <a:srgbClr val="FF0000"/>
                </a:solidFill>
              </a:rPr>
              <a:t>direct</a:t>
            </a:r>
            <a:r>
              <a:rPr lang="en-US" altLang="zh-CN" b="1" dirty="0">
                <a:solidFill>
                  <a:srgbClr val="FF0000"/>
                </a:solidFill>
              </a:rPr>
              <a:t> your </a:t>
            </a:r>
            <a:r>
              <a:rPr lang="en-US" altLang="zh-CN" b="1" u="sng" dirty="0">
                <a:solidFill>
                  <a:srgbClr val="FF0000"/>
                </a:solidFill>
              </a:rPr>
              <a:t>path</a:t>
            </a:r>
            <a:r>
              <a:rPr lang="en-US" altLang="zh-CN" b="1" dirty="0">
                <a:solidFill>
                  <a:srgbClr val="FF0000"/>
                </a:solidFill>
              </a:rPr>
              <a:t>. ” </a:t>
            </a:r>
            <a:endParaRPr lang="en-US" b="1" dirty="0">
              <a:solidFill>
                <a:srgbClr val="FF0000"/>
              </a:solidFill>
            </a:endParaRPr>
          </a:p>
        </p:txBody>
      </p:sp>
      <p:sp>
        <p:nvSpPr>
          <p:cNvPr id="3" name="Content Placeholder 2"/>
          <p:cNvSpPr>
            <a:spLocks noGrp="1"/>
          </p:cNvSpPr>
          <p:nvPr>
            <p:ph idx="1"/>
          </p:nvPr>
        </p:nvSpPr>
        <p:spPr>
          <a:xfrm>
            <a:off x="838200" y="2545975"/>
            <a:ext cx="10515600" cy="3630987"/>
          </a:xfrm>
        </p:spPr>
        <p:txBody>
          <a:bodyPr/>
          <a:lstStyle/>
          <a:p>
            <a:r>
              <a:rPr lang="en-US" b="1" dirty="0"/>
              <a:t>A. Expect His </a:t>
            </a:r>
            <a:r>
              <a:rPr lang="en-US" b="1" u="sng" dirty="0"/>
              <a:t>Faithful</a:t>
            </a:r>
            <a:r>
              <a:rPr lang="en-US" b="1" dirty="0"/>
              <a:t> </a:t>
            </a:r>
            <a:r>
              <a:rPr lang="en-US" b="1" u="sng" dirty="0"/>
              <a:t>Direction </a:t>
            </a:r>
            <a:r>
              <a:rPr lang="zh-CN" altLang="en-US" b="1" dirty="0">
                <a:solidFill>
                  <a:srgbClr val="7030A0"/>
                </a:solidFill>
              </a:rPr>
              <a:t>期待祂信实的引导</a:t>
            </a:r>
            <a:endParaRPr lang="en-US" b="1" dirty="0">
              <a:solidFill>
                <a:srgbClr val="7030A0"/>
              </a:solidFill>
            </a:endParaRPr>
          </a:p>
          <a:p>
            <a:r>
              <a:rPr lang="en-US" b="1" dirty="0"/>
              <a:t> How? By His </a:t>
            </a:r>
            <a:r>
              <a:rPr lang="en-US" b="1" u="sng" dirty="0"/>
              <a:t>word</a:t>
            </a:r>
            <a:r>
              <a:rPr lang="en-US" b="1" dirty="0"/>
              <a:t>- </a:t>
            </a:r>
            <a:r>
              <a:rPr lang="en-US" b="1" u="sng" dirty="0"/>
              <a:t>witness</a:t>
            </a:r>
            <a:r>
              <a:rPr lang="en-US" b="1" dirty="0"/>
              <a:t>- </a:t>
            </a:r>
            <a:r>
              <a:rPr lang="en-US" b="1" u="sng" dirty="0"/>
              <a:t>wisdom</a:t>
            </a:r>
            <a:r>
              <a:rPr lang="en-US" b="1" dirty="0"/>
              <a:t>- </a:t>
            </a:r>
            <a:r>
              <a:rPr lang="en-US" b="1" u="sng" dirty="0"/>
              <a:t>walk</a:t>
            </a:r>
            <a:r>
              <a:rPr lang="en-US" b="1" dirty="0"/>
              <a:t>. </a:t>
            </a:r>
          </a:p>
          <a:p>
            <a:r>
              <a:rPr lang="zh-CN" altLang="en-US" b="1" dirty="0">
                <a:solidFill>
                  <a:srgbClr val="7030A0"/>
                </a:solidFill>
              </a:rPr>
              <a:t>如何</a:t>
            </a:r>
            <a:r>
              <a:rPr lang="en-US" altLang="zh-CN" b="1" dirty="0">
                <a:solidFill>
                  <a:srgbClr val="7030A0"/>
                </a:solidFill>
              </a:rPr>
              <a:t>? </a:t>
            </a:r>
            <a:r>
              <a:rPr lang="zh-CN" altLang="en-US" b="1" dirty="0">
                <a:solidFill>
                  <a:srgbClr val="7030A0"/>
                </a:solidFill>
              </a:rPr>
              <a:t>藉着祂的</a:t>
            </a:r>
            <a:r>
              <a:rPr lang="zh-CN" altLang="en-US" b="1" u="sng" dirty="0">
                <a:solidFill>
                  <a:srgbClr val="7030A0"/>
                </a:solidFill>
              </a:rPr>
              <a:t>话语</a:t>
            </a:r>
            <a:r>
              <a:rPr lang="en-US" altLang="zh-CN" b="1" dirty="0">
                <a:solidFill>
                  <a:srgbClr val="7030A0"/>
                </a:solidFill>
              </a:rPr>
              <a:t>-</a:t>
            </a:r>
            <a:r>
              <a:rPr lang="zh-CN" altLang="en-US" b="1" u="sng" dirty="0">
                <a:solidFill>
                  <a:srgbClr val="7030A0"/>
                </a:solidFill>
              </a:rPr>
              <a:t>见证</a:t>
            </a:r>
            <a:r>
              <a:rPr lang="en-US" altLang="zh-CN" b="1" dirty="0">
                <a:solidFill>
                  <a:srgbClr val="7030A0"/>
                </a:solidFill>
              </a:rPr>
              <a:t>-</a:t>
            </a:r>
            <a:r>
              <a:rPr lang="zh-CN" altLang="en-US" b="1" u="sng" dirty="0">
                <a:solidFill>
                  <a:srgbClr val="7030A0"/>
                </a:solidFill>
              </a:rPr>
              <a:t>智慧</a:t>
            </a:r>
            <a:r>
              <a:rPr lang="en-US" altLang="zh-CN" b="1" dirty="0">
                <a:solidFill>
                  <a:srgbClr val="7030A0"/>
                </a:solidFill>
              </a:rPr>
              <a:t>-</a:t>
            </a:r>
            <a:r>
              <a:rPr lang="zh-CN" altLang="en-US" b="1" u="sng" dirty="0">
                <a:solidFill>
                  <a:srgbClr val="7030A0"/>
                </a:solidFill>
              </a:rPr>
              <a:t>行走</a:t>
            </a:r>
            <a:r>
              <a:rPr lang="zh-CN" altLang="en-US" b="1" dirty="0">
                <a:solidFill>
                  <a:srgbClr val="7030A0"/>
                </a:solidFill>
              </a:rPr>
              <a:t>。</a:t>
            </a:r>
            <a:endParaRPr lang="en-US" b="1" dirty="0">
              <a:solidFill>
                <a:srgbClr val="7030A0"/>
              </a:solidFill>
            </a:endParaRPr>
          </a:p>
        </p:txBody>
      </p:sp>
    </p:spTree>
    <p:extLst>
      <p:ext uri="{BB962C8B-B14F-4D97-AF65-F5344CB8AC3E}">
        <p14:creationId xmlns:p14="http://schemas.microsoft.com/office/powerpoint/2010/main" val="38518342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t>Conclusion </a:t>
            </a:r>
            <a:r>
              <a:rPr lang="zh-TW" altLang="en-US" dirty="0"/>
              <a:t>結論：</a:t>
            </a:r>
            <a:endParaRPr lang="en-US" b="1" dirty="0"/>
          </a:p>
        </p:txBody>
      </p:sp>
      <p:sp>
        <p:nvSpPr>
          <p:cNvPr id="3" name="Content Placeholder 2"/>
          <p:cNvSpPr>
            <a:spLocks noGrp="1"/>
          </p:cNvSpPr>
          <p:nvPr>
            <p:ph idx="1"/>
          </p:nvPr>
        </p:nvSpPr>
        <p:spPr>
          <a:xfrm>
            <a:off x="440575" y="1421476"/>
            <a:ext cx="11621191" cy="5071399"/>
          </a:xfrm>
        </p:spPr>
        <p:txBody>
          <a:bodyPr>
            <a:normAutofit/>
          </a:bodyPr>
          <a:lstStyle/>
          <a:p>
            <a:r>
              <a:rPr lang="en-US" b="1" dirty="0"/>
              <a:t> 1. How are you going to know God’s will for your life in these “Dark days”?</a:t>
            </a:r>
          </a:p>
          <a:p>
            <a:r>
              <a:rPr lang="zh-TW" altLang="en-US" b="1" dirty="0">
                <a:solidFill>
                  <a:srgbClr val="7030A0"/>
                </a:solidFill>
              </a:rPr>
              <a:t>在黑暗的日子裡，如何知道神對你生命的旨意 </a:t>
            </a:r>
            <a:r>
              <a:rPr lang="zh-CN" altLang="en-US" b="1" dirty="0">
                <a:solidFill>
                  <a:srgbClr val="7030A0"/>
                </a:solidFill>
              </a:rPr>
              <a:t>？</a:t>
            </a:r>
            <a:endParaRPr lang="en-US" b="1" dirty="0">
              <a:solidFill>
                <a:srgbClr val="7030A0"/>
              </a:solidFill>
            </a:endParaRPr>
          </a:p>
          <a:p>
            <a:pPr marL="457200" lvl="1" indent="0">
              <a:buNone/>
            </a:pPr>
            <a:endParaRPr lang="en-US" dirty="0"/>
          </a:p>
          <a:p>
            <a:pPr marL="457200" lvl="1" indent="0">
              <a:buNone/>
            </a:pPr>
            <a:r>
              <a:rPr lang="en-US" b="1" dirty="0"/>
              <a:t>“Trust in the Lord </a:t>
            </a:r>
            <a:r>
              <a:rPr lang="zh-CN" altLang="en-US" b="1" dirty="0">
                <a:solidFill>
                  <a:srgbClr val="7030A0"/>
                </a:solidFill>
              </a:rPr>
              <a:t>信靠神</a:t>
            </a:r>
            <a:r>
              <a:rPr lang="en-US" b="1" dirty="0"/>
              <a:t> --- Lean not</a:t>
            </a:r>
            <a:r>
              <a:rPr lang="zh-CN" altLang="en-US" b="1" dirty="0">
                <a:solidFill>
                  <a:srgbClr val="7030A0"/>
                </a:solidFill>
              </a:rPr>
              <a:t>不</a:t>
            </a:r>
            <a:r>
              <a:rPr lang="zh-TW" altLang="en-US" b="1" dirty="0">
                <a:solidFill>
                  <a:srgbClr val="7030A0"/>
                </a:solidFill>
              </a:rPr>
              <a:t>依賴</a:t>
            </a:r>
            <a:r>
              <a:rPr lang="zh-TW" altLang="en-US" dirty="0"/>
              <a:t> </a:t>
            </a:r>
            <a:r>
              <a:rPr lang="en-US" b="1" dirty="0"/>
              <a:t>---In all thy ways</a:t>
            </a:r>
            <a:r>
              <a:rPr lang="zh-CN" altLang="en-US" b="1" dirty="0">
                <a:solidFill>
                  <a:srgbClr val="7030A0"/>
                </a:solidFill>
              </a:rPr>
              <a:t>在一切事上</a:t>
            </a:r>
            <a:r>
              <a:rPr lang="en-US" b="1" dirty="0"/>
              <a:t> ---and He will Direct the Path. </a:t>
            </a:r>
            <a:r>
              <a:rPr lang="zh-CN" altLang="en-US" b="1" dirty="0">
                <a:solidFill>
                  <a:srgbClr val="7030A0"/>
                </a:solidFill>
              </a:rPr>
              <a:t>祂必指引你的路</a:t>
            </a:r>
            <a:r>
              <a:rPr lang="en-US" b="1" dirty="0"/>
              <a:t>” </a:t>
            </a:r>
          </a:p>
          <a:p>
            <a:pPr marL="457200" lvl="1" indent="0">
              <a:buNone/>
            </a:pPr>
            <a:r>
              <a:rPr lang="en-US" b="1" dirty="0"/>
              <a:t>(</a:t>
            </a:r>
            <a:r>
              <a:rPr lang="en-US" altLang="zh-CN" b="1" dirty="0"/>
              <a:t>direct= Hebrew= dasher</a:t>
            </a:r>
            <a:r>
              <a:rPr lang="en-US" b="1" dirty="0"/>
              <a:t>)</a:t>
            </a:r>
          </a:p>
          <a:p>
            <a:pPr marL="457200" lvl="1" indent="0">
              <a:buNone/>
            </a:pPr>
            <a:r>
              <a:rPr lang="en-US" altLang="zh-CN" sz="1800" b="1" dirty="0"/>
              <a:t>Isiah 40:3-4 </a:t>
            </a:r>
          </a:p>
          <a:p>
            <a:pPr marL="457200" lvl="1" indent="0">
              <a:buNone/>
            </a:pPr>
            <a:r>
              <a:rPr lang="zh-TW" altLang="en-US" sz="1800" b="1" dirty="0"/>
              <a:t>有 人 聲 喊 著 說 、 在 曠 野 預 備 耶 和 華 的 路 、 </a:t>
            </a:r>
            <a:r>
              <a:rPr lang="en-US" altLang="zh-TW" sz="1800" b="1" dirty="0"/>
              <a:t>〔 </a:t>
            </a:r>
            <a:r>
              <a:rPr lang="zh-TW" altLang="en-US" sz="1800" b="1" dirty="0"/>
              <a:t>或 作 在 曠 野 有 人 聲 喊 著 說 當 預 備 耶 和 華 的 路 </a:t>
            </a:r>
            <a:r>
              <a:rPr lang="en-US" altLang="zh-TW" sz="1800" b="1" dirty="0"/>
              <a:t>〕 </a:t>
            </a:r>
            <a:r>
              <a:rPr lang="zh-TW" altLang="en-US" sz="1800" b="1" dirty="0"/>
              <a:t>在 沙 漠 地 修 平 我 們 　 神 的 道 。</a:t>
            </a:r>
          </a:p>
          <a:p>
            <a:pPr marL="457200" lvl="1" indent="0">
              <a:buNone/>
            </a:pPr>
            <a:r>
              <a:rPr lang="zh-TW" altLang="en-US" sz="1800" b="1" dirty="0"/>
              <a:t>   	</a:t>
            </a:r>
            <a:r>
              <a:rPr lang="en-US" altLang="zh-TW" sz="1800" b="1" dirty="0">
                <a:solidFill>
                  <a:srgbClr val="FF0000"/>
                </a:solidFill>
              </a:rPr>
              <a:t>[</a:t>
            </a:r>
            <a:r>
              <a:rPr lang="en-US" altLang="zh-CN" sz="1800" b="1" dirty="0" err="1">
                <a:solidFill>
                  <a:srgbClr val="FF0000"/>
                </a:solidFill>
              </a:rPr>
              <a:t>kjv</a:t>
            </a:r>
            <a:r>
              <a:rPr lang="en-US" altLang="zh-CN" sz="1800" b="1" dirty="0">
                <a:solidFill>
                  <a:srgbClr val="FF0000"/>
                </a:solidFill>
              </a:rPr>
              <a:t>] The voice of him that </a:t>
            </a:r>
            <a:r>
              <a:rPr lang="en-US" altLang="zh-CN" sz="1800" b="1" dirty="0" err="1">
                <a:solidFill>
                  <a:srgbClr val="FF0000"/>
                </a:solidFill>
              </a:rPr>
              <a:t>crieth</a:t>
            </a:r>
            <a:r>
              <a:rPr lang="en-US" altLang="zh-CN" sz="1800" b="1" dirty="0">
                <a:solidFill>
                  <a:srgbClr val="FF0000"/>
                </a:solidFill>
              </a:rPr>
              <a:t> in the wilderness, Prepare ye the way of the LORD, make straight in the desert a highway for our God.</a:t>
            </a:r>
          </a:p>
          <a:p>
            <a:pPr marL="457200" lvl="1" indent="0">
              <a:buNone/>
            </a:pPr>
            <a:r>
              <a:rPr lang="en-US" sz="1800" b="1" dirty="0"/>
              <a:t>4</a:t>
            </a:r>
            <a:r>
              <a:rPr lang="zh-TW" altLang="en-US" sz="1800" b="1" dirty="0"/>
              <a:t>一 切 山 窪 都 要 填 滿 、 大 小 山 岡 都 要 削 平 、 高 高 低 低 的 要 改 為 平 坦 、 崎 崎 嶇 嶇 的 必 成 為 平 原 。</a:t>
            </a:r>
          </a:p>
          <a:p>
            <a:pPr marL="457200" lvl="1" indent="0">
              <a:buNone/>
            </a:pPr>
            <a:r>
              <a:rPr lang="zh-TW" altLang="en-US" sz="1800" b="1" dirty="0"/>
              <a:t>   	</a:t>
            </a:r>
            <a:r>
              <a:rPr lang="en-US" altLang="zh-TW" sz="1800" b="1" dirty="0">
                <a:solidFill>
                  <a:srgbClr val="FF0000"/>
                </a:solidFill>
              </a:rPr>
              <a:t>[</a:t>
            </a:r>
            <a:r>
              <a:rPr lang="en-US" sz="1800" b="1" dirty="0" err="1">
                <a:solidFill>
                  <a:srgbClr val="FF0000"/>
                </a:solidFill>
              </a:rPr>
              <a:t>kjv</a:t>
            </a:r>
            <a:r>
              <a:rPr lang="en-US" sz="1800" b="1" dirty="0">
                <a:solidFill>
                  <a:srgbClr val="FF0000"/>
                </a:solidFill>
              </a:rPr>
              <a:t>] Every valley shall be exalted, and every mountain and hill shall be made low: and the crooked shall be made straight, and the rough places plain:</a:t>
            </a:r>
          </a:p>
        </p:txBody>
      </p:sp>
    </p:spTree>
    <p:extLst>
      <p:ext uri="{BB962C8B-B14F-4D97-AF65-F5344CB8AC3E}">
        <p14:creationId xmlns:p14="http://schemas.microsoft.com/office/powerpoint/2010/main" val="12613758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46">
          <a:extLst>
            <a:ext uri="{FF2B5EF4-FFF2-40B4-BE49-F238E27FC236}">
              <a16:creationId xmlns:a16="http://schemas.microsoft.com/office/drawing/2014/main" id="{8EB76E80-85D6-B347-36C6-167810CDD755}"/>
            </a:ext>
          </a:extLst>
        </p:cNvPr>
        <p:cNvGrpSpPr/>
        <p:nvPr/>
      </p:nvGrpSpPr>
      <p:grpSpPr>
        <a:xfrm>
          <a:off x="0" y="0"/>
          <a:ext cx="0" cy="0"/>
          <a:chOff x="0" y="0"/>
          <a:chExt cx="0" cy="0"/>
        </a:xfrm>
      </p:grpSpPr>
      <p:sp>
        <p:nvSpPr>
          <p:cNvPr id="1047" name="Google Shape;1047;p32">
            <a:extLst>
              <a:ext uri="{FF2B5EF4-FFF2-40B4-BE49-F238E27FC236}">
                <a16:creationId xmlns:a16="http://schemas.microsoft.com/office/drawing/2014/main" id="{D1CC5CB0-E3CD-2292-4FF7-21ACB62E8386}"/>
              </a:ext>
            </a:extLst>
          </p:cNvPr>
          <p:cNvSpPr txBox="1"/>
          <p:nvPr/>
        </p:nvSpPr>
        <p:spPr>
          <a:xfrm>
            <a:off x="2438400" y="152400"/>
            <a:ext cx="7391400" cy="914400"/>
          </a:xfrm>
          <a:prstGeom prst="rect">
            <a:avLst/>
          </a:prstGeom>
          <a:solidFill>
            <a:schemeClr val="dk1"/>
          </a:solidFill>
          <a:ln>
            <a:noFill/>
          </a:ln>
        </p:spPr>
        <p:txBody>
          <a:bodyPr spcFirstLastPara="1" wrap="square" lIns="121900" tIns="60925" rIns="121900" bIns="60925" anchor="ctr" anchorCtr="0">
            <a:noAutofit/>
          </a:bodyPr>
          <a:lstStyle/>
          <a:p>
            <a:pPr marL="0" marR="0" lvl="0" indent="0" algn="ctr" defTabSz="914400" rtl="0" eaLnBrk="1" fontAlgn="auto" latinLnBrk="0" hangingPunct="1">
              <a:lnSpc>
                <a:spcPct val="90000"/>
              </a:lnSpc>
              <a:spcBef>
                <a:spcPts val="0"/>
              </a:spcBef>
              <a:spcAft>
                <a:spcPts val="0"/>
              </a:spcAft>
              <a:buClr>
                <a:srgbClr val="FFC000"/>
              </a:buClr>
              <a:buSzPts val="4050"/>
              <a:buFont typeface="Arial"/>
              <a:buNone/>
              <a:tabLst/>
              <a:defRPr/>
            </a:pPr>
            <a:r>
              <a:rPr kumimoji="0" lang="zh-CN" altLang="en-US" sz="5400" b="1" i="0" u="sng" strike="noStrike" kern="0" cap="none" spc="0" normalizeH="0" baseline="0" noProof="0">
                <a:ln>
                  <a:noFill/>
                </a:ln>
                <a:solidFill>
                  <a:srgbClr val="FFC000"/>
                </a:solidFill>
                <a:effectLst/>
                <a:uLnTx/>
                <a:uFillTx/>
                <a:latin typeface="KaiTi"/>
                <a:ea typeface="KaiTi"/>
                <a:cs typeface="KaiTi"/>
                <a:sym typeface="KaiTi"/>
              </a:rPr>
              <a:t>本週金句</a:t>
            </a:r>
            <a:endParaRPr kumimoji="0" sz="4000" b="1" i="0" u="sng" strike="noStrike" kern="0" cap="none" spc="0" normalizeH="0" baseline="0" noProof="0">
              <a:ln>
                <a:noFill/>
              </a:ln>
              <a:solidFill>
                <a:srgbClr val="00B0F0"/>
              </a:solidFill>
              <a:effectLst/>
              <a:highlight>
                <a:srgbClr val="FFFF00"/>
              </a:highlight>
              <a:uLnTx/>
              <a:uFillTx/>
              <a:latin typeface="KaiTi"/>
              <a:ea typeface="KaiTi"/>
              <a:cs typeface="KaiTi"/>
              <a:sym typeface="KaiTi"/>
            </a:endParaRPr>
          </a:p>
        </p:txBody>
      </p:sp>
      <p:sp>
        <p:nvSpPr>
          <p:cNvPr id="1048" name="Google Shape;1048;p32">
            <a:extLst>
              <a:ext uri="{FF2B5EF4-FFF2-40B4-BE49-F238E27FC236}">
                <a16:creationId xmlns:a16="http://schemas.microsoft.com/office/drawing/2014/main" id="{40E659B7-E650-BB78-9276-6C3B96898CB9}"/>
              </a:ext>
            </a:extLst>
          </p:cNvPr>
          <p:cNvSpPr txBox="1"/>
          <p:nvPr/>
        </p:nvSpPr>
        <p:spPr>
          <a:xfrm>
            <a:off x="1107945" y="1066800"/>
            <a:ext cx="10052309" cy="4985910"/>
          </a:xfrm>
          <a:prstGeom prst="rect">
            <a:avLst/>
          </a:prstGeom>
          <a:noFill/>
          <a:ln w="57150" cap="flat" cmpd="sng">
            <a:solidFill>
              <a:srgbClr val="FFC000"/>
            </a:solidFill>
            <a:prstDash val="solid"/>
            <a:round/>
            <a:headEnd type="none" w="sm" len="sm"/>
            <a:tailEnd type="none" w="sm" len="sm"/>
          </a:ln>
        </p:spPr>
        <p:txBody>
          <a:bodyPr spcFirstLastPara="1" wrap="square" lIns="121900" tIns="60925" rIns="121900" bIns="609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TW" sz="4400" b="0" i="0" u="none" strike="noStrike" kern="0" cap="none" spc="0" normalizeH="0" baseline="0" noProof="0" dirty="0">
                <a:ln>
                  <a:noFill/>
                </a:ln>
                <a:solidFill>
                  <a:srgbClr val="FFFFFF"/>
                </a:solidFill>
                <a:effectLst/>
                <a:uLnTx/>
                <a:uFillTx/>
                <a:latin typeface="Times New Roman" panose="02020603050405020304" pitchFamily="18" charset="0"/>
                <a:ea typeface="KaiTi"/>
                <a:cs typeface="Times New Roman" panose="02020603050405020304" pitchFamily="18" charset="0"/>
                <a:sym typeface="KaiTi"/>
              </a:rPr>
              <a:t>5 </a:t>
            </a:r>
            <a:r>
              <a:rPr kumimoji="0" lang="zh-TW" altLang="en-US" sz="4400" b="0" i="0" u="none" strike="noStrike" kern="0" cap="none" spc="0" normalizeH="0" baseline="0" noProof="0" dirty="0">
                <a:ln>
                  <a:noFill/>
                </a:ln>
                <a:solidFill>
                  <a:srgbClr val="FFFFFF"/>
                </a:solidFill>
                <a:effectLst/>
                <a:uLnTx/>
                <a:uFillTx/>
                <a:latin typeface="Times New Roman" panose="02020603050405020304" pitchFamily="18" charset="0"/>
                <a:ea typeface="KaiTi"/>
                <a:cs typeface="Times New Roman" panose="02020603050405020304" pitchFamily="18" charset="0"/>
                <a:sym typeface="KaiTi"/>
              </a:rPr>
              <a:t>你要专心仰赖耶和华，不可倚靠自己的聪明，</a:t>
            </a:r>
            <a:r>
              <a:rPr kumimoji="0" lang="en-US" altLang="zh-TW" sz="4400" b="0" i="0" u="none" strike="noStrike" kern="0" cap="none" spc="0" normalizeH="0" baseline="0" noProof="0" dirty="0">
                <a:ln>
                  <a:noFill/>
                </a:ln>
                <a:solidFill>
                  <a:srgbClr val="FFFFFF"/>
                </a:solidFill>
                <a:effectLst/>
                <a:uLnTx/>
                <a:uFillTx/>
                <a:latin typeface="Times New Roman" panose="02020603050405020304" pitchFamily="18" charset="0"/>
                <a:ea typeface="KaiTi"/>
                <a:cs typeface="Times New Roman" panose="02020603050405020304" pitchFamily="18" charset="0"/>
                <a:sym typeface="KaiTi"/>
              </a:rPr>
              <a:t>6 </a:t>
            </a:r>
            <a:r>
              <a:rPr kumimoji="0" lang="zh-TW" altLang="en-US" sz="4400" b="0" i="0" u="none" strike="noStrike" kern="0" cap="none" spc="0" normalizeH="0" baseline="0" noProof="0" dirty="0">
                <a:ln>
                  <a:noFill/>
                </a:ln>
                <a:solidFill>
                  <a:srgbClr val="FFFFFF"/>
                </a:solidFill>
                <a:effectLst/>
                <a:uLnTx/>
                <a:uFillTx/>
                <a:latin typeface="Times New Roman" panose="02020603050405020304" pitchFamily="18" charset="0"/>
                <a:ea typeface="KaiTi"/>
                <a:cs typeface="Times New Roman" panose="02020603050405020304" pitchFamily="18" charset="0"/>
                <a:sym typeface="KaiTi"/>
              </a:rPr>
              <a:t>在你一切所行的事上都要认定他，他必指引你的路。</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TW" sz="3600" b="0" i="0" u="none" strike="noStrike" kern="0" cap="none" spc="0" normalizeH="0" baseline="0" noProof="0" dirty="0">
                <a:ln>
                  <a:noFill/>
                </a:ln>
                <a:solidFill>
                  <a:srgbClr val="FFFFFF"/>
                </a:solidFill>
                <a:effectLst/>
                <a:uLnTx/>
                <a:uFillTx/>
                <a:latin typeface="Times New Roman" panose="02020603050405020304" pitchFamily="18" charset="0"/>
                <a:ea typeface="KaiTi"/>
                <a:cs typeface="Times New Roman" panose="02020603050405020304" pitchFamily="18" charset="0"/>
                <a:sym typeface="KaiTi"/>
              </a:rPr>
              <a:t>5 </a:t>
            </a:r>
            <a:r>
              <a:rPr kumimoji="0" lang="en-US" sz="3600" b="0" i="0" u="none" strike="noStrike" kern="0" cap="none" spc="0" normalizeH="0" baseline="0" noProof="0" dirty="0">
                <a:ln>
                  <a:noFill/>
                </a:ln>
                <a:solidFill>
                  <a:srgbClr val="FFFFFF"/>
                </a:solidFill>
                <a:effectLst/>
                <a:uLnTx/>
                <a:uFillTx/>
                <a:latin typeface="Times New Roman" panose="02020603050405020304" pitchFamily="18" charset="0"/>
                <a:ea typeface="KaiTi"/>
                <a:cs typeface="Times New Roman" panose="02020603050405020304" pitchFamily="18" charset="0"/>
                <a:sym typeface="KaiTi"/>
              </a:rPr>
              <a:t>Trust in the Lord with all your heart and lean not on your own understanding; 6 in all your ways acknowledge him, and he will make your paths straight.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KaiTi"/>
                <a:cs typeface="Times New Roman" panose="02020603050405020304" pitchFamily="18" charset="0"/>
                <a:sym typeface="KaiTi"/>
              </a:rPr>
              <a:t>                                         (</a:t>
            </a:r>
            <a:r>
              <a:rPr kumimoji="0" lang="zh-TW" altLang="en-US" sz="4000" b="0" i="0" u="none" strike="noStrike" kern="0" cap="none" spc="0" normalizeH="0" baseline="0" noProof="0" dirty="0">
                <a:ln>
                  <a:noFill/>
                </a:ln>
                <a:solidFill>
                  <a:srgbClr val="FFFFFF"/>
                </a:solidFill>
                <a:effectLst/>
                <a:uLnTx/>
                <a:uFillTx/>
                <a:latin typeface="Times New Roman" panose="02020603050405020304" pitchFamily="18" charset="0"/>
                <a:ea typeface="KaiTi"/>
                <a:cs typeface="Times New Roman" panose="02020603050405020304" pitchFamily="18" charset="0"/>
                <a:sym typeface="KaiTi"/>
              </a:rPr>
              <a:t>箴言</a:t>
            </a: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KaiTi"/>
                <a:cs typeface="Times New Roman" panose="02020603050405020304" pitchFamily="18" charset="0"/>
                <a:sym typeface="KaiTi"/>
              </a:rPr>
              <a:t>Prov 3:5-6)</a:t>
            </a:r>
          </a:p>
        </p:txBody>
      </p:sp>
    </p:spTree>
    <p:extLst>
      <p:ext uri="{BB962C8B-B14F-4D97-AF65-F5344CB8AC3E}">
        <p14:creationId xmlns:p14="http://schemas.microsoft.com/office/powerpoint/2010/main" val="2716781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54"/>
          <p:cNvSpPr txBox="1">
            <a:spLocks noGrp="1"/>
          </p:cNvSpPr>
          <p:nvPr>
            <p:ph type="title"/>
          </p:nvPr>
        </p:nvSpPr>
        <p:spPr>
          <a:xfrm>
            <a:off x="838200" y="365125"/>
            <a:ext cx="10515600" cy="1325563"/>
          </a:xfrm>
          <a:prstGeom prst="rect">
            <a:avLst/>
          </a:prstGeom>
          <a:noFill/>
          <a:ln>
            <a:noFill/>
          </a:ln>
        </p:spPr>
        <p:txBody>
          <a:bodyPr spcFirstLastPara="1" wrap="square" lIns="121900" tIns="60933" rIns="121900" bIns="60933" anchor="ctr" anchorCtr="0">
            <a:normAutofit/>
          </a:bodyPr>
          <a:lstStyle/>
          <a:p>
            <a:pPr>
              <a:buSzPts val="4400"/>
            </a:pPr>
            <a:endParaRPr/>
          </a:p>
        </p:txBody>
      </p:sp>
      <p:pic>
        <p:nvPicPr>
          <p:cNvPr id="822" name="Google Shape;822;p54"/>
          <p:cNvPicPr preferRelativeResize="0">
            <a:picLocks noGrp="1"/>
          </p:cNvPicPr>
          <p:nvPr>
            <p:ph type="body" idx="1"/>
          </p:nvPr>
        </p:nvPicPr>
        <p:blipFill rotWithShape="1">
          <a:blip r:embed="rId3">
            <a:alphaModFix/>
          </a:blip>
          <a:srcRect l="24999"/>
          <a:stretch/>
        </p:blipFill>
        <p:spPr>
          <a:xfrm>
            <a:off x="3" y="2"/>
            <a:ext cx="12191997" cy="6857999"/>
          </a:xfrm>
          <a:prstGeom prst="rect">
            <a:avLst/>
          </a:prstGeom>
          <a:noFill/>
          <a:ln>
            <a:noFill/>
          </a:ln>
        </p:spPr>
      </p:pic>
      <p:sp>
        <p:nvSpPr>
          <p:cNvPr id="823" name="Google Shape;823;p54"/>
          <p:cNvSpPr/>
          <p:nvPr/>
        </p:nvSpPr>
        <p:spPr>
          <a:xfrm>
            <a:off x="0" y="522943"/>
            <a:ext cx="12192000" cy="738609"/>
          </a:xfrm>
          <a:prstGeom prst="rect">
            <a:avLst/>
          </a:prstGeom>
          <a:noFill/>
          <a:ln>
            <a:noFill/>
          </a:ln>
        </p:spPr>
        <p:txBody>
          <a:bodyPr spcFirstLastPara="1" wrap="square" lIns="121900" tIns="60933" rIns="121900" bIns="60933"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KaiTi"/>
              <a:buNone/>
              <a:tabLst/>
              <a:defRPr/>
            </a:pPr>
            <a:r>
              <a:rPr kumimoji="0" lang="en-US" sz="4000" b="1" i="0" u="none" strike="noStrike" kern="0" cap="none" spc="0" normalizeH="0" baseline="0" noProof="0" dirty="0" err="1">
                <a:ln>
                  <a:noFill/>
                </a:ln>
                <a:solidFill>
                  <a:srgbClr val="000000"/>
                </a:solidFill>
                <a:effectLst/>
                <a:uLnTx/>
                <a:uFillTx/>
                <a:latin typeface="KaiTi"/>
                <a:ea typeface="KaiTi"/>
                <a:cs typeface="KaiTi"/>
                <a:sym typeface="KaiTi"/>
              </a:rPr>
              <a:t>土桑華人基督教會</a:t>
            </a:r>
            <a:endParaRPr kumimoji="0" sz="4000" b="1" i="0" u="none" strike="noStrike" kern="0" cap="none" spc="0" normalizeH="0" baseline="0" noProof="0" dirty="0">
              <a:ln>
                <a:noFill/>
              </a:ln>
              <a:solidFill>
                <a:srgbClr val="000000"/>
              </a:solidFill>
              <a:effectLst/>
              <a:uLnTx/>
              <a:uFillTx/>
              <a:latin typeface="Arial"/>
              <a:cs typeface="Arial"/>
              <a:sym typeface="Arial"/>
            </a:endParaRPr>
          </a:p>
        </p:txBody>
      </p:sp>
      <p:pic>
        <p:nvPicPr>
          <p:cNvPr id="824" name="Google Shape;824;p54"/>
          <p:cNvPicPr preferRelativeResize="0"/>
          <p:nvPr/>
        </p:nvPicPr>
        <p:blipFill rotWithShape="1">
          <a:blip r:embed="rId4">
            <a:alphaModFix/>
          </a:blip>
          <a:srcRect/>
          <a:stretch/>
        </p:blipFill>
        <p:spPr>
          <a:xfrm>
            <a:off x="3074379" y="310608"/>
            <a:ext cx="838593" cy="793043"/>
          </a:xfrm>
          <a:prstGeom prst="rect">
            <a:avLst/>
          </a:prstGeom>
          <a:noFill/>
          <a:ln>
            <a:noFill/>
          </a:ln>
        </p:spPr>
      </p:pic>
      <p:pic>
        <p:nvPicPr>
          <p:cNvPr id="825" name="Google Shape;825;p54"/>
          <p:cNvPicPr preferRelativeResize="0"/>
          <p:nvPr/>
        </p:nvPicPr>
        <p:blipFill rotWithShape="1">
          <a:blip r:embed="rId5">
            <a:alphaModFix/>
          </a:blip>
          <a:srcRect l="5830" t="8881" r="6739" b="7347"/>
          <a:stretch/>
        </p:blipFill>
        <p:spPr>
          <a:xfrm>
            <a:off x="950004" y="2297104"/>
            <a:ext cx="3333065" cy="4288775"/>
          </a:xfrm>
          <a:prstGeom prst="rect">
            <a:avLst/>
          </a:prstGeom>
          <a:noFill/>
          <a:ln>
            <a:noFill/>
          </a:ln>
        </p:spPr>
      </p:pic>
      <p:sp>
        <p:nvSpPr>
          <p:cNvPr id="829" name="Google Shape;829;p54"/>
          <p:cNvSpPr txBox="1"/>
          <p:nvPr/>
        </p:nvSpPr>
        <p:spPr>
          <a:xfrm>
            <a:off x="5000384" y="1690688"/>
            <a:ext cx="6762616" cy="4257521"/>
          </a:xfrm>
          <a:prstGeom prst="rect">
            <a:avLst/>
          </a:prstGeom>
          <a:noFill/>
          <a:ln>
            <a:noFill/>
          </a:ln>
        </p:spPr>
        <p:txBody>
          <a:bodyPr spcFirstLastPara="1" wrap="square"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67"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Times New Roman"/>
                <a:sym typeface="Times New Roman"/>
              </a:rPr>
              <a:t>「</a:t>
            </a:r>
            <a:r>
              <a:rPr kumimoji="0" lang="zh-TW" altLang="en-US" sz="2667"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Times New Roman"/>
                <a:sym typeface="Times New Roman"/>
              </a:rPr>
              <a:t>‪</a:t>
            </a:r>
            <a:r>
              <a:rPr kumimoji="0" lang="en-US" altLang="zh-TW" sz="2667"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Times New Roman"/>
                <a:sym typeface="Times New Roman"/>
              </a:rPr>
              <a:t> </a:t>
            </a:r>
            <a:r>
              <a:rPr kumimoji="0" lang="zh-TW" altLang="en-US"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Times New Roman"/>
                <a:sym typeface="Times New Roman"/>
              </a:rPr>
              <a:t>你們要靠主</a:t>
            </a:r>
            <a:r>
              <a:rPr kumimoji="0" lang="zh-TW" altLang="en-US" sz="2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Times New Roman"/>
                <a:sym typeface="Times New Roman"/>
              </a:rPr>
              <a:t>常常喜樂</a:t>
            </a:r>
            <a:r>
              <a:rPr kumimoji="0" lang="zh-TW" altLang="en-US"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Times New Roman"/>
                <a:sym typeface="Times New Roman"/>
              </a:rPr>
              <a:t>。我再說，你們要喜樂。 當叫眾人知道你們謙讓的心。</a:t>
            </a:r>
            <a:r>
              <a:rPr kumimoji="0" lang="zh-TW" altLang="en-US" sz="2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Times New Roman"/>
                <a:sym typeface="Times New Roman"/>
              </a:rPr>
              <a:t>主已經近了</a:t>
            </a:r>
            <a:r>
              <a:rPr kumimoji="0" lang="zh-TW" altLang="en-US"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Times New Roman"/>
                <a:sym typeface="Times New Roman"/>
              </a:rPr>
              <a:t>。 應當一無掛慮，只要凡事藉着</a:t>
            </a:r>
            <a:r>
              <a:rPr kumimoji="0" lang="zh-TW" altLang="en-US" sz="2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Times New Roman"/>
                <a:sym typeface="Times New Roman"/>
              </a:rPr>
              <a:t>禱告、祈求，和感謝</a:t>
            </a:r>
            <a:r>
              <a:rPr kumimoji="0" lang="zh-TW" altLang="en-US"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Times New Roman"/>
                <a:sym typeface="Times New Roman"/>
              </a:rPr>
              <a:t>，將你們所要的告訴神。 神所賜出人意外的平安必在基督耶穌裏保守你們的心懷意念。</a:t>
            </a:r>
            <a:r>
              <a:rPr kumimoji="0" lang="en-US" sz="2667"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Times New Roman"/>
                <a:sym typeface="Times New Roman"/>
              </a:rPr>
              <a:t>」</a:t>
            </a:r>
            <a:r>
              <a:rPr kumimoji="0" lang="en-US" sz="24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Times New Roman"/>
                <a:sym typeface="Times New Roman"/>
              </a:rPr>
              <a:t> </a:t>
            </a:r>
            <a:endParaRPr kumimoji="0" sz="24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a:ea typeface="Times New Roman"/>
                <a:cs typeface="Times New Roman"/>
                <a:sym typeface="Times New Roman"/>
              </a:rPr>
              <a:t>  </a:t>
            </a:r>
            <a:endParaRPr kumimoji="0" sz="1867"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67"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t>
            </a:r>
            <a:r>
              <a:rPr kumimoji="0" lang="zh-TW" altLang="en-US" sz="2667"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Times New Roman"/>
                <a:sym typeface="Times New Roman"/>
              </a:rPr>
              <a:t> ‪</a:t>
            </a:r>
            <a:r>
              <a:rPr kumimoji="0" lang="zh-TW" altLang="en-US"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Times New Roman"/>
                <a:sym typeface="Times New Roman"/>
              </a:rPr>
              <a:t>腓立比書‬ </a:t>
            </a:r>
            <a:r>
              <a:rPr kumimoji="0" lang="en-US" altLang="zh-TW"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Times New Roman"/>
                <a:sym typeface="Times New Roman"/>
              </a:rPr>
              <a:t>Philippians 4:4-7</a:t>
            </a:r>
            <a:r>
              <a:rPr kumimoji="0" lang="en-US" sz="2667"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t>
            </a:r>
            <a:r>
              <a:rPr kumimoji="0" lang="en-US" sz="1867"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867"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3" name="Google Shape;827;p54"/>
          <p:cNvSpPr txBox="1"/>
          <p:nvPr/>
        </p:nvSpPr>
        <p:spPr>
          <a:xfrm>
            <a:off x="4080037" y="2795452"/>
            <a:ext cx="666748" cy="3635190"/>
          </a:xfrm>
          <a:prstGeom prst="rect">
            <a:avLst/>
          </a:prstGeom>
          <a:noFill/>
          <a:ln>
            <a:noFill/>
          </a:ln>
        </p:spPr>
        <p:txBody>
          <a:bodyPr spcFirstLastPara="1" vert="wordArtVert" wrap="square" lIns="91433" tIns="45700" rIns="91433" bIns="45700" anchor="t" anchorCtr="0">
            <a:noAutofit/>
          </a:bodyPr>
          <a:lstStyle/>
          <a:p>
            <a:pPr marL="0" marR="0" lvl="0" indent="0" algn="just" defTabSz="914400" rtl="0" eaLnBrk="0" fontAlgn="base" latinLnBrk="0" hangingPunct="0">
              <a:lnSpc>
                <a:spcPct val="100000"/>
              </a:lnSpc>
              <a:spcBef>
                <a:spcPts val="0"/>
              </a:spcBef>
              <a:spcAft>
                <a:spcPts val="0"/>
              </a:spcAft>
              <a:buClr>
                <a:srgbClr val="C55A11"/>
              </a:buClr>
              <a:buSzPts val="2100"/>
              <a:buFontTx/>
              <a:buNone/>
              <a:tabLst/>
              <a:defRPr/>
            </a:pPr>
            <a:r>
              <a:rPr kumimoji="0" lang="zh-CN" altLang="en-US" sz="2800" b="1" i="0" u="none" strike="noStrike" kern="1200" cap="none" spc="0" normalizeH="0" baseline="0" noProof="0" dirty="0">
                <a:ln>
                  <a:noFill/>
                </a:ln>
                <a:solidFill>
                  <a:srgbClr val="6C2B29"/>
                </a:solidFill>
                <a:effectLst/>
                <a:uLnTx/>
                <a:uFillTx/>
                <a:latin typeface="KaiTi" panose="02010609060101010101" pitchFamily="49" charset="-122"/>
                <a:ea typeface="KaiTi" panose="02010609060101010101" pitchFamily="49" charset="-122"/>
                <a:cs typeface="Consolas"/>
                <a:sym typeface="Consolas"/>
              </a:rPr>
              <a:t>無憂無慮全心讚美</a:t>
            </a:r>
            <a:endParaRPr kumimoji="0" sz="2800" b="1" i="0" u="none" strike="noStrike" kern="1200" cap="none" spc="0" normalizeH="0" baseline="0" noProof="0" dirty="0">
              <a:ln>
                <a:noFill/>
              </a:ln>
              <a:solidFill>
                <a:srgbClr val="6C2B29"/>
              </a:solidFill>
              <a:effectLst/>
              <a:uLnTx/>
              <a:uFillTx/>
              <a:latin typeface="KaiTi" panose="02010609060101010101" pitchFamily="49" charset="-122"/>
              <a:ea typeface="KaiTi" panose="02010609060101010101" pitchFamily="49" charset="-122"/>
              <a:cs typeface="Consolas"/>
              <a:sym typeface="Consolas"/>
            </a:endParaRPr>
          </a:p>
          <a:p>
            <a:pPr marL="0" marR="0" lvl="0" indent="0" algn="just" defTabSz="914400" rtl="0" eaLnBrk="0" fontAlgn="base" latinLnBrk="0" hangingPunct="0">
              <a:lnSpc>
                <a:spcPct val="100000"/>
              </a:lnSpc>
              <a:spcBef>
                <a:spcPts val="0"/>
              </a:spcBef>
              <a:spcAft>
                <a:spcPts val="0"/>
              </a:spcAft>
              <a:buClr>
                <a:srgbClr val="000000"/>
              </a:buClr>
              <a:buSzPts val="800"/>
              <a:buFontTx/>
              <a:buNone/>
              <a:tabLst/>
              <a:defRPr/>
            </a:pPr>
            <a:endParaRPr kumimoji="0" sz="1067" b="1" i="0" u="none" strike="noStrike" kern="1200" cap="none" spc="0" normalizeH="0" baseline="0" noProof="0" dirty="0">
              <a:ln>
                <a:noFill/>
              </a:ln>
              <a:solidFill>
                <a:srgbClr val="C0504D">
                  <a:lumMod val="50000"/>
                </a:srgbClr>
              </a:solidFill>
              <a:effectLst/>
              <a:uLnTx/>
              <a:uFillTx/>
              <a:latin typeface="Times New Roman"/>
              <a:ea typeface="Times New Roman"/>
              <a:cs typeface="Times New Roman"/>
              <a:sym typeface="Times New Roman"/>
            </a:endParaRPr>
          </a:p>
        </p:txBody>
      </p:sp>
      <p:sp>
        <p:nvSpPr>
          <p:cNvPr id="14" name="Google Shape;826;p54"/>
          <p:cNvSpPr txBox="1"/>
          <p:nvPr/>
        </p:nvSpPr>
        <p:spPr>
          <a:xfrm>
            <a:off x="448361" y="2795451"/>
            <a:ext cx="788516" cy="3571263"/>
          </a:xfrm>
          <a:prstGeom prst="rect">
            <a:avLst/>
          </a:prstGeom>
          <a:noFill/>
          <a:ln>
            <a:noFill/>
          </a:ln>
        </p:spPr>
        <p:txBody>
          <a:bodyPr spcFirstLastPara="1" vert="wordArtVert" wrap="square" lIns="91433" tIns="45700" rIns="91433" bIns="45700" anchor="t" anchorCtr="0">
            <a:noAutofit/>
          </a:bodyPr>
          <a:lstStyle/>
          <a:p>
            <a:pPr marL="0" marR="0" lvl="0" indent="0" algn="just" defTabSz="914400" rtl="0" eaLnBrk="0" fontAlgn="base" latinLnBrk="0" hangingPunct="0">
              <a:lnSpc>
                <a:spcPct val="100000"/>
              </a:lnSpc>
              <a:spcBef>
                <a:spcPts val="0"/>
              </a:spcBef>
              <a:spcAft>
                <a:spcPts val="0"/>
              </a:spcAft>
              <a:buClr>
                <a:srgbClr val="C55A11"/>
              </a:buClr>
              <a:buSzPts val="2100"/>
              <a:buFontTx/>
              <a:buNone/>
              <a:tabLst/>
              <a:defRPr/>
            </a:pPr>
            <a:r>
              <a:rPr kumimoji="0" lang="zh-CN" altLang="en-US" sz="2800" b="1" i="0" u="none" strike="noStrike" kern="1200" cap="none" spc="0" normalizeH="0" baseline="0" noProof="0" dirty="0">
                <a:ln>
                  <a:noFill/>
                </a:ln>
                <a:solidFill>
                  <a:srgbClr val="6C2B29"/>
                </a:solidFill>
                <a:effectLst/>
                <a:uLnTx/>
                <a:uFillTx/>
                <a:latin typeface="KaiTi" panose="02010609060101010101" pitchFamily="49" charset="-122"/>
                <a:ea typeface="KaiTi" panose="02010609060101010101" pitchFamily="49" charset="-122"/>
                <a:cs typeface="Consolas"/>
                <a:sym typeface="Consolas"/>
              </a:rPr>
              <a:t>隨時隨地多方禱告</a:t>
            </a:r>
            <a:endParaRPr kumimoji="0" sz="2800" b="1" i="0" u="none" strike="noStrike" kern="1200" cap="none" spc="0" normalizeH="0" baseline="0" noProof="0" dirty="0">
              <a:ln>
                <a:noFill/>
              </a:ln>
              <a:solidFill>
                <a:srgbClr val="6C2B29"/>
              </a:solidFill>
              <a:effectLst/>
              <a:uLnTx/>
              <a:uFillTx/>
              <a:latin typeface="KaiTi" panose="02010609060101010101" pitchFamily="49" charset="-122"/>
              <a:ea typeface="KaiTi" panose="02010609060101010101" pitchFamily="49" charset="-122"/>
              <a:cs typeface="Consolas"/>
              <a:sym typeface="Consolas"/>
            </a:endParaRPr>
          </a:p>
        </p:txBody>
      </p:sp>
      <p:sp>
        <p:nvSpPr>
          <p:cNvPr id="16" name="Google Shape;830;p54"/>
          <p:cNvSpPr txBox="1"/>
          <p:nvPr/>
        </p:nvSpPr>
        <p:spPr>
          <a:xfrm>
            <a:off x="1500397" y="2377356"/>
            <a:ext cx="2326041" cy="553943"/>
          </a:xfrm>
          <a:prstGeom prst="rect">
            <a:avLst/>
          </a:prstGeom>
          <a:noFill/>
          <a:ln>
            <a:noFill/>
          </a:ln>
        </p:spPr>
        <p:txBody>
          <a:bodyPr spcFirstLastPara="1" wrap="square" lIns="121900" tIns="60933" rIns="121900" bIns="60933" anchor="t" anchorCtr="0">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C0504D">
                    <a:lumMod val="50000"/>
                  </a:srgbClr>
                </a:solidFill>
                <a:effectLst/>
                <a:uLnTx/>
                <a:uFillTx/>
                <a:latin typeface="KaiTi" panose="02010609060101010101" pitchFamily="49" charset="-122"/>
                <a:ea typeface="KaiTi" panose="02010609060101010101" pitchFamily="49" charset="-122"/>
                <a:cs typeface="Consolas"/>
                <a:sym typeface="Consolas"/>
              </a:rPr>
              <a:t>驚醒</a:t>
            </a:r>
            <a:r>
              <a:rPr kumimoji="0" lang="en-US" sz="2800" b="1" i="0" u="none" strike="noStrike" kern="1200" cap="none" spc="0" normalizeH="0" baseline="0" noProof="0" dirty="0">
                <a:ln>
                  <a:noFill/>
                </a:ln>
                <a:solidFill>
                  <a:srgbClr val="C0504D">
                    <a:lumMod val="50000"/>
                  </a:srgbClr>
                </a:solidFill>
                <a:effectLst/>
                <a:uLnTx/>
                <a:uFillTx/>
                <a:latin typeface="KaiTi" panose="02010609060101010101" pitchFamily="49" charset="-122"/>
                <a:ea typeface="KaiTi" panose="02010609060101010101" pitchFamily="49" charset="-122"/>
                <a:cs typeface="Consolas"/>
                <a:sym typeface="Consolas"/>
              </a:rPr>
              <a:t>   </a:t>
            </a:r>
            <a:r>
              <a:rPr kumimoji="0" lang="zh-CN" altLang="en-US" sz="2800" b="1" i="0" u="none" strike="noStrike" kern="1200" cap="none" spc="0" normalizeH="0" baseline="0" noProof="0" dirty="0">
                <a:ln>
                  <a:noFill/>
                </a:ln>
                <a:solidFill>
                  <a:srgbClr val="C0504D">
                    <a:lumMod val="50000"/>
                  </a:srgbClr>
                </a:solidFill>
                <a:effectLst/>
                <a:uLnTx/>
                <a:uFillTx/>
                <a:latin typeface="KaiTi" panose="02010609060101010101" pitchFamily="49" charset="-122"/>
                <a:ea typeface="KaiTi" panose="02010609060101010101" pitchFamily="49" charset="-122"/>
                <a:cs typeface="Consolas"/>
                <a:sym typeface="Consolas"/>
              </a:rPr>
              <a:t>預備</a:t>
            </a:r>
            <a:endParaRPr kumimoji="0" sz="2400" b="1" i="0" u="none" strike="noStrike" kern="1200" cap="none" spc="0" normalizeH="0" baseline="0" noProof="0" dirty="0">
              <a:ln>
                <a:noFill/>
              </a:ln>
              <a:solidFill>
                <a:srgbClr val="C0504D">
                  <a:lumMod val="50000"/>
                </a:srgbClr>
              </a:solidFill>
              <a:effectLst/>
              <a:uLnTx/>
              <a:uFillTx/>
              <a:latin typeface="KaiTi" panose="02010609060101010101" pitchFamily="49" charset="-122"/>
              <a:ea typeface="KaiTi" panose="02010609060101010101" pitchFamily="49" charset="-122"/>
              <a:cs typeface="Arial"/>
              <a:sym typeface="Arial"/>
            </a:endParaRPr>
          </a:p>
        </p:txBody>
      </p:sp>
      <p:sp>
        <p:nvSpPr>
          <p:cNvPr id="17" name="Text Box 1">
            <a:extLst>
              <a:ext uri="{FF2B5EF4-FFF2-40B4-BE49-F238E27FC236}">
                <a16:creationId xmlns:a16="http://schemas.microsoft.com/office/drawing/2014/main" id="{1E3430C2-1B6A-DB4E-8E10-B43507A4640B}"/>
              </a:ext>
            </a:extLst>
          </p:cNvPr>
          <p:cNvSpPr txBox="1"/>
          <p:nvPr/>
        </p:nvSpPr>
        <p:spPr>
          <a:xfrm>
            <a:off x="758295" y="1626592"/>
            <a:ext cx="3716481" cy="4238725"/>
          </a:xfrm>
          <a:prstGeom prst="rect">
            <a:avLst/>
          </a:prstGeom>
          <a:noFill/>
          <a:ln>
            <a:noFill/>
          </a:ln>
        </p:spPr>
        <p:txBody>
          <a:bodyPr rot="0" spcFirstLastPara="1" vert="horz" wrap="square" lIns="121920" tIns="60960" rIns="121920" bIns="60960" numCol="1" spcCol="0" rtlCol="0" fromWordArt="0" anchor="t" anchorCtr="0" forceAA="0" compatLnSpc="1">
            <a:prstTxWarp prst="textArchUp">
              <a:avLst/>
            </a:prstTxWarp>
            <a:noAutofit/>
            <a:scene3d>
              <a:camera prst="orthographicFront"/>
              <a:lightRig rig="threePt" dir="t"/>
            </a:scene3d>
            <a:sp3d>
              <a:bevelB w="38100" h="38100" prst="angle"/>
            </a:sp3d>
          </a:bodyPr>
          <a:lstStyle/>
          <a:p>
            <a:pPr marL="0" marR="0" lvl="0" indent="0" algn="r" defTabSz="914400" rtl="0" eaLnBrk="0" fontAlgn="base" latinLnBrk="0" hangingPunct="0">
              <a:lnSpc>
                <a:spcPct val="100000"/>
              </a:lnSpc>
              <a:spcBef>
                <a:spcPts val="0"/>
              </a:spcBef>
              <a:spcAft>
                <a:spcPts val="0"/>
              </a:spcAft>
              <a:buClrTx/>
              <a:buSzTx/>
              <a:buFontTx/>
              <a:buNone/>
              <a:tabLst/>
              <a:defRPr/>
            </a:pPr>
            <a:r>
              <a:rPr kumimoji="0" lang="zh-CN" altLang="en-US" sz="10666" b="1" i="0" u="none" strike="noStrike" kern="0" cap="none" spc="0" normalizeH="0" baseline="0" noProof="0" dirty="0">
                <a:ln>
                  <a:noFill/>
                </a:ln>
                <a:solidFill>
                  <a:srgbClr val="C0504D">
                    <a:lumMod val="50000"/>
                  </a:srgbClr>
                </a:solidFill>
                <a:effectLst>
                  <a:outerShdw blurRad="50800" dist="38100" dir="2700000" algn="tl" rotWithShape="0">
                    <a:srgbClr val="C0504D">
                      <a:lumMod val="50000"/>
                      <a:alpha val="40000"/>
                    </a:srgbClr>
                  </a:outerShdw>
                </a:effectLst>
                <a:uLnTx/>
                <a:uFillTx/>
                <a:latin typeface="Weibei SC Bold"/>
                <a:ea typeface="UWCXMF (Big5)"/>
                <a:cs typeface="Times New Roman" panose="02020603050405020304" pitchFamily="18" charset="0"/>
                <a:sym typeface="Arial"/>
              </a:rPr>
              <a:t>    </a:t>
            </a:r>
            <a:r>
              <a:rPr kumimoji="0" lang="en-US" altLang="zh-CN" sz="3200" b="1" i="0" u="none" strike="noStrike" kern="0" cap="none" spc="0" normalizeH="0" baseline="0" noProof="0" dirty="0">
                <a:ln>
                  <a:noFill/>
                </a:ln>
                <a:solidFill>
                  <a:srgbClr val="C0504D">
                    <a:lumMod val="50000"/>
                  </a:srgbClr>
                </a:solidFill>
                <a:effectLst>
                  <a:outerShdw blurRad="50800" dist="38100" dir="2700000" algn="tl" rotWithShape="0">
                    <a:srgbClr val="C0504D">
                      <a:lumMod val="50000"/>
                      <a:alpha val="40000"/>
                    </a:srgbClr>
                  </a:outerShdw>
                </a:effectLst>
                <a:uLnTx/>
                <a:uFillTx/>
                <a:latin typeface="Times New Roman" panose="02020603050405020304" pitchFamily="18" charset="0"/>
                <a:ea typeface="UWCXMF (Big5)"/>
                <a:cs typeface="Times New Roman" panose="02020603050405020304" pitchFamily="18" charset="0"/>
                <a:sym typeface="Arial"/>
              </a:rPr>
              <a:t>PRAY   PREPARE  PRAISE</a:t>
            </a:r>
            <a:r>
              <a:rPr kumimoji="0" lang="zh-CN" altLang="en-US" sz="10666" b="1" i="0" u="none" strike="noStrike" kern="0" cap="none" spc="0" normalizeH="0" baseline="0" noProof="0" dirty="0">
                <a:ln>
                  <a:noFill/>
                </a:ln>
                <a:solidFill>
                  <a:srgbClr val="C0504D">
                    <a:lumMod val="50000"/>
                  </a:srgbClr>
                </a:solidFill>
                <a:effectLst>
                  <a:outerShdw blurRad="50800" dist="38100" dir="2700000" algn="tl" rotWithShape="0">
                    <a:srgbClr val="C0504D">
                      <a:lumMod val="50000"/>
                      <a:alpha val="40000"/>
                    </a:srgbClr>
                  </a:outerShdw>
                </a:effectLst>
                <a:uLnTx/>
                <a:uFillTx/>
                <a:latin typeface="Weibei SC Bold"/>
                <a:ea typeface="UWCXMF (Big5)"/>
                <a:cs typeface="Arial"/>
                <a:sym typeface="Arial"/>
              </a:rPr>
              <a:t>　</a:t>
            </a:r>
            <a:endParaRPr kumimoji="0" lang="en-US" sz="10666" b="1" i="0" u="none" strike="noStrike" kern="1200" cap="none" spc="0" normalizeH="0" baseline="0" noProof="0" dirty="0">
              <a:ln>
                <a:noFill/>
              </a:ln>
              <a:solidFill>
                <a:srgbClr val="C0504D">
                  <a:lumMod val="50000"/>
                </a:srgbClr>
              </a:solidFill>
              <a:effectLst>
                <a:outerShdw blurRad="50800" dist="38100" dir="2700000" algn="tl" rotWithShape="0">
                  <a:srgbClr val="C0504D">
                    <a:lumMod val="50000"/>
                    <a:alpha val="40000"/>
                  </a:srgbClr>
                </a:outerShdw>
              </a:effectLst>
              <a:uLnTx/>
              <a:uFillTx/>
              <a:latin typeface="Times New Roman" panose="02020603050405020304" pitchFamily="18" charset="0"/>
              <a:ea typeface="宋体" panose="02010600030101010101" pitchFamily="2" charset="-122"/>
              <a:cs typeface="Arial"/>
              <a:sym typeface="Arial"/>
            </a:endParaRPr>
          </a:p>
        </p:txBody>
      </p:sp>
    </p:spTree>
    <p:extLst>
      <p:ext uri="{BB962C8B-B14F-4D97-AF65-F5344CB8AC3E}">
        <p14:creationId xmlns:p14="http://schemas.microsoft.com/office/powerpoint/2010/main" val="3670916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04"/>
        <p:cNvGrpSpPr/>
        <p:nvPr/>
      </p:nvGrpSpPr>
      <p:grpSpPr>
        <a:xfrm>
          <a:off x="0" y="0"/>
          <a:ext cx="0" cy="0"/>
          <a:chOff x="0" y="0"/>
          <a:chExt cx="0" cy="0"/>
        </a:xfrm>
      </p:grpSpPr>
      <p:sp>
        <p:nvSpPr>
          <p:cNvPr id="905" name="Google Shape;905;p5"/>
          <p:cNvSpPr txBox="1"/>
          <p:nvPr/>
        </p:nvSpPr>
        <p:spPr>
          <a:xfrm>
            <a:off x="2" y="11046"/>
            <a:ext cx="12191999" cy="6846644"/>
          </a:xfrm>
          <a:prstGeom prst="rect">
            <a:avLst/>
          </a:prstGeom>
          <a:solidFill>
            <a:schemeClr val="dk1"/>
          </a:solidFill>
          <a:ln>
            <a:noFill/>
          </a:ln>
          <a:effectLst>
            <a:outerShdw blurRad="25400">
              <a:srgbClr val="000000">
                <a:alpha val="45490"/>
              </a:srgbClr>
            </a:outerShdw>
          </a:effectLst>
        </p:spPr>
        <p:txBody>
          <a:bodyPr spcFirstLastPara="1" wrap="square" lIns="121900" tIns="60925" rIns="121900" bIns="6092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7200"/>
              <a:buFont typeface="Corsiva"/>
              <a:buNone/>
              <a:tabLst/>
              <a:defRPr/>
            </a:pPr>
            <a:r>
              <a:rPr kumimoji="0" lang="en-US" sz="8000" b="1" i="0" u="none" strike="noStrike" kern="0" cap="none" spc="0" normalizeH="0" baseline="0" noProof="0">
                <a:ln>
                  <a:noFill/>
                </a:ln>
                <a:solidFill>
                  <a:srgbClr val="FFFFFF"/>
                </a:solidFill>
                <a:effectLst/>
                <a:uLnTx/>
                <a:uFillTx/>
                <a:latin typeface="KaiTi"/>
                <a:ea typeface="KaiTi"/>
                <a:cs typeface="KaiTi"/>
                <a:sym typeface="KaiTi"/>
              </a:rPr>
              <a:t>讀經</a:t>
            </a:r>
            <a:br>
              <a:rPr kumimoji="0" lang="en-US" sz="9600" b="1" i="0" u="none" strike="noStrike" kern="0" cap="none" spc="0" normalizeH="0" baseline="0" noProof="0">
                <a:ln>
                  <a:noFill/>
                </a:ln>
                <a:solidFill>
                  <a:srgbClr val="44546A"/>
                </a:solidFill>
                <a:effectLst/>
                <a:uLnTx/>
                <a:uFillTx/>
                <a:latin typeface="Corsiva"/>
                <a:ea typeface="Corsiva"/>
                <a:cs typeface="Corsiva"/>
                <a:sym typeface="Corsiva"/>
              </a:rPr>
            </a:br>
            <a:r>
              <a:rPr kumimoji="0" lang="en-US" sz="5867" b="0" i="0" u="none" strike="noStrike" kern="0" cap="none" spc="0" normalizeH="0" baseline="0" noProof="0">
                <a:ln>
                  <a:noFill/>
                </a:ln>
                <a:solidFill>
                  <a:srgbClr val="FFFFFF"/>
                </a:solidFill>
                <a:effectLst/>
                <a:uLnTx/>
                <a:uFillTx/>
                <a:latin typeface="Corsiva"/>
                <a:ea typeface="Corsiva"/>
                <a:cs typeface="Corsiva"/>
                <a:sym typeface="Corsiva"/>
              </a:rPr>
              <a:t>Scripture Reading</a:t>
            </a:r>
            <a:endParaRPr kumimoji="0" sz="5867" b="0" i="0" u="none" strike="noStrike" kern="0" cap="none" spc="0" normalizeH="0" baseline="0" noProof="0">
              <a:ln>
                <a:noFill/>
              </a:ln>
              <a:solidFill>
                <a:srgbClr val="FFFFFF"/>
              </a:solidFill>
              <a:effectLst/>
              <a:uLnTx/>
              <a:uFillTx/>
              <a:latin typeface="Corsiva"/>
              <a:ea typeface="Corsiva"/>
              <a:cs typeface="Corsiva"/>
              <a:sym typeface="Corsiva"/>
            </a:endParaRPr>
          </a:p>
        </p:txBody>
      </p:sp>
      <p:sp>
        <p:nvSpPr>
          <p:cNvPr id="906" name="Google Shape;906;p5" descr="http://img02.tooopen.com/images/20160119/tooopen_sy_154980039735.jpg"/>
          <p:cNvSpPr/>
          <p:nvPr/>
        </p:nvSpPr>
        <p:spPr>
          <a:xfrm>
            <a:off x="1587500" y="-136525"/>
            <a:ext cx="304800" cy="304800"/>
          </a:xfrm>
          <a:prstGeom prst="rect">
            <a:avLst/>
          </a:prstGeom>
          <a:noFill/>
          <a:ln>
            <a:noFill/>
          </a:ln>
        </p:spPr>
        <p:txBody>
          <a:bodyPr spcFirstLastPara="1" wrap="square" lIns="121900" tIns="60925" rIns="121900" bIns="609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55"/>
          <p:cNvSpPr txBox="1">
            <a:spLocks noGrp="1"/>
          </p:cNvSpPr>
          <p:nvPr>
            <p:ph type="title"/>
          </p:nvPr>
        </p:nvSpPr>
        <p:spPr>
          <a:xfrm>
            <a:off x="838200" y="365125"/>
            <a:ext cx="10515600" cy="1325563"/>
          </a:xfrm>
          <a:prstGeom prst="rect">
            <a:avLst/>
          </a:prstGeom>
          <a:noFill/>
          <a:ln>
            <a:noFill/>
          </a:ln>
        </p:spPr>
        <p:txBody>
          <a:bodyPr spcFirstLastPara="1" wrap="square" lIns="121900" tIns="60933" rIns="121900" bIns="60933" anchor="ctr" anchorCtr="0">
            <a:normAutofit/>
          </a:bodyPr>
          <a:lstStyle/>
          <a:p>
            <a:pPr>
              <a:buSzPts val="4400"/>
            </a:pPr>
            <a:endParaRPr/>
          </a:p>
        </p:txBody>
      </p:sp>
      <p:pic>
        <p:nvPicPr>
          <p:cNvPr id="836" name="Google Shape;836;p55"/>
          <p:cNvPicPr preferRelativeResize="0">
            <a:picLocks noGrp="1"/>
          </p:cNvPicPr>
          <p:nvPr>
            <p:ph type="body" idx="1"/>
          </p:nvPr>
        </p:nvPicPr>
        <p:blipFill rotWithShape="1">
          <a:blip r:embed="rId3">
            <a:alphaModFix/>
          </a:blip>
          <a:srcRect/>
          <a:stretch/>
        </p:blipFill>
        <p:spPr>
          <a:xfrm>
            <a:off x="5054600" y="2960159"/>
            <a:ext cx="2082800" cy="2082800"/>
          </a:xfrm>
          <a:prstGeom prst="rect">
            <a:avLst/>
          </a:prstGeom>
          <a:noFill/>
          <a:ln>
            <a:noFill/>
          </a:ln>
        </p:spPr>
      </p:pic>
      <p:pic>
        <p:nvPicPr>
          <p:cNvPr id="837" name="Google Shape;837;p55"/>
          <p:cNvPicPr preferRelativeResize="0"/>
          <p:nvPr/>
        </p:nvPicPr>
        <p:blipFill rotWithShape="1">
          <a:blip r:embed="rId4">
            <a:alphaModFix/>
          </a:blip>
          <a:srcRect l="25000"/>
          <a:stretch/>
        </p:blipFill>
        <p:spPr>
          <a:xfrm>
            <a:off x="1" y="2"/>
            <a:ext cx="12192001" cy="6857999"/>
          </a:xfrm>
          <a:prstGeom prst="rect">
            <a:avLst/>
          </a:prstGeom>
          <a:noFill/>
          <a:ln>
            <a:noFill/>
          </a:ln>
        </p:spPr>
      </p:pic>
      <p:pic>
        <p:nvPicPr>
          <p:cNvPr id="838" name="Google Shape;838;p55"/>
          <p:cNvPicPr preferRelativeResize="0"/>
          <p:nvPr/>
        </p:nvPicPr>
        <p:blipFill rotWithShape="1">
          <a:blip r:embed="rId5">
            <a:alphaModFix/>
          </a:blip>
          <a:srcRect/>
          <a:stretch/>
        </p:blipFill>
        <p:spPr>
          <a:xfrm>
            <a:off x="5148661" y="502501"/>
            <a:ext cx="1451244" cy="1548319"/>
          </a:xfrm>
          <a:prstGeom prst="rect">
            <a:avLst/>
          </a:prstGeom>
          <a:noFill/>
          <a:ln>
            <a:noFill/>
          </a:ln>
        </p:spPr>
      </p:pic>
      <p:sp>
        <p:nvSpPr>
          <p:cNvPr id="839" name="Google Shape;839;p55"/>
          <p:cNvSpPr txBox="1"/>
          <p:nvPr/>
        </p:nvSpPr>
        <p:spPr>
          <a:xfrm>
            <a:off x="0" y="2423401"/>
            <a:ext cx="12192000" cy="1600384"/>
          </a:xfrm>
          <a:prstGeom prst="rect">
            <a:avLst/>
          </a:prstGeom>
          <a:noFill/>
          <a:ln>
            <a:noFill/>
          </a:ln>
          <a:effectLst>
            <a:outerShdw blurRad="44450" dist="27940" dir="5400000" algn="ctr">
              <a:srgbClr val="000000">
                <a:alpha val="31764"/>
              </a:srgbClr>
            </a:outerShdw>
          </a:effectLst>
        </p:spPr>
        <p:txBody>
          <a:bodyPr spcFirstLastPara="1" wrap="square" lIns="121900" tIns="60933" rIns="121900" bIns="60933"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400" b="1" i="0" u="none" strike="noStrike" kern="0" cap="none" spc="0" normalizeH="0" baseline="0" noProof="0" dirty="0">
                <a:ln>
                  <a:noFill/>
                </a:ln>
                <a:solidFill>
                  <a:srgbClr val="333399"/>
                </a:solidFill>
                <a:effectLst/>
                <a:uLnTx/>
                <a:uFillTx/>
                <a:latin typeface="Segoe Script" panose="030B0504020000000003" pitchFamily="66" charset="0"/>
                <a:ea typeface="Caveat"/>
                <a:cs typeface="Caveat"/>
                <a:sym typeface="Caveat"/>
              </a:rPr>
              <a:t>Welcome to Church</a:t>
            </a:r>
            <a:endParaRPr kumimoji="0" sz="6400" b="1" i="0" u="none" strike="noStrike" kern="0" cap="none" spc="0" normalizeH="0" baseline="0" noProof="0" dirty="0">
              <a:ln>
                <a:noFill/>
              </a:ln>
              <a:solidFill>
                <a:srgbClr val="333399"/>
              </a:solidFill>
              <a:effectLst/>
              <a:uLnTx/>
              <a:uFillTx/>
              <a:latin typeface="Segoe Script" panose="030B0504020000000003" pitchFamily="66" charset="0"/>
              <a:ea typeface="Caveat"/>
              <a:cs typeface="Caveat"/>
              <a:sym typeface="Cavea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333399"/>
                </a:solidFill>
                <a:effectLst>
                  <a:outerShdw blurRad="38100" dist="38100" dir="2700000" algn="tl">
                    <a:srgbClr val="000000">
                      <a:alpha val="43137"/>
                    </a:srgbClr>
                  </a:outerShdw>
                </a:effectLst>
                <a:uLnTx/>
                <a:uFillTx/>
                <a:latin typeface="Arial"/>
                <a:cs typeface="Arial"/>
                <a:sym typeface="Arial"/>
              </a:rPr>
              <a:t>We’re glad you are here!</a:t>
            </a:r>
            <a:endParaRPr kumimoji="0" sz="24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pic>
        <p:nvPicPr>
          <p:cNvPr id="841" name="Google Shape;841;p55"/>
          <p:cNvPicPr preferRelativeResize="0"/>
          <p:nvPr/>
        </p:nvPicPr>
        <p:blipFill rotWithShape="1">
          <a:blip r:embed="rId6">
            <a:alphaModFix/>
          </a:blip>
          <a:srcRect/>
          <a:stretch/>
        </p:blipFill>
        <p:spPr>
          <a:xfrm>
            <a:off x="9648826" y="360364"/>
            <a:ext cx="1704975" cy="1685925"/>
          </a:xfrm>
          <a:prstGeom prst="rect">
            <a:avLst/>
          </a:prstGeom>
          <a:noFill/>
          <a:ln>
            <a:noFill/>
          </a:ln>
        </p:spPr>
      </p:pic>
      <p:sp>
        <p:nvSpPr>
          <p:cNvPr id="842" name="Google Shape;842;p55"/>
          <p:cNvSpPr/>
          <p:nvPr/>
        </p:nvSpPr>
        <p:spPr>
          <a:xfrm>
            <a:off x="339639" y="5558555"/>
            <a:ext cx="11069284" cy="984830"/>
          </a:xfrm>
          <a:prstGeom prst="rect">
            <a:avLst/>
          </a:prstGeom>
          <a:noFill/>
          <a:ln>
            <a:noFill/>
          </a:ln>
        </p:spPr>
        <p:txBody>
          <a:bodyPr spcFirstLastPara="1" wrap="square" lIns="121900" tIns="60933" rIns="121900" bIns="60933"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sng" strike="noStrike" kern="0" cap="none" spc="0" normalizeH="0" baseline="0" noProof="0" dirty="0" err="1">
                <a:ln>
                  <a:noFill/>
                </a:ln>
                <a:solidFill>
                  <a:srgbClr val="FF0000"/>
                </a:solidFill>
                <a:effectLst/>
                <a:uLnTx/>
                <a:uFillTx/>
                <a:latin typeface="KaiTi"/>
                <a:ea typeface="KaiTi"/>
                <a:cs typeface="KaiTi"/>
                <a:sym typeface="KaiTi"/>
              </a:rPr>
              <a:t>請掃碼填聯繫方式，方便同工聯繫您</a:t>
            </a:r>
            <a:endParaRPr kumimoji="0" sz="2800" b="1" i="0" u="sng" strike="noStrike" kern="0" cap="none" spc="0" normalizeH="0" baseline="0" noProof="0" dirty="0">
              <a:ln>
                <a:noFill/>
              </a:ln>
              <a:solidFill>
                <a:srgbClr val="FF0000"/>
              </a:solidFill>
              <a:effectLst/>
              <a:uLnTx/>
              <a:uFillTx/>
              <a:latin typeface="KaiTi"/>
              <a:ea typeface="KaiTi"/>
              <a:cs typeface="KaiTi"/>
              <a:sym typeface="KaiT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sng" strike="noStrike" kern="0" cap="none" spc="0" normalizeH="0" baseline="0" noProof="0" dirty="0">
                <a:ln>
                  <a:noFill/>
                </a:ln>
                <a:solidFill>
                  <a:srgbClr val="FF0000"/>
                </a:solidFill>
                <a:effectLst/>
                <a:uLnTx/>
                <a:uFillTx/>
                <a:latin typeface="KaiTi"/>
                <a:ea typeface="KaiTi"/>
                <a:cs typeface="KaiTi"/>
                <a:sym typeface="KaiTi"/>
              </a:rPr>
              <a:t>Pleas scan 2D barcode for filling contact info</a:t>
            </a:r>
            <a:endParaRPr kumimoji="0" sz="2800" b="1" i="0" u="sng" strike="noStrike" kern="0" cap="none" spc="0" normalizeH="0" baseline="0" noProof="0" dirty="0">
              <a:ln>
                <a:noFill/>
              </a:ln>
              <a:solidFill>
                <a:srgbClr val="FF0000"/>
              </a:solidFill>
              <a:effectLst/>
              <a:uLnTx/>
              <a:uFillTx/>
              <a:latin typeface="Arial"/>
              <a:cs typeface="Arial"/>
              <a:sym typeface="Arial"/>
            </a:endParaRPr>
          </a:p>
        </p:txBody>
      </p:sp>
      <p:sp>
        <p:nvSpPr>
          <p:cNvPr id="10" name="Rectangle 9"/>
          <p:cNvSpPr/>
          <p:nvPr/>
        </p:nvSpPr>
        <p:spPr>
          <a:xfrm>
            <a:off x="3846075" y="4047582"/>
            <a:ext cx="4306884" cy="1025987"/>
          </a:xfrm>
          <a:prstGeom prst="rect">
            <a:avLst/>
          </a:prstGeom>
          <a:noFill/>
        </p:spPr>
        <p:txBody>
          <a:bodyPr wrap="none" lIns="121920" tIns="60960" rIns="121920" bIns="60960">
            <a:spAutoFit/>
          </a:bodyPr>
          <a:lstStyle/>
          <a:p>
            <a:pPr marL="0" marR="0" lvl="0" indent="0" algn="ctr" defTabSz="914400" rtl="0" eaLnBrk="0" fontAlgn="base" latinLnBrk="0" hangingPunct="0">
              <a:lnSpc>
                <a:spcPct val="100000"/>
              </a:lnSpc>
              <a:spcBef>
                <a:spcPct val="0"/>
              </a:spcBef>
              <a:spcAft>
                <a:spcPct val="0"/>
              </a:spcAft>
              <a:buClr>
                <a:srgbClr val="000000"/>
              </a:buClr>
              <a:buSzTx/>
              <a:buFont typeface="Arial"/>
              <a:buNone/>
              <a:tabLst/>
              <a:defRPr/>
            </a:pPr>
            <a:r>
              <a:rPr kumimoji="0" lang="zh-TW" altLang="en-US" sz="5867" b="1" i="0" u="none" strike="noStrike" kern="0" cap="none" spc="67" normalizeH="0" baseline="0" noProof="0" dirty="0">
                <a:ln w="9525" cmpd="sng">
                  <a:solidFill>
                    <a:srgbClr val="333399">
                      <a:lumMod val="60000"/>
                      <a:lumOff val="40000"/>
                    </a:srgbClr>
                  </a:solidFill>
                  <a:prstDash val="solid"/>
                </a:ln>
                <a:solidFill>
                  <a:srgbClr val="70AD47">
                    <a:tint val="1000"/>
                  </a:srgbClr>
                </a:solidFill>
                <a:effectLst>
                  <a:glow rad="38100">
                    <a:srgbClr val="BBE0E3">
                      <a:alpha val="40000"/>
                    </a:srgbClr>
                  </a:glow>
                  <a:reflection blurRad="6350" stA="60000" endA="900" endPos="60000" dist="29997" dir="5400000" sy="-100000" algn="bl" rotWithShape="0"/>
                </a:effectLst>
                <a:uLnTx/>
                <a:uFillTx/>
                <a:latin typeface="Arial"/>
                <a:cs typeface="Arial"/>
                <a:sym typeface="Arial"/>
              </a:rPr>
              <a:t>教會歡迎您</a:t>
            </a:r>
            <a:r>
              <a:rPr kumimoji="0" lang="en-US" altLang="zh-TW" sz="5867" b="1" i="0" u="none" strike="noStrike" kern="0" cap="none" spc="67" normalizeH="0" baseline="0" noProof="0" dirty="0">
                <a:ln w="9525" cmpd="sng">
                  <a:solidFill>
                    <a:srgbClr val="333399">
                      <a:lumMod val="60000"/>
                      <a:lumOff val="40000"/>
                    </a:srgbClr>
                  </a:solidFill>
                  <a:prstDash val="solid"/>
                </a:ln>
                <a:solidFill>
                  <a:srgbClr val="70AD47">
                    <a:tint val="1000"/>
                  </a:srgbClr>
                </a:solidFill>
                <a:effectLst>
                  <a:glow rad="38100">
                    <a:srgbClr val="BBE0E3">
                      <a:alpha val="40000"/>
                    </a:srgbClr>
                  </a:glow>
                  <a:reflection blurRad="6350" stA="60000" endA="900" endPos="60000" dist="29997" dir="5400000" sy="-100000" algn="bl" rotWithShape="0"/>
                </a:effectLst>
                <a:uLnTx/>
                <a:uFillTx/>
                <a:latin typeface="Arial"/>
                <a:cs typeface="Arial"/>
                <a:sym typeface="Arial"/>
              </a:rPr>
              <a:t>!</a:t>
            </a:r>
            <a:endParaRPr kumimoji="0" lang="en-US" sz="5867" b="1" i="0" u="none" strike="noStrike" kern="0" cap="none" spc="67" normalizeH="0" baseline="0" noProof="0" dirty="0">
              <a:ln w="9525" cmpd="sng">
                <a:solidFill>
                  <a:srgbClr val="333399">
                    <a:lumMod val="60000"/>
                    <a:lumOff val="40000"/>
                  </a:srgbClr>
                </a:solidFill>
                <a:prstDash val="solid"/>
              </a:ln>
              <a:solidFill>
                <a:srgbClr val="70AD47">
                  <a:tint val="1000"/>
                </a:srgbClr>
              </a:solidFill>
              <a:effectLst>
                <a:glow rad="38100">
                  <a:srgbClr val="BBE0E3">
                    <a:alpha val="40000"/>
                  </a:srgbClr>
                </a:glow>
                <a:reflection blurRad="6350" stA="60000" endA="900" endPos="60000" dist="29997" dir="5400000" sy="-100000" algn="bl" rotWithShape="0"/>
              </a:effectLst>
              <a:uLnTx/>
              <a:uFillTx/>
              <a:latin typeface="Arial"/>
              <a:cs typeface="Arial"/>
              <a:sym typeface="Arial"/>
            </a:endParaRPr>
          </a:p>
        </p:txBody>
      </p:sp>
    </p:spTree>
    <p:extLst>
      <p:ext uri="{BB962C8B-B14F-4D97-AF65-F5344CB8AC3E}">
        <p14:creationId xmlns:p14="http://schemas.microsoft.com/office/powerpoint/2010/main" val="8063585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pic>
        <p:nvPicPr>
          <p:cNvPr id="1452" name="Google Shape;1452;p54"/>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79"/>
        <p:cNvGrpSpPr/>
        <p:nvPr/>
      </p:nvGrpSpPr>
      <p:grpSpPr>
        <a:xfrm>
          <a:off x="0" y="0"/>
          <a:ext cx="0" cy="0"/>
          <a:chOff x="0" y="0"/>
          <a:chExt cx="0" cy="0"/>
        </a:xfrm>
      </p:grpSpPr>
      <p:sp>
        <p:nvSpPr>
          <p:cNvPr id="1080" name="Google Shape;1080;p35"/>
          <p:cNvSpPr txBox="1"/>
          <p:nvPr/>
        </p:nvSpPr>
        <p:spPr>
          <a:xfrm>
            <a:off x="324535" y="833266"/>
            <a:ext cx="11551701" cy="539988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228594" marR="0" lvl="0" indent="-228594" algn="l" defTabSz="914400" rtl="0" eaLnBrk="1" fontAlgn="auto" latinLnBrk="0" hangingPunct="1">
              <a:lnSpc>
                <a:spcPct val="100000"/>
              </a:lnSpc>
              <a:spcBef>
                <a:spcPts val="1200"/>
              </a:spcBef>
              <a:spcAft>
                <a:spcPts val="0"/>
              </a:spcAft>
              <a:buClr>
                <a:srgbClr val="FFC000"/>
              </a:buClr>
              <a:buSzPts val="2400"/>
              <a:buFont typeface="Noto Sans Symbols"/>
              <a:buChar char="⮚"/>
              <a:tabLst/>
              <a:defRPr/>
            </a:pPr>
            <a:r>
              <a:rPr kumimoji="0" lang="zh-TW" altLang="en-US" sz="3200" b="0" i="0" u="none" strike="noStrike" kern="0" cap="none" spc="0" normalizeH="0" baseline="0" noProof="0" dirty="0">
                <a:ln>
                  <a:noFill/>
                </a:ln>
                <a:solidFill>
                  <a:srgbClr val="FFC000"/>
                </a:solidFill>
                <a:effectLst/>
                <a:uLnTx/>
                <a:uFillTx/>
                <a:latin typeface="KaiTi"/>
                <a:ea typeface="KaiTi"/>
                <a:cs typeface="KaiTi"/>
                <a:sym typeface="KaiTi"/>
              </a:rPr>
              <a:t>求主引領我們</a:t>
            </a:r>
            <a:r>
              <a:rPr kumimoji="0" lang="en-US" altLang="zh-TW" sz="3200" b="0" i="0" u="none" strike="noStrike" kern="0" cap="none" spc="0" normalizeH="0" baseline="0" noProof="0" dirty="0">
                <a:ln>
                  <a:noFill/>
                </a:ln>
                <a:solidFill>
                  <a:srgbClr val="FFC000"/>
                </a:solidFill>
                <a:effectLst/>
                <a:uLnTx/>
                <a:uFillTx/>
                <a:latin typeface="KaiTi"/>
                <a:ea typeface="KaiTi"/>
                <a:cs typeface="KaiTi"/>
                <a:sym typeface="KaiTi"/>
              </a:rPr>
              <a:t>25</a:t>
            </a:r>
            <a:r>
              <a:rPr kumimoji="0" lang="zh-TW" altLang="en-US" sz="3200" b="0" i="0" u="none" strike="noStrike" kern="0" cap="none" spc="0" normalizeH="0" baseline="0" noProof="0" dirty="0">
                <a:ln>
                  <a:noFill/>
                </a:ln>
                <a:solidFill>
                  <a:srgbClr val="FFC000"/>
                </a:solidFill>
                <a:effectLst/>
                <a:uLnTx/>
                <a:uFillTx/>
                <a:latin typeface="KaiTi"/>
                <a:ea typeface="KaiTi"/>
                <a:cs typeface="KaiTi"/>
                <a:sym typeface="KaiTi"/>
              </a:rPr>
              <a:t>年“隨時隨地多方禱告 無憂無慮全心贊美 驚醒預備”（腓</a:t>
            </a:r>
            <a:r>
              <a:rPr kumimoji="0" lang="en-US" altLang="zh-TW" sz="3200" b="0" i="0" u="none" strike="noStrike" kern="0" cap="none" spc="0" normalizeH="0" baseline="0" noProof="0" dirty="0">
                <a:ln>
                  <a:noFill/>
                </a:ln>
                <a:solidFill>
                  <a:srgbClr val="FFC000"/>
                </a:solidFill>
                <a:effectLst/>
                <a:uLnTx/>
                <a:uFillTx/>
                <a:latin typeface="KaiTi"/>
                <a:ea typeface="KaiTi"/>
                <a:cs typeface="KaiTi"/>
                <a:sym typeface="KaiTi"/>
              </a:rPr>
              <a:t>4</a:t>
            </a:r>
            <a:r>
              <a:rPr kumimoji="0" lang="zh-TW" altLang="en-US" sz="3200" b="0" i="0" u="none" strike="noStrike" kern="0" cap="none" spc="0" normalizeH="0" baseline="0" noProof="0" dirty="0">
                <a:ln>
                  <a:noFill/>
                </a:ln>
                <a:solidFill>
                  <a:srgbClr val="FFC000"/>
                </a:solidFill>
                <a:effectLst/>
                <a:uLnTx/>
                <a:uFillTx/>
                <a:latin typeface="KaiTi"/>
                <a:ea typeface="KaiTi"/>
                <a:cs typeface="KaiTi"/>
                <a:sym typeface="KaiTi"/>
              </a:rPr>
              <a:t>：</a:t>
            </a:r>
            <a:r>
              <a:rPr kumimoji="0" lang="en-US" altLang="zh-TW" sz="3200" b="0" i="0" u="none" strike="noStrike" kern="0" cap="none" spc="0" normalizeH="0" baseline="0" noProof="0" dirty="0">
                <a:ln>
                  <a:noFill/>
                </a:ln>
                <a:solidFill>
                  <a:srgbClr val="FFC000"/>
                </a:solidFill>
                <a:effectLst/>
                <a:uLnTx/>
                <a:uFillTx/>
                <a:latin typeface="KaiTi"/>
                <a:ea typeface="KaiTi"/>
                <a:cs typeface="KaiTi"/>
                <a:sym typeface="KaiTi"/>
              </a:rPr>
              <a:t>4-7</a:t>
            </a:r>
            <a:r>
              <a:rPr kumimoji="0" lang="zh-TW" altLang="en-US" sz="3200" b="0" i="0" u="none" strike="noStrike" kern="0" cap="none" spc="0" normalizeH="0" baseline="0" noProof="0" dirty="0">
                <a:ln>
                  <a:noFill/>
                </a:ln>
                <a:solidFill>
                  <a:srgbClr val="FFC000"/>
                </a:solidFill>
                <a:effectLst/>
                <a:uLnTx/>
                <a:uFillTx/>
                <a:latin typeface="KaiTi"/>
                <a:ea typeface="KaiTi"/>
                <a:cs typeface="KaiTi"/>
                <a:sym typeface="KaiTi"/>
              </a:rPr>
              <a:t>）</a:t>
            </a:r>
            <a:endParaRPr kumimoji="0" lang="en-US" altLang="zh-TW" sz="3200" b="0" i="0" u="none" strike="noStrike" kern="0" cap="none" spc="0" normalizeH="0" baseline="0" noProof="0" dirty="0">
              <a:ln>
                <a:noFill/>
              </a:ln>
              <a:solidFill>
                <a:srgbClr val="FFC000"/>
              </a:solidFill>
              <a:effectLst/>
              <a:uLnTx/>
              <a:uFillTx/>
              <a:latin typeface="KaiTi"/>
              <a:ea typeface="KaiTi"/>
              <a:cs typeface="KaiTi"/>
              <a:sym typeface="KaiTi"/>
            </a:endParaRPr>
          </a:p>
          <a:p>
            <a:pPr marL="0" marR="0" lvl="0" indent="0" algn="l" defTabSz="914400" rtl="0" eaLnBrk="1" fontAlgn="auto" latinLnBrk="0" hangingPunct="1">
              <a:lnSpc>
                <a:spcPct val="100000"/>
              </a:lnSpc>
              <a:spcBef>
                <a:spcPts val="1200"/>
              </a:spcBef>
              <a:spcAft>
                <a:spcPts val="0"/>
              </a:spcAft>
              <a:buClr>
                <a:srgbClr val="FFC000"/>
              </a:buClr>
              <a:buSzPts val="2400"/>
              <a:buFont typeface="Arial"/>
              <a:buNone/>
              <a:tabLst/>
              <a:defRPr/>
            </a:pPr>
            <a:endParaRPr kumimoji="0" lang="en-US" altLang="zh-CN" sz="3200" b="0" i="0" u="none" strike="noStrike" kern="0" cap="none" spc="0" normalizeH="0" baseline="0" noProof="0" dirty="0">
              <a:ln>
                <a:noFill/>
              </a:ln>
              <a:solidFill>
                <a:srgbClr val="FFFFFF"/>
              </a:solidFill>
              <a:effectLst/>
              <a:uLnTx/>
              <a:uFillTx/>
              <a:latin typeface="KaiTi"/>
              <a:ea typeface="KaiTi"/>
              <a:cs typeface="KaiTi"/>
              <a:sym typeface="KaiTi"/>
            </a:endParaRPr>
          </a:p>
          <a:p>
            <a:pPr marL="228594" marR="0" lvl="0" indent="-228594" algn="l" defTabSz="914400" rtl="0" eaLnBrk="1" fontAlgn="auto" latinLnBrk="0" hangingPunct="1">
              <a:lnSpc>
                <a:spcPct val="100000"/>
              </a:lnSpc>
              <a:spcBef>
                <a:spcPts val="0"/>
              </a:spcBef>
              <a:spcAft>
                <a:spcPts val="0"/>
              </a:spcAft>
              <a:buClr>
                <a:srgbClr val="FFFFFF"/>
              </a:buClr>
              <a:buSzPts val="2400"/>
              <a:buFont typeface="Noto Sans Symbols"/>
              <a:buChar char="⮚"/>
              <a:tabLst/>
              <a:defRPr/>
            </a:pPr>
            <a:r>
              <a:rPr kumimoji="0" lang="zh-CN" altLang="en-US" sz="3200" b="0" i="0" u="none" strike="noStrike" kern="0" cap="none" spc="0" normalizeH="0" baseline="0" noProof="0" dirty="0">
                <a:ln>
                  <a:noFill/>
                </a:ln>
                <a:solidFill>
                  <a:srgbClr val="FFFFFF"/>
                </a:solidFill>
                <a:effectLst/>
                <a:uLnTx/>
                <a:uFillTx/>
                <a:latin typeface="KaiTi"/>
                <a:ea typeface="KaiTi"/>
                <a:cs typeface="KaiTi"/>
                <a:sym typeface="KaiTi"/>
              </a:rPr>
              <a:t>感謝主</a:t>
            </a:r>
            <a:r>
              <a:rPr kumimoji="0" lang="en-US" altLang="zh-CN" sz="3200" b="0" i="0" u="none" strike="noStrike" kern="0" cap="none" spc="0" normalizeH="0" baseline="0" noProof="0" dirty="0">
                <a:ln>
                  <a:noFill/>
                </a:ln>
                <a:solidFill>
                  <a:srgbClr val="FFFFFF"/>
                </a:solidFill>
                <a:effectLst/>
                <a:uLnTx/>
                <a:uFillTx/>
                <a:latin typeface="KaiTi"/>
                <a:ea typeface="KaiTi"/>
                <a:cs typeface="KaiTi"/>
                <a:sym typeface="KaiTi"/>
              </a:rPr>
              <a:t>22</a:t>
            </a:r>
            <a:r>
              <a:rPr kumimoji="0" lang="zh-CN" altLang="en-US" sz="3200" b="0" i="0" u="none" strike="noStrike" kern="0" cap="none" spc="0" normalizeH="0" baseline="0" noProof="0" dirty="0">
                <a:ln>
                  <a:noFill/>
                </a:ln>
                <a:solidFill>
                  <a:srgbClr val="FFFFFF"/>
                </a:solidFill>
                <a:effectLst/>
                <a:uLnTx/>
                <a:uFillTx/>
                <a:latin typeface="KaiTi"/>
                <a:ea typeface="KaiTi"/>
                <a:cs typeface="KaiTi"/>
                <a:sym typeface="KaiTi"/>
              </a:rPr>
              <a:t>年復活節（</a:t>
            </a:r>
            <a:r>
              <a:rPr kumimoji="0" lang="en-US" altLang="zh-CN" sz="3200" b="0" i="0" u="none" strike="noStrike" kern="0" cap="none" spc="0" normalizeH="0" baseline="0" noProof="0" dirty="0">
                <a:ln>
                  <a:noFill/>
                </a:ln>
                <a:solidFill>
                  <a:srgbClr val="FFFFFF"/>
                </a:solidFill>
                <a:effectLst/>
                <a:uLnTx/>
                <a:uFillTx/>
                <a:latin typeface="KaiTi"/>
                <a:ea typeface="KaiTi"/>
                <a:cs typeface="KaiTi"/>
                <a:sym typeface="KaiTi"/>
              </a:rPr>
              <a:t>4/17/22</a:t>
            </a:r>
            <a:r>
              <a:rPr kumimoji="0" lang="zh-CN" altLang="en-US" sz="3200" b="0" i="0" u="none" strike="noStrike" kern="0" cap="none" spc="0" normalizeH="0" baseline="0" noProof="0" dirty="0">
                <a:ln>
                  <a:noFill/>
                </a:ln>
                <a:solidFill>
                  <a:srgbClr val="FFFFFF"/>
                </a:solidFill>
                <a:effectLst/>
                <a:uLnTx/>
                <a:uFillTx/>
                <a:latin typeface="KaiTi"/>
                <a:ea typeface="KaiTi"/>
                <a:cs typeface="KaiTi"/>
                <a:sym typeface="KaiTi"/>
              </a:rPr>
              <a:t>）主日開始教會主日崇拜全部現場（包括飯食），彼此面面相見許多新老面孔。感謝主保守眾聖徒艱難時期仍有主同在與供應保守教會同心合意仰望洪水之上坐著為王的主見證經歷榮耀主。我們鼓勵弟兄姐妹們繼續一起同心合意禱告，參加禁食、周三晚上的禱告會和主日晨禱，堵住教會破口，贏得屬靈爭戰！求主繼續保守看顧現場聚會平穩過渡。</a:t>
            </a:r>
            <a:endParaRPr kumimoji="0" sz="2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81" name="Google Shape;1081;p35"/>
          <p:cNvSpPr txBox="1"/>
          <p:nvPr/>
        </p:nvSpPr>
        <p:spPr>
          <a:xfrm>
            <a:off x="149901" y="142689"/>
            <a:ext cx="9375648" cy="613833"/>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3733"/>
              <a:buFont typeface="Arial"/>
              <a:buNone/>
              <a:tabLst/>
              <a:defRPr/>
            </a:pPr>
            <a:r>
              <a:rPr kumimoji="0" lang="zh-CN" altLang="en-US" sz="3733"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a:sym typeface="Times New Roman"/>
              </a:rPr>
              <a:t>報告事项 </a:t>
            </a:r>
            <a:r>
              <a:rPr kumimoji="0" lang="en-US" altLang="zh-CN" sz="3733" b="0" i="0" u="none" strike="noStrike" kern="0" cap="none" spc="0" normalizeH="0" baseline="0" noProof="0" dirty="0">
                <a:ln>
                  <a:noFill/>
                </a:ln>
                <a:solidFill>
                  <a:srgbClr val="FFFFFF"/>
                </a:solidFill>
                <a:effectLst/>
                <a:uLnTx/>
                <a:uFillTx/>
                <a:latin typeface="Times New Roman"/>
                <a:ea typeface="Times New Roman"/>
                <a:cs typeface="Times New Roman"/>
                <a:sym typeface="Times New Roman"/>
              </a:rPr>
              <a:t>Announcements</a:t>
            </a:r>
            <a:endParaRPr kumimoji="0" sz="3733" b="1" i="0" u="none" strike="noStrike" kern="0" cap="none" spc="0" normalizeH="0" baseline="0" noProof="0" dirty="0">
              <a:ln>
                <a:noFill/>
              </a:ln>
              <a:solidFill>
                <a:srgbClr val="00B0F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30164413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86"/>
        <p:cNvGrpSpPr/>
        <p:nvPr/>
      </p:nvGrpSpPr>
      <p:grpSpPr>
        <a:xfrm>
          <a:off x="0" y="0"/>
          <a:ext cx="0" cy="0"/>
          <a:chOff x="0" y="0"/>
          <a:chExt cx="0" cy="0"/>
        </a:xfrm>
      </p:grpSpPr>
      <p:sp>
        <p:nvSpPr>
          <p:cNvPr id="1087" name="Google Shape;1087;p36"/>
          <p:cNvSpPr txBox="1"/>
          <p:nvPr/>
        </p:nvSpPr>
        <p:spPr>
          <a:xfrm>
            <a:off x="1" y="891965"/>
            <a:ext cx="12026136" cy="5778801"/>
          </a:xfrm>
          <a:prstGeom prst="rect">
            <a:avLst/>
          </a:prstGeom>
          <a:solidFill>
            <a:schemeClr val="dk1"/>
          </a:solidFill>
          <a:ln>
            <a:noFill/>
          </a:ln>
        </p:spPr>
        <p:txBody>
          <a:bodyPr spcFirstLastPara="1" wrap="square" lIns="91425" tIns="45700" rIns="91425" bIns="45700" anchor="ctr" anchorCtr="0">
            <a:noAutofit/>
          </a:bodyPr>
          <a:lstStyle/>
          <a:p>
            <a:pPr marL="228594" marR="0" lvl="0" indent="-228594" algn="l" defTabSz="914400" rtl="0" eaLnBrk="1" fontAlgn="auto" latinLnBrk="0" hangingPunct="1">
              <a:lnSpc>
                <a:spcPct val="100000"/>
              </a:lnSpc>
              <a:spcBef>
                <a:spcPts val="0"/>
              </a:spcBef>
              <a:spcAft>
                <a:spcPts val="0"/>
              </a:spcAft>
              <a:buClr>
                <a:srgbClr val="FFFFFF"/>
              </a:buClr>
              <a:buSzPts val="2400"/>
              <a:buFont typeface="Noto Sans Symbols"/>
              <a:buChar char="⮚"/>
              <a:tabLst/>
              <a:defRPr/>
            </a:pPr>
            <a:r>
              <a:rPr kumimoji="0" lang="zh-TW" altLang="en-US" sz="3200" b="0" i="0" u="none" strike="noStrike" kern="0" cap="none" spc="0" normalizeH="0" baseline="0" noProof="0" dirty="0">
                <a:ln>
                  <a:noFill/>
                </a:ln>
                <a:solidFill>
                  <a:srgbClr val="FF0000"/>
                </a:solidFill>
                <a:effectLst/>
                <a:uLnTx/>
                <a:uFillTx/>
                <a:latin typeface="KaiTi"/>
                <a:ea typeface="KaiTi"/>
                <a:cs typeface="KaiTi"/>
                <a:sym typeface="KaiTi"/>
              </a:rPr>
              <a:t>為美新總統和政府官員禱告，願主賜智慧帶領民眾敬畏耶和華主旨成全。</a:t>
            </a:r>
            <a:endParaRPr kumimoji="0" lang="en-US" altLang="zh-TW" sz="3200" b="0" i="0" u="none" strike="noStrike" kern="0" cap="none" spc="0" normalizeH="0" baseline="0" noProof="0" dirty="0">
              <a:ln>
                <a:noFill/>
              </a:ln>
              <a:solidFill>
                <a:srgbClr val="FF0000"/>
              </a:solidFill>
              <a:effectLst/>
              <a:uLnTx/>
              <a:uFillTx/>
              <a:latin typeface="KaiTi"/>
              <a:ea typeface="KaiTi"/>
              <a:cs typeface="KaiTi"/>
              <a:sym typeface="KaiTi"/>
            </a:endParaRPr>
          </a:p>
          <a:p>
            <a:pPr marL="228594" marR="0" lvl="0" indent="-228594" algn="l" defTabSz="914400" rtl="0" eaLnBrk="1" fontAlgn="auto" latinLnBrk="0" hangingPunct="1">
              <a:lnSpc>
                <a:spcPct val="100000"/>
              </a:lnSpc>
              <a:spcBef>
                <a:spcPts val="0"/>
              </a:spcBef>
              <a:spcAft>
                <a:spcPts val="0"/>
              </a:spcAft>
              <a:buClr>
                <a:srgbClr val="FFFFFF"/>
              </a:buClr>
              <a:buSzPts val="2400"/>
              <a:buFont typeface="Noto Sans Symbols"/>
              <a:buChar char="⮚"/>
              <a:tabLst/>
              <a:defRPr/>
            </a:pPr>
            <a:r>
              <a:rPr kumimoji="0" lang="zh-CN" altLang="en-US" sz="3200" b="0" i="0" u="none" strike="noStrike" kern="0" cap="none" spc="0" normalizeH="0" baseline="0" noProof="0" dirty="0">
                <a:ln>
                  <a:noFill/>
                </a:ln>
                <a:solidFill>
                  <a:srgbClr val="FFFFFF"/>
                </a:solidFill>
                <a:effectLst/>
                <a:uLnTx/>
                <a:uFillTx/>
                <a:latin typeface="KaiTi"/>
                <a:ea typeface="KaiTi"/>
                <a:cs typeface="KaiTi"/>
                <a:sym typeface="KaiTi"/>
              </a:rPr>
              <a:t>為世局禱告，新冠稍緩、戰爭繼續、槍暴時起、</a:t>
            </a:r>
            <a:r>
              <a:rPr kumimoji="0" lang="zh-TW" altLang="en-US" sz="3200" b="0" i="0" u="none" strike="noStrike" kern="0" cap="none" spc="0" normalizeH="0" baseline="0" noProof="0" dirty="0">
                <a:ln>
                  <a:noFill/>
                </a:ln>
                <a:solidFill>
                  <a:srgbClr val="FFC000"/>
                </a:solidFill>
                <a:effectLst/>
                <a:uLnTx/>
                <a:uFillTx/>
                <a:latin typeface="KaiTi"/>
                <a:ea typeface="KaiTi"/>
                <a:cs typeface="KaiTi"/>
                <a:sym typeface="KaiTi"/>
              </a:rPr>
              <a:t>以伊以敘衝突複雜</a:t>
            </a:r>
            <a:r>
              <a:rPr kumimoji="0" lang="zh-CN" altLang="en-US" sz="3200" b="0" i="0" u="none" strike="noStrike" kern="0" cap="none" spc="0" normalizeH="0" baseline="0" noProof="0" dirty="0">
                <a:ln>
                  <a:noFill/>
                </a:ln>
                <a:solidFill>
                  <a:srgbClr val="FFC000"/>
                </a:solidFill>
                <a:effectLst/>
                <a:uLnTx/>
                <a:uFillTx/>
                <a:latin typeface="KaiTi"/>
                <a:ea typeface="KaiTi"/>
                <a:cs typeface="KaiTi"/>
                <a:sym typeface="KaiTi"/>
              </a:rPr>
              <a:t>。以哈戰爭進入</a:t>
            </a:r>
            <a:r>
              <a:rPr kumimoji="0" lang="en-US" altLang="zh-CN" sz="3200" b="0" i="0" u="none" strike="noStrike" kern="0" cap="none" spc="0" normalizeH="0" baseline="0" noProof="0" dirty="0">
                <a:ln>
                  <a:noFill/>
                </a:ln>
                <a:solidFill>
                  <a:srgbClr val="FFC000"/>
                </a:solidFill>
                <a:effectLst/>
                <a:uLnTx/>
                <a:uFillTx/>
                <a:latin typeface="KaiTi"/>
                <a:ea typeface="KaiTi"/>
                <a:cs typeface="KaiTi"/>
                <a:sym typeface="KaiTi"/>
              </a:rPr>
              <a:t>548</a:t>
            </a:r>
            <a:r>
              <a:rPr kumimoji="0" lang="zh-CN" altLang="en-US" sz="3200" b="0" i="0" u="none" strike="noStrike" kern="0" cap="none" spc="0" normalizeH="0" baseline="0" noProof="0" dirty="0">
                <a:ln>
                  <a:noFill/>
                </a:ln>
                <a:solidFill>
                  <a:srgbClr val="FFC000"/>
                </a:solidFill>
                <a:effectLst/>
                <a:uLnTx/>
                <a:uFillTx/>
                <a:latin typeface="KaiTi"/>
                <a:ea typeface="KaiTi"/>
                <a:cs typeface="KaiTi"/>
                <a:sym typeface="KaiTi"/>
              </a:rPr>
              <a:t>天，</a:t>
            </a:r>
            <a:r>
              <a:rPr kumimoji="0" lang="zh-TW" altLang="en-US" sz="3200" b="0" i="0" u="none" strike="noStrike" kern="0" cap="none" spc="0" normalizeH="0" baseline="0" noProof="0" dirty="0">
                <a:ln>
                  <a:noFill/>
                </a:ln>
                <a:solidFill>
                  <a:srgbClr val="FFC000"/>
                </a:solidFill>
                <a:effectLst/>
                <a:uLnTx/>
                <a:uFillTx/>
                <a:latin typeface="KaiTi"/>
                <a:ea typeface="KaiTi"/>
                <a:cs typeface="KaiTi"/>
                <a:sym typeface="KaiTi"/>
              </a:rPr>
              <a:t>人質交換停火在進行中，為神的選民禱告、為耶路撒冷求平安，求主給以政府人民敬畏耶和華的心有屬天智慧能力治民治國處理戰事世事、除掉邪惡勢力、徹底解救人質、減少戰爭傷亡。</a:t>
            </a:r>
            <a:endParaRPr kumimoji="0" lang="en-US" altLang="zh-TW" sz="3200" b="0" i="0" u="none" strike="noStrike" kern="0" cap="none" spc="0" normalizeH="0" baseline="0" noProof="0" dirty="0">
              <a:ln>
                <a:noFill/>
              </a:ln>
              <a:solidFill>
                <a:srgbClr val="FFC000"/>
              </a:solidFill>
              <a:effectLst/>
              <a:uLnTx/>
              <a:uFillTx/>
              <a:latin typeface="KaiTi"/>
              <a:ea typeface="KaiTi"/>
              <a:cs typeface="KaiTi"/>
              <a:sym typeface="KaiTi"/>
            </a:endParaRPr>
          </a:p>
          <a:p>
            <a:pPr marL="0" marR="0" lvl="0" indent="0" algn="l" defTabSz="914400" rtl="0" eaLnBrk="1" fontAlgn="auto" latinLnBrk="0" hangingPunct="1">
              <a:lnSpc>
                <a:spcPct val="100000"/>
              </a:lnSpc>
              <a:spcBef>
                <a:spcPts val="0"/>
              </a:spcBef>
              <a:spcAft>
                <a:spcPts val="0"/>
              </a:spcAft>
              <a:buClr>
                <a:srgbClr val="FFFFFF"/>
              </a:buClr>
              <a:buSzPts val="2400"/>
              <a:buFont typeface="Arial"/>
              <a:buNone/>
              <a:tabLst/>
              <a:defRPr/>
            </a:pPr>
            <a:endParaRPr kumimoji="0" lang="en-US" altLang="zh-CN" sz="3200" b="0" i="0" u="none" strike="noStrike" kern="0" cap="none" spc="0" normalizeH="0" baseline="0" noProof="0" dirty="0">
              <a:ln>
                <a:noFill/>
              </a:ln>
              <a:solidFill>
                <a:srgbClr val="FFC000"/>
              </a:solidFill>
              <a:effectLst/>
              <a:uLnTx/>
              <a:uFillTx/>
              <a:latin typeface="KaiTi"/>
              <a:ea typeface="KaiTi"/>
              <a:cs typeface="KaiTi"/>
              <a:sym typeface="KaiTi"/>
            </a:endParaRPr>
          </a:p>
          <a:p>
            <a:pPr marL="228594" marR="0" lvl="0" indent="-228594" algn="l" defTabSz="914400" rtl="0" eaLnBrk="1" fontAlgn="auto" latinLnBrk="0" hangingPunct="1">
              <a:lnSpc>
                <a:spcPct val="100000"/>
              </a:lnSpc>
              <a:spcBef>
                <a:spcPts val="0"/>
              </a:spcBef>
              <a:spcAft>
                <a:spcPts val="0"/>
              </a:spcAft>
              <a:buClr>
                <a:srgbClr val="FFFFFF"/>
              </a:buClr>
              <a:buSzPts val="2400"/>
              <a:buFont typeface="Noto Sans Symbols"/>
              <a:buChar char="⮚"/>
              <a:tabLst/>
              <a:defRPr/>
            </a:pPr>
            <a:r>
              <a:rPr kumimoji="0" lang="zh-TW" altLang="en-US" sz="3200" b="1" i="0" u="none" strike="noStrike" kern="0" cap="none" spc="0" normalizeH="0" baseline="0" noProof="0" dirty="0">
                <a:ln>
                  <a:noFill/>
                </a:ln>
                <a:solidFill>
                  <a:srgbClr val="FFFFFF"/>
                </a:solidFill>
                <a:effectLst/>
                <a:uLnTx/>
                <a:uFillTx/>
                <a:latin typeface="KaiTi"/>
                <a:ea typeface="KaiTi"/>
                <a:cs typeface="KaiTi"/>
                <a:sym typeface="KaiTi"/>
              </a:rPr>
              <a:t>教會</a:t>
            </a:r>
            <a:r>
              <a:rPr kumimoji="0" lang="en-US" altLang="zh-TW" sz="3200" b="1" i="0" u="none" strike="noStrike" kern="0" cap="none" spc="0" normalizeH="0" baseline="0" noProof="0" dirty="0">
                <a:ln>
                  <a:noFill/>
                </a:ln>
                <a:solidFill>
                  <a:srgbClr val="FFFFFF"/>
                </a:solidFill>
                <a:effectLst/>
                <a:uLnTx/>
                <a:uFillTx/>
                <a:latin typeface="KaiTi"/>
                <a:ea typeface="KaiTi"/>
                <a:cs typeface="KaiTi"/>
                <a:sym typeface="KaiTi"/>
              </a:rPr>
              <a:t>2025</a:t>
            </a:r>
            <a:r>
              <a:rPr kumimoji="0" lang="zh-TW" altLang="en-US" sz="3200" b="1" i="0" u="none" strike="noStrike" kern="0" cap="none" spc="0" normalizeH="0" baseline="0" noProof="0" dirty="0">
                <a:ln>
                  <a:noFill/>
                </a:ln>
                <a:solidFill>
                  <a:srgbClr val="FFFFFF"/>
                </a:solidFill>
                <a:effectLst/>
                <a:uLnTx/>
                <a:uFillTx/>
                <a:latin typeface="KaiTi"/>
                <a:ea typeface="KaiTi"/>
                <a:cs typeface="KaiTi"/>
                <a:sym typeface="KaiTi"/>
              </a:rPr>
              <a:t>年雲彩集徵稿，內容可以是得救見證、感恩點滴、讀經筆記、事奉心得，門訓操練心得等。已經截止。問題告訴清傳弟兄。</a:t>
            </a:r>
          </a:p>
        </p:txBody>
      </p:sp>
      <p:sp>
        <p:nvSpPr>
          <p:cNvPr id="1088" name="Google Shape;1088;p36"/>
          <p:cNvSpPr txBox="1"/>
          <p:nvPr/>
        </p:nvSpPr>
        <p:spPr>
          <a:xfrm>
            <a:off x="149901" y="142689"/>
            <a:ext cx="9375648" cy="613833"/>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3733"/>
              <a:buFont typeface="Arial"/>
              <a:buNone/>
              <a:tabLst/>
              <a:defRPr/>
            </a:pPr>
            <a:r>
              <a:rPr kumimoji="0" lang="zh-CN" altLang="en-US" sz="3733"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a:sym typeface="Times New Roman"/>
              </a:rPr>
              <a:t>報告事项 </a:t>
            </a:r>
            <a:r>
              <a:rPr kumimoji="0" lang="en-US" altLang="zh-CN" sz="3733" b="0" i="0" u="none" strike="noStrike" kern="0" cap="none" spc="0" normalizeH="0" baseline="0" noProof="0" dirty="0">
                <a:ln>
                  <a:noFill/>
                </a:ln>
                <a:solidFill>
                  <a:srgbClr val="FFFFFF"/>
                </a:solidFill>
                <a:effectLst/>
                <a:uLnTx/>
                <a:uFillTx/>
                <a:latin typeface="Times New Roman"/>
                <a:ea typeface="Times New Roman"/>
                <a:cs typeface="Times New Roman"/>
                <a:sym typeface="Times New Roman"/>
              </a:rPr>
              <a:t>Announcements</a:t>
            </a:r>
            <a:endParaRPr kumimoji="0" sz="3733" b="1" i="0" u="none" strike="noStrike" kern="0" cap="none" spc="0" normalizeH="0" baseline="0" noProof="0" dirty="0">
              <a:ln>
                <a:noFill/>
              </a:ln>
              <a:solidFill>
                <a:srgbClr val="00B0F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38381609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93"/>
        <p:cNvGrpSpPr/>
        <p:nvPr/>
      </p:nvGrpSpPr>
      <p:grpSpPr>
        <a:xfrm>
          <a:off x="0" y="0"/>
          <a:ext cx="0" cy="0"/>
          <a:chOff x="0" y="0"/>
          <a:chExt cx="0" cy="0"/>
        </a:xfrm>
      </p:grpSpPr>
      <p:sp>
        <p:nvSpPr>
          <p:cNvPr id="1094" name="Google Shape;1094;p37"/>
          <p:cNvSpPr txBox="1"/>
          <p:nvPr/>
        </p:nvSpPr>
        <p:spPr>
          <a:xfrm>
            <a:off x="-1" y="612775"/>
            <a:ext cx="11779753" cy="6019800"/>
          </a:xfrm>
          <a:prstGeom prst="rect">
            <a:avLst/>
          </a:prstGeom>
          <a:solidFill>
            <a:schemeClr val="dk1"/>
          </a:solidFill>
          <a:ln>
            <a:noFill/>
          </a:ln>
        </p:spPr>
        <p:txBody>
          <a:bodyPr spcFirstLastPara="1" wrap="square" lIns="91425" tIns="45700" rIns="91425" bIns="45700" anchor="ctr" anchorCtr="0">
            <a:noAutofit/>
          </a:bodyPr>
          <a:lstStyle/>
          <a:p>
            <a:pPr marL="228594" marR="0" lvl="0" indent="-228594" algn="l" defTabSz="914400" rtl="0" eaLnBrk="1" fontAlgn="auto" latinLnBrk="0" hangingPunct="1">
              <a:lnSpc>
                <a:spcPct val="100000"/>
              </a:lnSpc>
              <a:spcBef>
                <a:spcPts val="0"/>
              </a:spcBef>
              <a:spcAft>
                <a:spcPts val="0"/>
              </a:spcAft>
              <a:buClr>
                <a:srgbClr val="FFFFFF"/>
              </a:buClr>
              <a:buSzPts val="2400"/>
              <a:buFont typeface="Noto Sans Symbols"/>
              <a:buChar char="⮚"/>
              <a:tabLst/>
              <a:defRPr/>
            </a:pPr>
            <a:r>
              <a:rPr kumimoji="0" lang="zh-TW" altLang="en-US" sz="3200" b="0" i="0" u="none" strike="noStrike" kern="0" cap="none" spc="0" normalizeH="0" baseline="0" noProof="0" dirty="0">
                <a:ln>
                  <a:noFill/>
                </a:ln>
                <a:solidFill>
                  <a:srgbClr val="FFFFFF"/>
                </a:solidFill>
                <a:effectLst/>
                <a:uLnTx/>
                <a:uFillTx/>
                <a:latin typeface="KaiTi"/>
                <a:ea typeface="KaiTi"/>
                <a:cs typeface="KaiTi"/>
                <a:sym typeface="KaiTi"/>
              </a:rPr>
              <a:t>為執委會禱告求主賜長執同心合意有足夠聰明智慧按主旨意行。願主幫助每位長老執事有忠心愛心與眾聖徒同心合意興旺祂的國度。</a:t>
            </a:r>
            <a:endParaRPr kumimoji="0" lang="en-US" altLang="zh-TW" sz="3200" b="1" i="0" u="sng" strike="noStrike" kern="0" cap="none" spc="0" normalizeH="0" baseline="0" noProof="0" dirty="0">
              <a:ln>
                <a:noFill/>
              </a:ln>
              <a:solidFill>
                <a:srgbClr val="FFFFFF"/>
              </a:solidFill>
              <a:effectLst/>
              <a:uLnTx/>
              <a:uFillTx/>
              <a:latin typeface="KaiTi"/>
              <a:ea typeface="KaiTi"/>
              <a:cs typeface="KaiTi"/>
              <a:sym typeface="KaiTi"/>
            </a:endParaRPr>
          </a:p>
          <a:p>
            <a:pPr marL="228594" marR="0" lvl="0" indent="-228594" algn="l" defTabSz="914400" rtl="0" eaLnBrk="1" fontAlgn="auto" latinLnBrk="0" hangingPunct="1">
              <a:lnSpc>
                <a:spcPct val="100000"/>
              </a:lnSpc>
              <a:spcBef>
                <a:spcPts val="0"/>
              </a:spcBef>
              <a:spcAft>
                <a:spcPts val="0"/>
              </a:spcAft>
              <a:buClr>
                <a:srgbClr val="FFC000"/>
              </a:buClr>
              <a:buSzPts val="2400"/>
              <a:buFont typeface="Noto Sans Symbols"/>
              <a:buChar char="⮚"/>
              <a:tabLst/>
              <a:defRPr/>
            </a:pPr>
            <a:r>
              <a:rPr kumimoji="0" lang="en-US" altLang="zh-TW" sz="3200" b="0" i="0" u="sng" strike="noStrike" kern="0" cap="none" spc="0" normalizeH="0" baseline="0" noProof="0" dirty="0">
                <a:ln>
                  <a:noFill/>
                </a:ln>
                <a:solidFill>
                  <a:srgbClr val="FFC000"/>
                </a:solidFill>
                <a:effectLst/>
                <a:uLnTx/>
                <a:uFillTx/>
                <a:latin typeface="KaiTi"/>
                <a:ea typeface="KaiTi"/>
                <a:cs typeface="KaiTi"/>
                <a:sym typeface="KaiTi"/>
              </a:rPr>
              <a:t>4/18</a:t>
            </a:r>
            <a:r>
              <a:rPr kumimoji="0" lang="zh-TW" altLang="en-US" sz="3200" b="0" i="0" u="sng" strike="noStrike" kern="0" cap="none" spc="0" normalizeH="0" baseline="0" noProof="0" dirty="0">
                <a:ln>
                  <a:noFill/>
                </a:ln>
                <a:solidFill>
                  <a:srgbClr val="FFC000"/>
                </a:solidFill>
                <a:effectLst/>
                <a:uLnTx/>
                <a:uFillTx/>
                <a:latin typeface="KaiTi"/>
                <a:ea typeface="KaiTi"/>
                <a:cs typeface="KaiTi"/>
                <a:sym typeface="KaiTi"/>
              </a:rPr>
              <a:t>、</a:t>
            </a:r>
            <a:r>
              <a:rPr kumimoji="0" lang="en-US" altLang="zh-TW" sz="3200" b="0" i="0" u="sng" strike="noStrike" kern="0" cap="none" spc="0" normalizeH="0" baseline="0" noProof="0" dirty="0">
                <a:ln>
                  <a:noFill/>
                </a:ln>
                <a:solidFill>
                  <a:srgbClr val="FFC000"/>
                </a:solidFill>
                <a:effectLst/>
                <a:uLnTx/>
                <a:uFillTx/>
                <a:latin typeface="KaiTi"/>
                <a:ea typeface="KaiTi"/>
                <a:cs typeface="KaiTi"/>
                <a:sym typeface="KaiTi"/>
              </a:rPr>
              <a:t>20</a:t>
            </a:r>
            <a:r>
              <a:rPr kumimoji="0" lang="zh-TW" altLang="en-US" sz="3200" b="0" i="0" u="sng" strike="noStrike" kern="0" cap="none" spc="0" normalizeH="0" baseline="0" noProof="0" dirty="0">
                <a:ln>
                  <a:noFill/>
                </a:ln>
                <a:solidFill>
                  <a:srgbClr val="FFC000"/>
                </a:solidFill>
                <a:effectLst/>
                <a:uLnTx/>
                <a:uFillTx/>
                <a:latin typeface="KaiTi"/>
                <a:ea typeface="KaiTi"/>
                <a:cs typeface="KaiTi"/>
                <a:sym typeface="KaiTi"/>
              </a:rPr>
              <a:t>受難日、復活節，教會特別聚會紀念主死裡復活，有浸禮，向太岩長老報名。</a:t>
            </a:r>
            <a:endParaRPr kumimoji="0" lang="en-US" altLang="zh-TW" sz="3200" b="0" i="0" u="sng" strike="noStrike" kern="0" cap="none" spc="0" normalizeH="0" baseline="0" noProof="0" dirty="0">
              <a:ln>
                <a:noFill/>
              </a:ln>
              <a:solidFill>
                <a:srgbClr val="FFC000"/>
              </a:solidFill>
              <a:effectLst/>
              <a:uLnTx/>
              <a:uFillTx/>
              <a:latin typeface="KaiTi"/>
              <a:ea typeface="KaiTi"/>
              <a:cs typeface="KaiTi"/>
              <a:sym typeface="KaiTi"/>
            </a:endParaRPr>
          </a:p>
          <a:p>
            <a:pPr marL="228594" marR="0" lvl="0" indent="-228594" algn="l" defTabSz="914400" rtl="0" eaLnBrk="1" fontAlgn="auto" latinLnBrk="0" hangingPunct="1">
              <a:lnSpc>
                <a:spcPct val="100000"/>
              </a:lnSpc>
              <a:spcBef>
                <a:spcPts val="0"/>
              </a:spcBef>
              <a:spcAft>
                <a:spcPts val="0"/>
              </a:spcAft>
              <a:buClr>
                <a:srgbClr val="FFFFFF"/>
              </a:buClr>
              <a:buSzPts val="2400"/>
              <a:buFont typeface="Noto Sans Symbols"/>
              <a:buChar char="⮚"/>
              <a:tabLst/>
              <a:defRPr/>
            </a:pPr>
            <a:r>
              <a:rPr kumimoji="0" lang="zh-TW" altLang="en-US" sz="3200" b="0" i="0" u="none" strike="noStrike" kern="0" cap="none" spc="0" normalizeH="0" baseline="0" noProof="0" dirty="0">
                <a:ln>
                  <a:noFill/>
                </a:ln>
                <a:solidFill>
                  <a:srgbClr val="FFFFFF"/>
                </a:solidFill>
                <a:effectLst/>
                <a:uLnTx/>
                <a:uFillTx/>
                <a:latin typeface="KaiTi"/>
                <a:ea typeface="KaiTi"/>
                <a:cs typeface="KaiTi"/>
                <a:sym typeface="KaiTi"/>
              </a:rPr>
              <a:t>春季主日學（</a:t>
            </a:r>
            <a:r>
              <a:rPr kumimoji="0" lang="en-US" altLang="zh-TW" sz="3200" b="0" i="0" u="none" strike="noStrike" kern="0" cap="none" spc="0" normalizeH="0" baseline="0" noProof="0" dirty="0">
                <a:ln>
                  <a:noFill/>
                </a:ln>
                <a:solidFill>
                  <a:srgbClr val="FFFFFF"/>
                </a:solidFill>
                <a:effectLst/>
                <a:uLnTx/>
                <a:uFillTx/>
                <a:latin typeface="KaiTi"/>
                <a:ea typeface="KaiTi"/>
                <a:cs typeface="KaiTi"/>
                <a:sym typeface="KaiTi"/>
              </a:rPr>
              <a:t>1/5-5/25</a:t>
            </a:r>
            <a:r>
              <a:rPr kumimoji="0" lang="zh-TW" altLang="en-US" sz="3200" b="0" i="0" u="none" strike="noStrike" kern="0" cap="none" spc="0" normalizeH="0" baseline="0" noProof="0" dirty="0">
                <a:ln>
                  <a:noFill/>
                </a:ln>
                <a:solidFill>
                  <a:srgbClr val="FFFFFF"/>
                </a:solidFill>
                <a:effectLst/>
                <a:uLnTx/>
                <a:uFillTx/>
                <a:latin typeface="KaiTi"/>
                <a:ea typeface="KaiTi"/>
                <a:cs typeface="KaiTi"/>
                <a:sym typeface="KaiTi"/>
              </a:rPr>
              <a:t>）：舊約班，新約班，慕道班。願主智慧啟示的靈引導我們進入真理得真正自由，結滿榮神益人美善碩果。</a:t>
            </a:r>
            <a:endParaRPr kumimoji="0" lang="en-US" altLang="zh-TW" sz="3200" b="1" i="0" u="sng" strike="noStrike" kern="0" cap="none" spc="0" normalizeH="0" baseline="0" noProof="0" dirty="0">
              <a:ln>
                <a:noFill/>
              </a:ln>
              <a:solidFill>
                <a:srgbClr val="FFC000"/>
              </a:solidFill>
              <a:effectLst/>
              <a:uLnTx/>
              <a:uFillTx/>
              <a:latin typeface="KaiTi"/>
              <a:ea typeface="KaiTi"/>
              <a:cs typeface="KaiTi"/>
              <a:sym typeface="KaiTi"/>
            </a:endParaRPr>
          </a:p>
          <a:p>
            <a:pPr marL="228594" marR="0" lvl="0" indent="-228594" algn="l" defTabSz="914400" rtl="0" eaLnBrk="1" fontAlgn="auto" latinLnBrk="0" hangingPunct="1">
              <a:lnSpc>
                <a:spcPct val="100000"/>
              </a:lnSpc>
              <a:spcBef>
                <a:spcPts val="0"/>
              </a:spcBef>
              <a:spcAft>
                <a:spcPts val="0"/>
              </a:spcAft>
              <a:buClr>
                <a:srgbClr val="FFFFFF"/>
              </a:buClr>
              <a:buSzPts val="2400"/>
              <a:buFont typeface="Noto Sans Symbols"/>
              <a:buChar char="⮚"/>
              <a:tabLst/>
              <a:defRPr/>
            </a:pPr>
            <a:r>
              <a:rPr kumimoji="0" lang="zh-TW" altLang="en-US" sz="3200" b="0" i="0" u="none" strike="noStrike" kern="0" cap="none" spc="0" normalizeH="0" baseline="0" noProof="0" dirty="0">
                <a:ln>
                  <a:noFill/>
                </a:ln>
                <a:solidFill>
                  <a:srgbClr val="FFFFFF"/>
                </a:solidFill>
                <a:effectLst/>
                <a:uLnTx/>
                <a:uFillTx/>
                <a:latin typeface="KaiTi"/>
                <a:ea typeface="KaiTi"/>
                <a:cs typeface="KaiTi"/>
                <a:sym typeface="KaiTi"/>
              </a:rPr>
              <a:t>為福音廣傳禱告，願主加增信主受洗意委人數給教會。</a:t>
            </a:r>
            <a:endParaRPr kumimoji="0" sz="3200" b="0" i="0" u="sng" strike="noStrike" kern="0" cap="none" spc="0" normalizeH="0" baseline="0" noProof="0" dirty="0">
              <a:ln>
                <a:noFill/>
              </a:ln>
              <a:solidFill>
                <a:srgbClr val="FFC000"/>
              </a:solidFill>
              <a:effectLst/>
              <a:uLnTx/>
              <a:uFillTx/>
              <a:latin typeface="KaiTi"/>
              <a:ea typeface="KaiTi"/>
              <a:cs typeface="KaiTi"/>
              <a:sym typeface="KaiTi"/>
            </a:endParaRPr>
          </a:p>
        </p:txBody>
      </p:sp>
      <p:sp>
        <p:nvSpPr>
          <p:cNvPr id="1095" name="Google Shape;1095;p37"/>
          <p:cNvSpPr txBox="1"/>
          <p:nvPr/>
        </p:nvSpPr>
        <p:spPr>
          <a:xfrm>
            <a:off x="149901" y="142689"/>
            <a:ext cx="9375648" cy="613833"/>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3733"/>
              <a:buFont typeface="Arial"/>
              <a:buNone/>
              <a:tabLst/>
              <a:defRPr/>
            </a:pPr>
            <a:r>
              <a:rPr kumimoji="0" lang="zh-CN" altLang="en-US" sz="3733"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a:sym typeface="Times New Roman"/>
              </a:rPr>
              <a:t>報告事项 </a:t>
            </a:r>
            <a:r>
              <a:rPr kumimoji="0" lang="en-US" altLang="zh-CN" sz="3733" b="0" i="0" u="none" strike="noStrike" kern="0" cap="none" spc="0" normalizeH="0" baseline="0" noProof="0" dirty="0">
                <a:ln>
                  <a:noFill/>
                </a:ln>
                <a:solidFill>
                  <a:srgbClr val="FFFFFF"/>
                </a:solidFill>
                <a:effectLst/>
                <a:uLnTx/>
                <a:uFillTx/>
                <a:latin typeface="Times New Roman"/>
                <a:ea typeface="Times New Roman"/>
                <a:cs typeface="Times New Roman"/>
                <a:sym typeface="Times New Roman"/>
              </a:rPr>
              <a:t>Announcements</a:t>
            </a:r>
            <a:endParaRPr kumimoji="0" sz="3733" b="1" i="0" u="none" strike="noStrike" kern="0" cap="none" spc="0" normalizeH="0" baseline="0" noProof="0" dirty="0">
              <a:ln>
                <a:noFill/>
              </a:ln>
              <a:solidFill>
                <a:srgbClr val="00B0F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37715241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00"/>
        <p:cNvGrpSpPr/>
        <p:nvPr/>
      </p:nvGrpSpPr>
      <p:grpSpPr>
        <a:xfrm>
          <a:off x="0" y="0"/>
          <a:ext cx="0" cy="0"/>
          <a:chOff x="0" y="0"/>
          <a:chExt cx="0" cy="0"/>
        </a:xfrm>
      </p:grpSpPr>
      <p:sp>
        <p:nvSpPr>
          <p:cNvPr id="1101" name="Google Shape;1101;p38"/>
          <p:cNvSpPr txBox="1"/>
          <p:nvPr/>
        </p:nvSpPr>
        <p:spPr>
          <a:xfrm>
            <a:off x="314666" y="756522"/>
            <a:ext cx="11616077" cy="5860963"/>
          </a:xfrm>
          <a:prstGeom prst="rect">
            <a:avLst/>
          </a:prstGeom>
          <a:noFill/>
          <a:ln>
            <a:noFill/>
          </a:ln>
        </p:spPr>
        <p:txBody>
          <a:bodyPr spcFirstLastPara="1" wrap="square" lIns="91425" tIns="45700" rIns="91425" bIns="45700" anchor="ctr" anchorCtr="0">
            <a:noAutofit/>
          </a:bodyPr>
          <a:lstStyle/>
          <a:p>
            <a:pPr marL="228594" marR="0" lvl="0" indent="-228594" algn="l" defTabSz="914400" rtl="0" eaLnBrk="1" fontAlgn="auto" latinLnBrk="0" hangingPunct="1">
              <a:lnSpc>
                <a:spcPct val="100000"/>
              </a:lnSpc>
              <a:spcBef>
                <a:spcPts val="0"/>
              </a:spcBef>
              <a:spcAft>
                <a:spcPts val="0"/>
              </a:spcAft>
              <a:buClr>
                <a:srgbClr val="FFFFFF"/>
              </a:buClr>
              <a:buSzPts val="2400"/>
              <a:buFont typeface="Noto Sans Symbols"/>
              <a:buChar char="⮚"/>
              <a:tabLst/>
              <a:defRPr/>
            </a:pPr>
            <a:r>
              <a:rPr kumimoji="0" lang="zh-CN" altLang="en-US" sz="3200" b="0" i="0" u="none" strike="noStrike" kern="0" cap="none" spc="0" normalizeH="0" baseline="0" noProof="0" dirty="0">
                <a:ln>
                  <a:noFill/>
                </a:ln>
                <a:solidFill>
                  <a:srgbClr val="FFFFFF"/>
                </a:solidFill>
                <a:effectLst/>
                <a:uLnTx/>
                <a:uFillTx/>
                <a:latin typeface="KaiTi"/>
                <a:ea typeface="KaiTi"/>
                <a:cs typeface="KaiTi"/>
                <a:sym typeface="KaiTi"/>
              </a:rPr>
              <a:t>特別紀念教會青年</a:t>
            </a:r>
            <a:r>
              <a:rPr kumimoji="0" lang="en-US" altLang="zh-CN" sz="3200" b="0" i="0" u="none" strike="noStrike" kern="0" cap="none" spc="0" normalizeH="0" baseline="0" noProof="0" dirty="0">
                <a:ln>
                  <a:noFill/>
                </a:ln>
                <a:solidFill>
                  <a:srgbClr val="FFFFFF"/>
                </a:solidFill>
                <a:effectLst/>
                <a:uLnTx/>
                <a:uFillTx/>
                <a:latin typeface="KaiTi"/>
                <a:ea typeface="KaiTi"/>
                <a:cs typeface="KaiTi"/>
                <a:sym typeface="KaiTi"/>
              </a:rPr>
              <a:t>/</a:t>
            </a:r>
            <a:r>
              <a:rPr kumimoji="0" lang="zh-CN" altLang="en-US" sz="3200" b="0" i="0" u="none" strike="noStrike" kern="0" cap="none" spc="0" normalizeH="0" baseline="0" noProof="0" dirty="0">
                <a:ln>
                  <a:noFill/>
                </a:ln>
                <a:solidFill>
                  <a:srgbClr val="FFFFFF"/>
                </a:solidFill>
                <a:effectLst/>
                <a:uLnTx/>
                <a:uFillTx/>
                <a:latin typeface="KaiTi"/>
                <a:ea typeface="KaiTi"/>
                <a:cs typeface="KaiTi"/>
                <a:sym typeface="KaiTi"/>
              </a:rPr>
              <a:t>英文事工，求主保守帶領看顧，興起賜福同工</a:t>
            </a:r>
            <a:endParaRPr kumimoji="0" sz="3200" b="0" i="0" u="none" strike="noStrike" kern="0" cap="none" spc="0" normalizeH="0" baseline="0" noProof="0" dirty="0">
              <a:ln>
                <a:noFill/>
              </a:ln>
              <a:solidFill>
                <a:srgbClr val="FFFFFF"/>
              </a:solidFill>
              <a:effectLst/>
              <a:uLnTx/>
              <a:uFillTx/>
              <a:latin typeface="KaiTi"/>
              <a:ea typeface="KaiTi"/>
              <a:cs typeface="KaiTi"/>
              <a:sym typeface="KaiTi"/>
            </a:endParaRPr>
          </a:p>
          <a:p>
            <a:pPr marL="228594" marR="0" lvl="0" indent="-228594" algn="l" defTabSz="914400" rtl="0" eaLnBrk="1" fontAlgn="auto" latinLnBrk="0" hangingPunct="1">
              <a:lnSpc>
                <a:spcPct val="100000"/>
              </a:lnSpc>
              <a:spcBef>
                <a:spcPts val="1200"/>
              </a:spcBef>
              <a:spcAft>
                <a:spcPts val="0"/>
              </a:spcAft>
              <a:buClr>
                <a:srgbClr val="FFFFFF"/>
              </a:buClr>
              <a:buSzPts val="2400"/>
              <a:buFont typeface="Noto Sans Symbols"/>
              <a:buChar char="⮚"/>
              <a:tabLst/>
              <a:defRPr/>
            </a:pPr>
            <a:r>
              <a:rPr kumimoji="0" lang="zh-CN" altLang="en-US" sz="3200" b="0" i="0" u="none" strike="noStrike" kern="0" cap="none" spc="0" normalizeH="0" baseline="0" noProof="0" dirty="0">
                <a:ln>
                  <a:noFill/>
                </a:ln>
                <a:solidFill>
                  <a:srgbClr val="FFFFFF"/>
                </a:solidFill>
                <a:effectLst/>
                <a:uLnTx/>
                <a:uFillTx/>
                <a:latin typeface="KaiTi"/>
                <a:ea typeface="KaiTi"/>
                <a:cs typeface="KaiTi"/>
                <a:sym typeface="KaiTi"/>
              </a:rPr>
              <a:t>繼續特別紀念跨國婚姻家庭，求主吸引全家一同敬拜事奉</a:t>
            </a:r>
            <a:r>
              <a:rPr kumimoji="0" lang="en-US" altLang="zh-CN" sz="3200" b="0" i="0" u="none" strike="noStrike" kern="0" cap="none" spc="0" normalizeH="0" baseline="0" noProof="0" dirty="0">
                <a:ln>
                  <a:noFill/>
                </a:ln>
                <a:solidFill>
                  <a:srgbClr val="FFFFFF"/>
                </a:solidFill>
                <a:effectLst/>
                <a:uLnTx/>
                <a:uFillTx/>
                <a:latin typeface="KaiTi"/>
                <a:ea typeface="KaiTi"/>
                <a:cs typeface="KaiTi"/>
                <a:sym typeface="KaiTi"/>
              </a:rPr>
              <a:t>.</a:t>
            </a:r>
            <a:endParaRPr kumimoji="0" sz="3200" b="0" i="0" u="none" strike="noStrike" kern="0" cap="none" spc="0" normalizeH="0" baseline="0" noProof="0" dirty="0">
              <a:ln>
                <a:noFill/>
              </a:ln>
              <a:solidFill>
                <a:srgbClr val="000000"/>
              </a:solidFill>
              <a:effectLst/>
              <a:uLnTx/>
              <a:uFillTx/>
              <a:latin typeface="KaiTi"/>
              <a:ea typeface="KaiTi"/>
              <a:cs typeface="KaiTi"/>
              <a:sym typeface="KaiTi"/>
            </a:endParaRPr>
          </a:p>
          <a:p>
            <a:pPr marL="228594" marR="0" lvl="0" indent="-228594" algn="l" defTabSz="914400" rtl="0" eaLnBrk="1" fontAlgn="auto" latinLnBrk="0" hangingPunct="1">
              <a:lnSpc>
                <a:spcPct val="100000"/>
              </a:lnSpc>
              <a:spcBef>
                <a:spcPts val="1200"/>
              </a:spcBef>
              <a:spcAft>
                <a:spcPts val="0"/>
              </a:spcAft>
              <a:buClr>
                <a:srgbClr val="FFFFFF"/>
              </a:buClr>
              <a:buSzPts val="2400"/>
              <a:buFont typeface="Noto Sans Symbols"/>
              <a:buChar char="⮚"/>
              <a:tabLst/>
              <a:defRPr/>
            </a:pPr>
            <a:r>
              <a:rPr kumimoji="0" lang="zh-CN" altLang="en-US" sz="3200" b="0" i="0" u="none" strike="noStrike" kern="0" cap="none" spc="0" normalizeH="0" baseline="0" noProof="0" dirty="0">
                <a:ln>
                  <a:noFill/>
                </a:ln>
                <a:solidFill>
                  <a:srgbClr val="FFFFFF"/>
                </a:solidFill>
                <a:effectLst/>
                <a:uLnTx/>
                <a:uFillTx/>
                <a:latin typeface="KaiTi"/>
                <a:ea typeface="KaiTi"/>
                <a:cs typeface="KaiTi"/>
                <a:sym typeface="KaiTi"/>
              </a:rPr>
              <a:t>代禱事項告訴太岩長老</a:t>
            </a:r>
            <a:r>
              <a:rPr kumimoji="0" lang="en-US" altLang="zh-CN" sz="2800" b="0" i="0" u="none" strike="noStrike" kern="0" cap="none" spc="0" normalizeH="0" baseline="0" noProof="0" dirty="0">
                <a:ln>
                  <a:noFill/>
                </a:ln>
                <a:solidFill>
                  <a:srgbClr val="5B9BD5"/>
                </a:solidFill>
                <a:effectLst/>
                <a:uLnTx/>
                <a:uFillTx/>
                <a:latin typeface="KaiTi"/>
                <a:ea typeface="KaiTi"/>
                <a:cs typeface="KaiTi"/>
                <a:sym typeface="KaiTi"/>
              </a:rPr>
              <a:t>elder_zhang@tcccaz.org</a:t>
            </a:r>
            <a:endParaRPr kumimoji="0" sz="2800" b="0" i="0" u="none" strike="noStrike" kern="0" cap="none" spc="0" normalizeH="0" baseline="0" noProof="0" dirty="0">
              <a:ln>
                <a:noFill/>
              </a:ln>
              <a:solidFill>
                <a:srgbClr val="000000"/>
              </a:solidFill>
              <a:effectLst/>
              <a:uLnTx/>
              <a:uFillTx/>
              <a:latin typeface="KaiTi"/>
              <a:ea typeface="KaiTi"/>
              <a:cs typeface="KaiTi"/>
              <a:sym typeface="KaiTi"/>
            </a:endParaRPr>
          </a:p>
          <a:p>
            <a:pPr marL="228594" marR="0" lvl="0" indent="-228594" algn="l" defTabSz="914400" rtl="0" eaLnBrk="1" fontAlgn="auto" latinLnBrk="0" hangingPunct="1">
              <a:lnSpc>
                <a:spcPct val="100000"/>
              </a:lnSpc>
              <a:spcBef>
                <a:spcPts val="1200"/>
              </a:spcBef>
              <a:spcAft>
                <a:spcPts val="0"/>
              </a:spcAft>
              <a:buClr>
                <a:srgbClr val="FFFFFF"/>
              </a:buClr>
              <a:buSzPts val="2400"/>
              <a:buFont typeface="Noto Sans Symbols"/>
              <a:buChar char="⮚"/>
              <a:tabLst/>
              <a:defRPr/>
            </a:pPr>
            <a:r>
              <a:rPr kumimoji="0" lang="zh-CN" altLang="en-US" sz="3200" b="0" i="0" u="none" strike="noStrike" kern="0" cap="none" spc="0" normalizeH="0" baseline="0" noProof="0" dirty="0">
                <a:ln>
                  <a:noFill/>
                </a:ln>
                <a:solidFill>
                  <a:srgbClr val="FFFFFF"/>
                </a:solidFill>
                <a:effectLst/>
                <a:uLnTx/>
                <a:uFillTx/>
                <a:latin typeface="KaiTi"/>
                <a:ea typeface="KaiTi"/>
                <a:cs typeface="KaiTi"/>
                <a:sym typeface="KaiTi"/>
              </a:rPr>
              <a:t>鼓勵大家參加禁食禱告（與潘桃聯繫）和週三禱告會，同心合一禱告；若無法參加，無論身在何處都望屆時禱告之祭獻給神。擺上感謝讚美主。</a:t>
            </a:r>
            <a:endParaRPr kumimoji="0" sz="3200" b="0" i="0" u="none" strike="noStrike" kern="0" cap="none" spc="0" normalizeH="0" baseline="0" noProof="0" dirty="0">
              <a:ln>
                <a:noFill/>
              </a:ln>
              <a:solidFill>
                <a:srgbClr val="000000"/>
              </a:solidFill>
              <a:effectLst/>
              <a:uLnTx/>
              <a:uFillTx/>
              <a:latin typeface="KaiTi"/>
              <a:ea typeface="KaiTi"/>
              <a:cs typeface="KaiTi"/>
              <a:sym typeface="KaiTi"/>
            </a:endParaRPr>
          </a:p>
          <a:p>
            <a:pPr marL="0" marR="0" lvl="0" indent="0" algn="l" defTabSz="914400" rtl="0" eaLnBrk="1" fontAlgn="auto" latinLnBrk="0" hangingPunct="1">
              <a:lnSpc>
                <a:spcPct val="100000"/>
              </a:lnSpc>
              <a:spcBef>
                <a:spcPts val="1200"/>
              </a:spcBef>
              <a:spcAft>
                <a:spcPts val="0"/>
              </a:spcAft>
              <a:buClr>
                <a:srgbClr val="FFFFFF"/>
              </a:buClr>
              <a:buSzPts val="2400"/>
              <a:buFont typeface="Noto Sans Symbols"/>
              <a:buChar char="⮚"/>
              <a:tabLst/>
              <a:defRPr/>
            </a:pPr>
            <a:r>
              <a:rPr kumimoji="0" lang="zh-CN" altLang="en-US" sz="3200" b="0" i="0" u="none" strike="noStrike" kern="0" cap="none" spc="0" normalizeH="0" baseline="0" noProof="0" dirty="0">
                <a:ln>
                  <a:noFill/>
                </a:ln>
                <a:solidFill>
                  <a:srgbClr val="FFC000"/>
                </a:solidFill>
                <a:effectLst/>
                <a:uLnTx/>
                <a:uFillTx/>
                <a:latin typeface="KaiTi"/>
                <a:ea typeface="KaiTi"/>
                <a:cs typeface="KaiTi"/>
                <a:sym typeface="KaiTi"/>
              </a:rPr>
              <a:t>主日晨禱時間</a:t>
            </a:r>
            <a:r>
              <a:rPr kumimoji="0" lang="en-US" altLang="zh-CN" sz="3200" b="0" i="1" u="none" strike="noStrike" kern="0" cap="none" spc="0" normalizeH="0" baseline="0" noProof="0" dirty="0">
                <a:ln>
                  <a:noFill/>
                </a:ln>
                <a:solidFill>
                  <a:srgbClr val="FFC000"/>
                </a:solidFill>
                <a:effectLst/>
                <a:uLnTx/>
                <a:uFillTx/>
                <a:latin typeface="KaiTi"/>
                <a:ea typeface="KaiTi"/>
                <a:cs typeface="KaiTi"/>
                <a:sym typeface="KaiTi"/>
              </a:rPr>
              <a:t>9:00-9:20</a:t>
            </a:r>
            <a:r>
              <a:rPr kumimoji="0" lang="en-US" altLang="zh-CN" sz="3200" b="0" i="0" u="none" strike="noStrike" kern="0" cap="none" spc="0" normalizeH="0" baseline="0" noProof="0" dirty="0">
                <a:ln>
                  <a:noFill/>
                </a:ln>
                <a:solidFill>
                  <a:srgbClr val="FFC000"/>
                </a:solidFill>
                <a:effectLst/>
                <a:uLnTx/>
                <a:uFillTx/>
                <a:latin typeface="KaiTi"/>
                <a:ea typeface="KaiTi"/>
                <a:cs typeface="KaiTi"/>
                <a:sym typeface="KaiTi"/>
              </a:rPr>
              <a:t>AM</a:t>
            </a:r>
            <a:r>
              <a:rPr kumimoji="0" lang="zh-CN" altLang="en-US" sz="3200" b="0" i="0" u="none" strike="noStrike" kern="0" cap="none" spc="0" normalizeH="0" baseline="0" noProof="0" dirty="0">
                <a:ln>
                  <a:noFill/>
                </a:ln>
                <a:solidFill>
                  <a:srgbClr val="FFC000"/>
                </a:solidFill>
                <a:effectLst/>
                <a:uLnTx/>
                <a:uFillTx/>
                <a:latin typeface="KaiTi"/>
                <a:ea typeface="KaiTi"/>
                <a:cs typeface="KaiTi"/>
                <a:sym typeface="KaiTi"/>
              </a:rPr>
              <a:t>，鼓勵所有弟兄姐妹提早預備參加禱告。</a:t>
            </a:r>
            <a:endParaRPr kumimoji="0" sz="3200" b="0" i="0" u="none" strike="noStrike" kern="0" cap="none" spc="0" normalizeH="0" baseline="0" noProof="0" dirty="0">
              <a:ln>
                <a:noFill/>
              </a:ln>
              <a:solidFill>
                <a:srgbClr val="FFC000"/>
              </a:solidFill>
              <a:effectLst/>
              <a:uLnTx/>
              <a:uFillTx/>
              <a:latin typeface="KaiTi"/>
              <a:ea typeface="KaiTi"/>
              <a:cs typeface="KaiTi"/>
              <a:sym typeface="KaiTi"/>
            </a:endParaRPr>
          </a:p>
        </p:txBody>
      </p:sp>
      <p:sp>
        <p:nvSpPr>
          <p:cNvPr id="1102" name="Google Shape;1102;p38"/>
          <p:cNvSpPr txBox="1"/>
          <p:nvPr/>
        </p:nvSpPr>
        <p:spPr>
          <a:xfrm>
            <a:off x="149901" y="142689"/>
            <a:ext cx="9375648" cy="613833"/>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3733"/>
              <a:buFont typeface="Arial"/>
              <a:buNone/>
              <a:tabLst/>
              <a:defRPr/>
            </a:pPr>
            <a:r>
              <a:rPr kumimoji="0" lang="zh-CN" altLang="en-US" sz="3733"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a:sym typeface="Times New Roman"/>
              </a:rPr>
              <a:t>報告事项</a:t>
            </a:r>
            <a:r>
              <a:rPr kumimoji="0" lang="zh-CN" altLang="en-US" sz="3733" b="0" i="0" u="none" strike="noStrike" kern="0" cap="none" spc="0" normalizeH="0" baseline="0" noProof="0" dirty="0">
                <a:ln>
                  <a:noFill/>
                </a:ln>
                <a:solidFill>
                  <a:srgbClr val="FFFFFF"/>
                </a:solidFill>
                <a:effectLst/>
                <a:uLnTx/>
                <a:uFillTx/>
                <a:latin typeface="Times New Roman"/>
                <a:ea typeface="Times New Roman"/>
                <a:cs typeface="Times New Roman"/>
                <a:sym typeface="Times New Roman"/>
              </a:rPr>
              <a:t> </a:t>
            </a:r>
            <a:r>
              <a:rPr kumimoji="0" lang="en-US" altLang="zh-CN" sz="3733" b="0" i="0" u="none" strike="noStrike" kern="0" cap="none" spc="0" normalizeH="0" baseline="0" noProof="0" dirty="0">
                <a:ln>
                  <a:noFill/>
                </a:ln>
                <a:solidFill>
                  <a:srgbClr val="FFFFFF"/>
                </a:solidFill>
                <a:effectLst/>
                <a:uLnTx/>
                <a:uFillTx/>
                <a:latin typeface="Times New Roman"/>
                <a:ea typeface="Times New Roman"/>
                <a:cs typeface="Times New Roman"/>
                <a:sym typeface="Times New Roman"/>
              </a:rPr>
              <a:t>Announcements</a:t>
            </a:r>
            <a:endParaRPr kumimoji="0" sz="3733" b="1" i="0" u="none" strike="noStrike" kern="0" cap="none" spc="0" normalizeH="0" baseline="0" noProof="0" dirty="0">
              <a:ln>
                <a:noFill/>
              </a:ln>
              <a:solidFill>
                <a:srgbClr val="00B0F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2742051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07"/>
        <p:cNvGrpSpPr/>
        <p:nvPr/>
      </p:nvGrpSpPr>
      <p:grpSpPr>
        <a:xfrm>
          <a:off x="0" y="0"/>
          <a:ext cx="0" cy="0"/>
          <a:chOff x="0" y="0"/>
          <a:chExt cx="0" cy="0"/>
        </a:xfrm>
      </p:grpSpPr>
      <p:sp>
        <p:nvSpPr>
          <p:cNvPr id="1108" name="Google Shape;1108;p39"/>
          <p:cNvSpPr txBox="1"/>
          <p:nvPr/>
        </p:nvSpPr>
        <p:spPr>
          <a:xfrm>
            <a:off x="0" y="807396"/>
            <a:ext cx="12192000" cy="5826961"/>
          </a:xfrm>
          <a:prstGeom prst="rect">
            <a:avLst/>
          </a:prstGeom>
          <a:noFill/>
          <a:ln w="9525" cap="flat" cmpd="sng">
            <a:solidFill>
              <a:schemeClr val="dk1"/>
            </a:solidFill>
            <a:prstDash val="solid"/>
            <a:round/>
            <a:headEnd type="none" w="sm" len="sm"/>
            <a:tailEnd type="none" w="sm" len="sm"/>
          </a:ln>
        </p:spPr>
        <p:txBody>
          <a:bodyPr spcFirstLastPara="1" wrap="square" lIns="121900" tIns="60925" rIns="121900" bIns="60925"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2400"/>
              <a:buFont typeface="Noto Sans Symbols"/>
              <a:buChar char="⮚"/>
              <a:tabLst/>
              <a:defRPr/>
            </a:pPr>
            <a:r>
              <a:rPr kumimoji="0" lang="en-US" altLang="zh-CN" sz="3200" b="0" i="0" u="none" strike="noStrike" kern="0" cap="none" spc="0" normalizeH="0" baseline="0" noProof="0" dirty="0">
                <a:ln>
                  <a:noFill/>
                </a:ln>
                <a:solidFill>
                  <a:srgbClr val="FFFFFF"/>
                </a:solidFill>
                <a:effectLst/>
                <a:uLnTx/>
                <a:uFillTx/>
                <a:latin typeface="KaiTi"/>
                <a:ea typeface="KaiTi"/>
                <a:cs typeface="KaiTi"/>
                <a:sym typeface="KaiTi"/>
              </a:rPr>
              <a:t>《</a:t>
            </a:r>
            <a:r>
              <a:rPr kumimoji="0" lang="zh-CN" altLang="en-US" sz="3200" b="0" i="0" u="none" strike="noStrike" kern="0" cap="none" spc="0" normalizeH="0" baseline="0" noProof="0" dirty="0">
                <a:ln>
                  <a:noFill/>
                </a:ln>
                <a:solidFill>
                  <a:srgbClr val="FFFFFF"/>
                </a:solidFill>
                <a:effectLst/>
                <a:uLnTx/>
                <a:uFillTx/>
                <a:latin typeface="KaiTi"/>
                <a:ea typeface="KaiTi"/>
                <a:cs typeface="KaiTi"/>
                <a:sym typeface="KaiTi"/>
              </a:rPr>
              <a:t>簡明聖經</a:t>
            </a:r>
            <a:r>
              <a:rPr kumimoji="0" lang="en-US" altLang="zh-CN" sz="3200" b="0" i="0" u="none" strike="noStrike" kern="0" cap="none" spc="0" normalizeH="0" baseline="0" noProof="0" dirty="0">
                <a:ln>
                  <a:noFill/>
                </a:ln>
                <a:solidFill>
                  <a:srgbClr val="FFFFFF"/>
                </a:solidFill>
                <a:effectLst/>
                <a:uLnTx/>
                <a:uFillTx/>
                <a:latin typeface="KaiTi"/>
                <a:ea typeface="KaiTi"/>
                <a:cs typeface="KaiTi"/>
                <a:sym typeface="KaiTi"/>
              </a:rPr>
              <a:t>》</a:t>
            </a:r>
            <a:r>
              <a:rPr kumimoji="0" lang="zh-CN" altLang="en-US" sz="3200" b="0" i="0" u="none" strike="noStrike" kern="0" cap="none" spc="0" normalizeH="0" baseline="0" noProof="0" dirty="0">
                <a:ln>
                  <a:noFill/>
                </a:ln>
                <a:solidFill>
                  <a:srgbClr val="FFFFFF"/>
                </a:solidFill>
                <a:effectLst/>
                <a:uLnTx/>
                <a:uFillTx/>
                <a:latin typeface="KaiTi"/>
                <a:ea typeface="KaiTi"/>
                <a:cs typeface="KaiTi"/>
                <a:sym typeface="KaiTi"/>
              </a:rPr>
              <a:t>好讀易懂，慕道朋友有需要者向馬晶免費索取。有感動為簡明聖經事工奉獻的可支票註明“簡明聖經事工”。</a:t>
            </a:r>
            <a:endParaRPr kumimoji="0" sz="3200" b="0" i="0" u="none" strike="noStrike" kern="0" cap="none" spc="0" normalizeH="0" baseline="0" noProof="0" dirty="0">
              <a:ln>
                <a:noFill/>
              </a:ln>
              <a:solidFill>
                <a:srgbClr val="FFFFFF"/>
              </a:solidFill>
              <a:effectLst/>
              <a:uLnTx/>
              <a:uFillTx/>
              <a:latin typeface="KaiTi"/>
              <a:ea typeface="KaiTi"/>
              <a:cs typeface="KaiTi"/>
              <a:sym typeface="KaiTi"/>
            </a:endParaRPr>
          </a:p>
          <a:p>
            <a:pPr marL="0" marR="0" lvl="0" indent="0" algn="l" defTabSz="914400" rtl="0" eaLnBrk="1" fontAlgn="auto" latinLnBrk="0" hangingPunct="1">
              <a:lnSpc>
                <a:spcPct val="100000"/>
              </a:lnSpc>
              <a:spcBef>
                <a:spcPts val="1200"/>
              </a:spcBef>
              <a:spcAft>
                <a:spcPts val="0"/>
              </a:spcAft>
              <a:buClr>
                <a:srgbClr val="FFFFFF"/>
              </a:buClr>
              <a:buSzPts val="2400"/>
              <a:buFont typeface="Noto Sans Symbols"/>
              <a:buChar char="⮚"/>
              <a:tabLst/>
              <a:defRPr/>
            </a:pPr>
            <a:r>
              <a:rPr kumimoji="0" lang="zh-CN" altLang="en-US" sz="3200" b="0" i="0" u="none" strike="noStrike" kern="0" cap="none" spc="0" normalizeH="0" baseline="0" noProof="0" dirty="0">
                <a:ln>
                  <a:noFill/>
                </a:ln>
                <a:solidFill>
                  <a:srgbClr val="FFFFFF"/>
                </a:solidFill>
                <a:effectLst/>
                <a:uLnTx/>
                <a:uFillTx/>
                <a:latin typeface="KaiTi"/>
                <a:ea typeface="KaiTi"/>
                <a:cs typeface="KaiTi"/>
                <a:sym typeface="KaiTi"/>
              </a:rPr>
              <a:t>奉獻愛心基金</a:t>
            </a:r>
            <a:r>
              <a:rPr kumimoji="0" lang="en-US" altLang="zh-CN" sz="3200" b="0" i="0" u="none" strike="noStrike" kern="0" cap="none" spc="0" normalizeH="0" baseline="0" noProof="0" dirty="0">
                <a:ln>
                  <a:noFill/>
                </a:ln>
                <a:solidFill>
                  <a:srgbClr val="FFFFFF"/>
                </a:solidFill>
                <a:effectLst/>
                <a:uLnTx/>
                <a:uFillTx/>
                <a:latin typeface="KaiTi"/>
                <a:ea typeface="KaiTi"/>
                <a:cs typeface="KaiTi"/>
                <a:sym typeface="KaiTi"/>
              </a:rPr>
              <a:t>(Agape Fund)</a:t>
            </a:r>
            <a:r>
              <a:rPr kumimoji="0" lang="zh-CN" altLang="en-US" sz="3200" b="0" i="0" u="none" strike="noStrike" kern="0" cap="none" spc="0" normalizeH="0" baseline="0" noProof="0" dirty="0">
                <a:ln>
                  <a:noFill/>
                </a:ln>
                <a:solidFill>
                  <a:srgbClr val="FFFFFF"/>
                </a:solidFill>
                <a:effectLst/>
                <a:uLnTx/>
                <a:uFillTx/>
                <a:latin typeface="KaiTi"/>
                <a:ea typeface="KaiTi"/>
                <a:cs typeface="KaiTi"/>
                <a:sym typeface="KaiTi"/>
              </a:rPr>
              <a:t>，請註明「愛心」或「</a:t>
            </a:r>
            <a:r>
              <a:rPr kumimoji="0" lang="en-US" altLang="zh-CN" sz="3200" b="0" i="0" u="none" strike="noStrike" kern="0" cap="none" spc="0" normalizeH="0" baseline="0" noProof="0" dirty="0">
                <a:ln>
                  <a:noFill/>
                </a:ln>
                <a:solidFill>
                  <a:srgbClr val="FFFFFF"/>
                </a:solidFill>
                <a:effectLst/>
                <a:uLnTx/>
                <a:uFillTx/>
                <a:latin typeface="KaiTi"/>
                <a:ea typeface="KaiTi"/>
                <a:cs typeface="KaiTi"/>
                <a:sym typeface="KaiTi"/>
              </a:rPr>
              <a:t>Agape</a:t>
            </a:r>
            <a:r>
              <a:rPr kumimoji="0" lang="zh-CN" altLang="en-US" sz="3200" b="0" i="0" u="none" strike="noStrike" kern="0" cap="none" spc="0" normalizeH="0" baseline="0" noProof="0" dirty="0">
                <a:ln>
                  <a:noFill/>
                </a:ln>
                <a:solidFill>
                  <a:srgbClr val="FFFFFF"/>
                </a:solidFill>
                <a:effectLst/>
                <a:uLnTx/>
                <a:uFillTx/>
                <a:latin typeface="KaiTi"/>
                <a:ea typeface="KaiTi"/>
                <a:cs typeface="KaiTi"/>
                <a:sym typeface="KaiTi"/>
              </a:rPr>
              <a:t>」；奉獻恩典旋律基金，請註明「恩典旋律」或「</a:t>
            </a:r>
            <a:r>
              <a:rPr kumimoji="0" lang="en-US" altLang="zh-CN" sz="3200" b="0" i="0" u="none" strike="noStrike" kern="0" cap="none" spc="0" normalizeH="0" baseline="0" noProof="0" dirty="0">
                <a:ln>
                  <a:noFill/>
                </a:ln>
                <a:solidFill>
                  <a:srgbClr val="FFFFFF"/>
                </a:solidFill>
                <a:effectLst/>
                <a:uLnTx/>
                <a:uFillTx/>
                <a:latin typeface="KaiTi"/>
                <a:ea typeface="KaiTi"/>
                <a:cs typeface="KaiTi"/>
                <a:sym typeface="KaiTi"/>
              </a:rPr>
              <a:t>Melody of Grace</a:t>
            </a:r>
            <a:r>
              <a:rPr kumimoji="0" lang="zh-CN" altLang="en-US" sz="3200" b="0" i="0" u="none" strike="noStrike" kern="0" cap="none" spc="0" normalizeH="0" baseline="0" noProof="0" dirty="0">
                <a:ln>
                  <a:noFill/>
                </a:ln>
                <a:solidFill>
                  <a:srgbClr val="FFFFFF"/>
                </a:solidFill>
                <a:effectLst/>
                <a:uLnTx/>
                <a:uFillTx/>
                <a:latin typeface="KaiTi"/>
                <a:ea typeface="KaiTi"/>
                <a:cs typeface="KaiTi"/>
                <a:sym typeface="KaiTi"/>
              </a:rPr>
              <a:t>」。 </a:t>
            </a:r>
            <a:endParaRPr kumimoji="0" sz="3200" b="0" i="0" u="none" strike="noStrike" kern="0" cap="none" spc="0" normalizeH="0" baseline="0" noProof="0" dirty="0">
              <a:ln>
                <a:noFill/>
              </a:ln>
              <a:solidFill>
                <a:srgbClr val="000000"/>
              </a:solidFill>
              <a:effectLst/>
              <a:uLnTx/>
              <a:uFillTx/>
              <a:latin typeface="KaiTi"/>
              <a:ea typeface="KaiTi"/>
              <a:cs typeface="KaiTi"/>
              <a:sym typeface="KaiTi"/>
            </a:endParaRPr>
          </a:p>
          <a:p>
            <a:pPr marL="0" marR="0" lvl="0" indent="0" algn="l" defTabSz="914400" rtl="0" eaLnBrk="1" fontAlgn="auto" latinLnBrk="0" hangingPunct="1">
              <a:lnSpc>
                <a:spcPts val="3000"/>
              </a:lnSpc>
              <a:spcBef>
                <a:spcPts val="1200"/>
              </a:spcBef>
              <a:spcAft>
                <a:spcPts val="0"/>
              </a:spcAft>
              <a:buClr>
                <a:srgbClr val="FFFFFF"/>
              </a:buClr>
              <a:buSzPts val="2400"/>
              <a:buFont typeface="Noto Sans Symbols"/>
              <a:buChar char="⮚"/>
              <a:tabLst/>
              <a:defRPr/>
            </a:pPr>
            <a:r>
              <a:rPr kumimoji="0" lang="zh-CN" altLang="en-US" sz="3200" b="0" i="0" u="none" strike="noStrike" kern="0" cap="none" spc="0" normalizeH="0" baseline="0" noProof="0" dirty="0">
                <a:ln>
                  <a:noFill/>
                </a:ln>
                <a:solidFill>
                  <a:srgbClr val="FFFFFF"/>
                </a:solidFill>
                <a:effectLst/>
                <a:uLnTx/>
                <a:uFillTx/>
                <a:latin typeface="KaiTi"/>
                <a:ea typeface="KaiTi"/>
                <a:cs typeface="KaiTi"/>
                <a:sym typeface="KaiTi"/>
              </a:rPr>
              <a:t>為病痛肢體代禱（紉茝 周美 叢伯伯 曉鷗 春艷 </a:t>
            </a:r>
            <a:r>
              <a:rPr kumimoji="0" lang="en-US" altLang="zh-CN" sz="3200" b="0" i="0" u="none" strike="noStrike" kern="0" cap="none" spc="0" normalizeH="0" baseline="0" noProof="0" dirty="0">
                <a:ln>
                  <a:noFill/>
                </a:ln>
                <a:solidFill>
                  <a:srgbClr val="FFFFFF"/>
                </a:solidFill>
                <a:effectLst/>
                <a:uLnTx/>
                <a:uFillTx/>
                <a:latin typeface="KaiTi"/>
                <a:ea typeface="KaiTi"/>
                <a:cs typeface="KaiTi"/>
                <a:sym typeface="KaiTi"/>
              </a:rPr>
              <a:t>Ibrahim, </a:t>
            </a:r>
          </a:p>
          <a:p>
            <a:pPr marL="0" marR="0" lvl="0" indent="0" algn="l" defTabSz="914400" rtl="0" eaLnBrk="1" fontAlgn="auto" latinLnBrk="0" hangingPunct="1">
              <a:lnSpc>
                <a:spcPts val="3000"/>
              </a:lnSpc>
              <a:spcBef>
                <a:spcPts val="1200"/>
              </a:spcBef>
              <a:spcAft>
                <a:spcPts val="0"/>
              </a:spcAft>
              <a:buClr>
                <a:srgbClr val="FFFFFF"/>
              </a:buClr>
              <a:buSzPts val="2400"/>
              <a:buFont typeface="Arial"/>
              <a:buNone/>
              <a:tabLst/>
              <a:defRPr/>
            </a:pPr>
            <a:r>
              <a:rPr kumimoji="0" lang="en-US" altLang="zh-CN" sz="3200" b="0" i="0" u="none" strike="noStrike" kern="0" cap="none" spc="0" normalizeH="0" baseline="0" noProof="0" dirty="0">
                <a:ln>
                  <a:noFill/>
                </a:ln>
                <a:solidFill>
                  <a:srgbClr val="FFFFFF"/>
                </a:solidFill>
                <a:effectLst/>
                <a:uLnTx/>
                <a:uFillTx/>
                <a:latin typeface="KaiTi"/>
                <a:ea typeface="KaiTi"/>
                <a:cs typeface="KaiTi"/>
                <a:sym typeface="KaiTi"/>
              </a:rPr>
              <a:t>James Walcott  Ron Hart </a:t>
            </a:r>
            <a:r>
              <a:rPr kumimoji="0" lang="zh-CN" altLang="en-US" sz="3200" b="0" i="0" u="none" strike="noStrike" kern="0" cap="none" spc="0" normalizeH="0" baseline="0" noProof="0" dirty="0">
                <a:ln>
                  <a:noFill/>
                </a:ln>
                <a:solidFill>
                  <a:srgbClr val="FFFFFF"/>
                </a:solidFill>
                <a:effectLst/>
                <a:uLnTx/>
                <a:uFillTx/>
                <a:latin typeface="KaiTi"/>
                <a:ea typeface="KaiTi"/>
                <a:cs typeface="KaiTi"/>
                <a:sym typeface="KaiTi"/>
              </a:rPr>
              <a:t>壽鴻 麗金 趙庚 </a:t>
            </a:r>
            <a:r>
              <a:rPr kumimoji="0" lang="en-US" altLang="zh-CN" sz="3200" b="0" i="0" u="none" strike="noStrike" kern="0" cap="none" spc="0" normalizeH="0" baseline="0" noProof="0" dirty="0">
                <a:ln>
                  <a:noFill/>
                </a:ln>
                <a:solidFill>
                  <a:srgbClr val="FFFFFF"/>
                </a:solidFill>
                <a:effectLst/>
                <a:uLnTx/>
                <a:uFillTx/>
                <a:latin typeface="KaiTi"/>
                <a:ea typeface="KaiTi"/>
                <a:cs typeface="KaiTi"/>
                <a:sym typeface="KaiTi"/>
              </a:rPr>
              <a:t>Cindy Tim </a:t>
            </a:r>
            <a:r>
              <a:rPr kumimoji="0" lang="zh-CN" altLang="en-US" sz="3200" b="0" i="0" u="none" strike="noStrike" kern="0" cap="none" spc="0" normalizeH="0" baseline="0" noProof="0" dirty="0">
                <a:ln>
                  <a:noFill/>
                </a:ln>
                <a:solidFill>
                  <a:srgbClr val="FFFFFF"/>
                </a:solidFill>
                <a:effectLst/>
                <a:uLnTx/>
                <a:uFillTx/>
                <a:latin typeface="KaiTi"/>
                <a:ea typeface="KaiTi"/>
                <a:cs typeface="KaiTi"/>
                <a:sym typeface="KaiTi"/>
              </a:rPr>
              <a:t>朱伯母     </a:t>
            </a:r>
            <a:r>
              <a:rPr kumimoji="0" lang="en-US" altLang="zh-CN" sz="3200" b="0" i="0" u="none" strike="noStrike" kern="0" cap="none" spc="0" normalizeH="0" baseline="0" noProof="0" dirty="0">
                <a:ln>
                  <a:noFill/>
                </a:ln>
                <a:solidFill>
                  <a:srgbClr val="FFFFFF"/>
                </a:solidFill>
                <a:effectLst/>
                <a:uLnTx/>
                <a:uFillTx/>
                <a:latin typeface="KaiTi"/>
                <a:ea typeface="KaiTi"/>
                <a:cs typeface="KaiTi"/>
                <a:sym typeface="KaiTi"/>
              </a:rPr>
              <a:t>Kelly  Daniel  </a:t>
            </a:r>
            <a:r>
              <a:rPr kumimoji="0" lang="zh-CN" altLang="en-US" sz="3200" b="0" i="0" u="none" strike="noStrike" kern="0" cap="none" spc="0" normalizeH="0" baseline="0" noProof="0" dirty="0">
                <a:ln>
                  <a:noFill/>
                </a:ln>
                <a:solidFill>
                  <a:srgbClr val="FFFFFF"/>
                </a:solidFill>
                <a:effectLst/>
                <a:uLnTx/>
                <a:uFillTx/>
                <a:latin typeface="KaiTi"/>
                <a:ea typeface="KaiTi"/>
                <a:cs typeface="KaiTi"/>
                <a:sym typeface="KaiTi"/>
              </a:rPr>
              <a:t> 莉娟 紅波母親杜榮華 </a:t>
            </a:r>
            <a:r>
              <a:rPr kumimoji="0" lang="zh-TW" altLang="en-US" sz="3200" b="0" i="0" u="none" strike="noStrike" kern="0" cap="none" spc="0" normalizeH="0" baseline="0" noProof="0" dirty="0">
                <a:ln>
                  <a:noFill/>
                </a:ln>
                <a:solidFill>
                  <a:srgbClr val="FFFFFF"/>
                </a:solidFill>
                <a:effectLst/>
                <a:uLnTx/>
                <a:uFillTx/>
                <a:latin typeface="KaiTi"/>
                <a:ea typeface="KaiTi"/>
                <a:cs typeface="KaiTi"/>
                <a:sym typeface="KaiTi"/>
              </a:rPr>
              <a:t>魏莉莉</a:t>
            </a:r>
            <a:r>
              <a:rPr kumimoji="0" lang="zh-CN" altLang="en-US" sz="3200" b="0" i="0" u="none" strike="noStrike" kern="0" cap="none" spc="0" normalizeH="0" baseline="0" noProof="0" dirty="0">
                <a:ln>
                  <a:noFill/>
                </a:ln>
                <a:solidFill>
                  <a:srgbClr val="FFFFFF"/>
                </a:solidFill>
                <a:effectLst/>
                <a:uLnTx/>
                <a:uFillTx/>
                <a:latin typeface="KaiTi"/>
                <a:ea typeface="KaiTi"/>
                <a:cs typeface="KaiTi"/>
                <a:sym typeface="KaiTi"/>
              </a:rPr>
              <a:t>）</a:t>
            </a:r>
            <a:endParaRPr kumimoji="0" lang="en-US" altLang="zh-CN" sz="3200" b="0" i="0" u="none" strike="noStrike" kern="0" cap="none" spc="0" normalizeH="0" baseline="0" noProof="0" dirty="0">
              <a:ln>
                <a:noFill/>
              </a:ln>
              <a:solidFill>
                <a:srgbClr val="FFFFFF"/>
              </a:solidFill>
              <a:effectLst/>
              <a:uLnTx/>
              <a:uFillTx/>
              <a:latin typeface="KaiTi"/>
              <a:ea typeface="KaiTi"/>
              <a:cs typeface="KaiTi"/>
              <a:sym typeface="KaiTi"/>
            </a:endParaRPr>
          </a:p>
          <a:p>
            <a:pPr marL="0" marR="0" lvl="0" indent="0" algn="l" defTabSz="914400" rtl="0" eaLnBrk="1" fontAlgn="auto" latinLnBrk="0" hangingPunct="1">
              <a:lnSpc>
                <a:spcPct val="100000"/>
              </a:lnSpc>
              <a:spcBef>
                <a:spcPts val="1200"/>
              </a:spcBef>
              <a:spcAft>
                <a:spcPts val="0"/>
              </a:spcAft>
              <a:buClr>
                <a:srgbClr val="FFFFFF"/>
              </a:buClr>
              <a:buSzPts val="2400"/>
              <a:buFont typeface="Noto Sans Symbols"/>
              <a:buChar char="⮚"/>
              <a:tabLst/>
              <a:defRPr/>
            </a:pPr>
            <a:r>
              <a:rPr kumimoji="0" lang="en-US" altLang="zh-CN" sz="3200" b="0" i="1" u="none" strike="noStrike" kern="0" cap="none" spc="0" normalizeH="0" baseline="0" noProof="0" dirty="0">
                <a:ln>
                  <a:noFill/>
                </a:ln>
                <a:solidFill>
                  <a:srgbClr val="FFFFFF"/>
                </a:solidFill>
                <a:effectLst/>
                <a:uLnTx/>
                <a:uFillTx/>
                <a:latin typeface="KaiTi"/>
                <a:ea typeface="KaiTi"/>
                <a:cs typeface="KaiTi"/>
                <a:sym typeface="KaiTi"/>
              </a:rPr>
              <a:t>2024</a:t>
            </a:r>
            <a:r>
              <a:rPr kumimoji="0" lang="zh-CN" altLang="en-US" sz="3200" b="1" i="0" u="none" strike="noStrike" kern="0" cap="none" spc="0" normalizeH="0" baseline="0" noProof="0" dirty="0">
                <a:ln>
                  <a:noFill/>
                </a:ln>
                <a:solidFill>
                  <a:srgbClr val="FFFFFF"/>
                </a:solidFill>
                <a:effectLst/>
                <a:uLnTx/>
                <a:uFillTx/>
                <a:latin typeface="KaiTi"/>
                <a:ea typeface="KaiTi"/>
                <a:cs typeface="KaiTi"/>
                <a:sym typeface="KaiTi"/>
              </a:rPr>
              <a:t> 雲彩集：</a:t>
            </a:r>
            <a:r>
              <a:rPr kumimoji="0" lang="zh-CN" altLang="en-US" sz="3200" b="0" i="0" u="none" strike="noStrike" kern="0" cap="none" spc="0" normalizeH="0" baseline="0" noProof="0" dirty="0">
                <a:ln>
                  <a:noFill/>
                </a:ln>
                <a:solidFill>
                  <a:srgbClr val="FFFFFF"/>
                </a:solidFill>
                <a:effectLst/>
                <a:uLnTx/>
                <a:uFillTx/>
                <a:latin typeface="KaiTi"/>
                <a:ea typeface="KaiTi"/>
                <a:cs typeface="KaiTi"/>
                <a:sym typeface="KaiTi"/>
              </a:rPr>
              <a:t> </a:t>
            </a:r>
            <a:r>
              <a:rPr kumimoji="0" lang="en-US" altLang="zh-CN" sz="2133" b="0" i="1" u="sng" strike="noStrike" kern="0" cap="none" spc="0" normalizeH="0" baseline="0" noProof="0" dirty="0">
                <a:ln>
                  <a:noFill/>
                </a:ln>
                <a:solidFill>
                  <a:srgbClr val="5B9BD5"/>
                </a:solidFill>
                <a:effectLst/>
                <a:uLnTx/>
                <a:uFillTx/>
                <a:latin typeface="KaiTi"/>
                <a:ea typeface="KaiTi"/>
                <a:cs typeface="KaiTi"/>
                <a:sym typeface="KaiTi"/>
              </a:rPr>
              <a:t>https://www.tcccaz.org/2024/04/20/2024-</a:t>
            </a:r>
            <a:r>
              <a:rPr kumimoji="0" lang="zh-CN" altLang="en-US" sz="2133" b="0" i="1" u="sng" strike="noStrike" kern="0" cap="none" spc="0" normalizeH="0" baseline="0" noProof="0" dirty="0">
                <a:ln>
                  <a:noFill/>
                </a:ln>
                <a:solidFill>
                  <a:srgbClr val="5B9BD5"/>
                </a:solidFill>
                <a:effectLst/>
                <a:uLnTx/>
                <a:uFillTx/>
                <a:latin typeface="KaiTi"/>
                <a:ea typeface="KaiTi"/>
                <a:cs typeface="KaiTi"/>
                <a:sym typeface="KaiTi"/>
              </a:rPr>
              <a:t>雲彩集</a:t>
            </a:r>
            <a:r>
              <a:rPr kumimoji="0" lang="en-US" altLang="zh-CN" sz="2133" b="0" i="1" u="sng" strike="noStrike" kern="0" cap="none" spc="0" normalizeH="0" baseline="0" noProof="0" dirty="0">
                <a:ln>
                  <a:noFill/>
                </a:ln>
                <a:solidFill>
                  <a:srgbClr val="5B9BD5"/>
                </a:solidFill>
                <a:effectLst/>
                <a:uLnTx/>
                <a:uFillTx/>
                <a:latin typeface="KaiTi"/>
                <a:ea typeface="KaiTi"/>
                <a:cs typeface="KaiTi"/>
                <a:sym typeface="KaiTi"/>
              </a:rPr>
              <a:t>/</a:t>
            </a:r>
          </a:p>
          <a:p>
            <a:pPr marL="0" marR="0" lvl="0" indent="0" algn="l" defTabSz="914400" rtl="0" eaLnBrk="1" fontAlgn="auto" latinLnBrk="0" hangingPunct="1">
              <a:lnSpc>
                <a:spcPct val="100000"/>
              </a:lnSpc>
              <a:spcBef>
                <a:spcPts val="1200"/>
              </a:spcBef>
              <a:spcAft>
                <a:spcPts val="0"/>
              </a:spcAft>
              <a:buClr>
                <a:srgbClr val="FFFFFF"/>
              </a:buClr>
              <a:buSzPts val="2400"/>
              <a:buFont typeface="Noto Sans Symbols"/>
              <a:buChar char="⮚"/>
              <a:tabLst/>
              <a:defRPr/>
            </a:pPr>
            <a:r>
              <a:rPr kumimoji="0" lang="zh-CN" altLang="en-US" sz="3200" b="0" i="0" u="none" strike="noStrike" kern="0" cap="none" spc="0" normalizeH="0" baseline="0" noProof="0" dirty="0">
                <a:ln>
                  <a:noFill/>
                </a:ln>
                <a:solidFill>
                  <a:srgbClr val="FFFFFF"/>
                </a:solidFill>
                <a:effectLst/>
                <a:uLnTx/>
                <a:uFillTx/>
                <a:latin typeface="KaiTi"/>
                <a:ea typeface="KaiTi"/>
                <a:cs typeface="KaiTi"/>
                <a:sym typeface="KaiTi"/>
              </a:rPr>
              <a:t> 录音资料网址：</a:t>
            </a:r>
            <a:r>
              <a:rPr kumimoji="0" lang="zh-CN" altLang="en-US" sz="3200" b="0" i="1" u="none" strike="noStrike" kern="0" cap="none" spc="0" normalizeH="0" baseline="0" noProof="0" dirty="0">
                <a:ln>
                  <a:noFill/>
                </a:ln>
                <a:solidFill>
                  <a:srgbClr val="5B9BD5"/>
                </a:solidFill>
                <a:effectLst/>
                <a:uLnTx/>
                <a:uFillTx/>
                <a:latin typeface="KaiTi"/>
                <a:ea typeface="KaiTi"/>
                <a:cs typeface="KaiTi"/>
                <a:sym typeface="KaiTi"/>
              </a:rPr>
              <a:t> </a:t>
            </a:r>
            <a:r>
              <a:rPr kumimoji="0" lang="en-US" altLang="zh-CN" sz="1800" b="0" i="1" u="sng" strike="noStrike" kern="0" cap="none" spc="0" normalizeH="0" baseline="0" noProof="0" dirty="0">
                <a:ln>
                  <a:noFill/>
                </a:ln>
                <a:solidFill>
                  <a:srgbClr val="5B9BD5"/>
                </a:solidFill>
                <a:effectLst/>
                <a:uLnTx/>
                <a:uFillTx/>
                <a:latin typeface="KaiTi"/>
                <a:ea typeface="KaiTi"/>
                <a:cs typeface="KaiTi"/>
                <a:sym typeface="KaiTi"/>
                <a:hlinkClick r:id="rId3">
                  <a:extLst>
                    <a:ext uri="{A12FA001-AC4F-418D-AE19-62706E023703}">
                      <ahyp:hlinkClr xmlns:ahyp="http://schemas.microsoft.com/office/drawing/2018/hyperlinkcolor" val="tx"/>
                    </a:ext>
                  </a:extLst>
                </a:hlinkClick>
              </a:rPr>
              <a:t>https://www.mixcloud.com/tccc/</a:t>
            </a:r>
            <a:r>
              <a:rPr kumimoji="0" lang="zh-CN" altLang="en-US" sz="1800" b="0" i="1" u="none" strike="noStrike" kern="0" cap="none" spc="0" normalizeH="0" baseline="0" noProof="0" dirty="0">
                <a:ln>
                  <a:noFill/>
                </a:ln>
                <a:solidFill>
                  <a:srgbClr val="5B9BD5"/>
                </a:solidFill>
                <a:effectLst/>
                <a:uLnTx/>
                <a:uFillTx/>
                <a:latin typeface="KaiTi"/>
                <a:ea typeface="KaiTi"/>
                <a:cs typeface="KaiTi"/>
                <a:sym typeface="KaiTi"/>
              </a:rPr>
              <a:t> </a:t>
            </a:r>
            <a:r>
              <a:rPr kumimoji="0" lang="en-US" altLang="zh-CN" sz="3200" b="0" i="1" u="none" strike="noStrike" kern="0" cap="none" spc="0" normalizeH="0" baseline="0" noProof="0" dirty="0">
                <a:ln>
                  <a:noFill/>
                </a:ln>
                <a:solidFill>
                  <a:srgbClr val="5B9BD5"/>
                </a:solidFill>
                <a:effectLst/>
                <a:uLnTx/>
                <a:uFillTx/>
                <a:latin typeface="KaiTi"/>
                <a:ea typeface="KaiTi"/>
                <a:cs typeface="KaiTi"/>
                <a:sym typeface="KaiTi"/>
              </a:rPr>
              <a:t>.</a:t>
            </a:r>
            <a:r>
              <a:rPr kumimoji="0" lang="zh-CN" altLang="en-US" sz="3200" b="0" i="0" u="none" strike="noStrike" kern="0" cap="none" spc="0" normalizeH="0" baseline="0" noProof="0" dirty="0">
                <a:ln>
                  <a:noFill/>
                </a:ln>
                <a:solidFill>
                  <a:srgbClr val="FFFFFF"/>
                </a:solidFill>
                <a:effectLst/>
                <a:uLnTx/>
                <a:uFillTx/>
                <a:latin typeface="KaiTi"/>
                <a:ea typeface="KaiTi"/>
                <a:cs typeface="KaiTi"/>
                <a:sym typeface="KaiTi"/>
              </a:rPr>
              <a:t>為同工忠心擺上感謝讚美主。</a:t>
            </a:r>
            <a:endParaRPr kumimoji="0" sz="3200" b="0" i="0" u="none" strike="noStrike" kern="0" cap="none" spc="0" normalizeH="0" baseline="0" noProof="0" dirty="0">
              <a:ln>
                <a:noFill/>
              </a:ln>
              <a:solidFill>
                <a:srgbClr val="FFFFFF"/>
              </a:solidFill>
              <a:effectLst/>
              <a:uLnTx/>
              <a:uFillTx/>
              <a:latin typeface="KaiTi"/>
              <a:ea typeface="KaiTi"/>
              <a:cs typeface="KaiTi"/>
              <a:sym typeface="KaiTi"/>
            </a:endParaRPr>
          </a:p>
        </p:txBody>
      </p:sp>
      <p:sp>
        <p:nvSpPr>
          <p:cNvPr id="1109" name="Google Shape;1109;p39"/>
          <p:cNvSpPr txBox="1"/>
          <p:nvPr/>
        </p:nvSpPr>
        <p:spPr>
          <a:xfrm>
            <a:off x="149901" y="142689"/>
            <a:ext cx="9375648" cy="613833"/>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3733"/>
              <a:buFont typeface="Arial"/>
              <a:buNone/>
              <a:tabLst/>
              <a:defRPr/>
            </a:pPr>
            <a:r>
              <a:rPr kumimoji="0" lang="zh-CN" altLang="en-US" sz="3733"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a:sym typeface="Times New Roman"/>
              </a:rPr>
              <a:t>報告事项</a:t>
            </a:r>
            <a:r>
              <a:rPr kumimoji="0" lang="zh-CN" altLang="en-US" sz="3733" b="0" i="0" u="none" strike="noStrike" kern="0" cap="none" spc="0" normalizeH="0" baseline="0" noProof="0" dirty="0">
                <a:ln>
                  <a:noFill/>
                </a:ln>
                <a:solidFill>
                  <a:srgbClr val="FFFFFF"/>
                </a:solidFill>
                <a:effectLst/>
                <a:uLnTx/>
                <a:uFillTx/>
                <a:latin typeface="Times New Roman"/>
                <a:ea typeface="Times New Roman"/>
                <a:cs typeface="Times New Roman"/>
                <a:sym typeface="Times New Roman"/>
              </a:rPr>
              <a:t> </a:t>
            </a:r>
            <a:r>
              <a:rPr kumimoji="0" lang="en-US" altLang="zh-CN" sz="3733" b="0" i="0" u="none" strike="noStrike" kern="0" cap="none" spc="0" normalizeH="0" baseline="0" noProof="0" dirty="0">
                <a:ln>
                  <a:noFill/>
                </a:ln>
                <a:solidFill>
                  <a:srgbClr val="FFFFFF"/>
                </a:solidFill>
                <a:effectLst/>
                <a:uLnTx/>
                <a:uFillTx/>
                <a:latin typeface="Times New Roman"/>
                <a:ea typeface="Times New Roman"/>
                <a:cs typeface="Times New Roman"/>
                <a:sym typeface="Times New Roman"/>
              </a:rPr>
              <a:t>Announcements</a:t>
            </a:r>
            <a:endParaRPr kumimoji="0" sz="3733" b="1" i="0" u="none" strike="noStrike" kern="0" cap="none" spc="0" normalizeH="0" baseline="0" noProof="0" dirty="0">
              <a:ln>
                <a:noFill/>
              </a:ln>
              <a:solidFill>
                <a:srgbClr val="00B0F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30390279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14"/>
        <p:cNvGrpSpPr/>
        <p:nvPr/>
      </p:nvGrpSpPr>
      <p:grpSpPr>
        <a:xfrm>
          <a:off x="0" y="0"/>
          <a:ext cx="0" cy="0"/>
          <a:chOff x="0" y="0"/>
          <a:chExt cx="0" cy="0"/>
        </a:xfrm>
      </p:grpSpPr>
      <p:sp>
        <p:nvSpPr>
          <p:cNvPr id="1115" name="Google Shape;1115;p40"/>
          <p:cNvSpPr txBox="1"/>
          <p:nvPr/>
        </p:nvSpPr>
        <p:spPr>
          <a:xfrm>
            <a:off x="298815" y="172798"/>
            <a:ext cx="7031736" cy="460375"/>
          </a:xfrm>
          <a:prstGeom prst="rect">
            <a:avLst/>
          </a:prstGeom>
          <a:noFill/>
          <a:ln>
            <a:noFill/>
          </a:ln>
        </p:spPr>
        <p:txBody>
          <a:bodyPr spcFirstLastPara="1" wrap="square" lIns="121900" tIns="60925" rIns="121900" bIns="6092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100"/>
              <a:buFont typeface="Arial"/>
              <a:buNone/>
              <a:tabLst/>
              <a:defRPr/>
            </a:pPr>
            <a:r>
              <a:rPr kumimoji="0" lang="zh-CN" altLang="en-US" sz="3733" b="0" i="0" u="none" strike="noStrike" kern="0" cap="none" spc="0" normalizeH="0" baseline="0" noProof="0">
                <a:ln>
                  <a:noFill/>
                </a:ln>
                <a:solidFill>
                  <a:srgbClr val="FFFFFF"/>
                </a:solidFill>
                <a:effectLst/>
                <a:uLnTx/>
                <a:uFillTx/>
                <a:latin typeface="KaiTi"/>
                <a:ea typeface="KaiTi"/>
                <a:cs typeface="KaiTi"/>
                <a:sym typeface="KaiTi"/>
              </a:rPr>
              <a:t>報告事项</a:t>
            </a:r>
            <a:r>
              <a:rPr kumimoji="0" lang="zh-CN" altLang="en-US" sz="28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 </a:t>
            </a:r>
            <a:r>
              <a:rPr kumimoji="0" lang="en-US" altLang="zh-CN" sz="28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Announcements</a:t>
            </a:r>
            <a:endParaRPr kumimoji="0" sz="2800" b="1" i="0" u="none" strike="noStrike" kern="0" cap="none" spc="0" normalizeH="0" baseline="0" noProof="0">
              <a:ln>
                <a:noFill/>
              </a:ln>
              <a:solidFill>
                <a:srgbClr val="00B0F0"/>
              </a:solidFill>
              <a:effectLst/>
              <a:uLnTx/>
              <a:uFillTx/>
              <a:latin typeface="Times New Roman"/>
              <a:ea typeface="Times New Roman"/>
              <a:cs typeface="Times New Roman"/>
              <a:sym typeface="Times New Roman"/>
            </a:endParaRPr>
          </a:p>
        </p:txBody>
      </p:sp>
      <p:sp>
        <p:nvSpPr>
          <p:cNvPr id="1116" name="Google Shape;1116;p40"/>
          <p:cNvSpPr txBox="1"/>
          <p:nvPr/>
        </p:nvSpPr>
        <p:spPr>
          <a:xfrm>
            <a:off x="275196" y="633172"/>
            <a:ext cx="11744075" cy="1198728"/>
          </a:xfrm>
          <a:prstGeom prst="rect">
            <a:avLst/>
          </a:prstGeom>
          <a:noFill/>
          <a:ln>
            <a:noFill/>
          </a:ln>
        </p:spPr>
        <p:txBody>
          <a:bodyPr spcFirstLastPara="1" wrap="square" lIns="91425" tIns="45700" rIns="91425" bIns="45700" anchor="ctr" anchorCtr="0">
            <a:noAutofit/>
          </a:bodyPr>
          <a:lstStyle/>
          <a:p>
            <a:pPr marL="457189" marR="0" lvl="0" indent="-457189" algn="l" defTabSz="914400" rtl="0" eaLnBrk="1" fontAlgn="auto" latinLnBrk="0" hangingPunct="1">
              <a:lnSpc>
                <a:spcPct val="100000"/>
              </a:lnSpc>
              <a:spcBef>
                <a:spcPts val="0"/>
              </a:spcBef>
              <a:spcAft>
                <a:spcPts val="0"/>
              </a:spcAft>
              <a:buClr>
                <a:srgbClr val="FFFFFF"/>
              </a:buClr>
              <a:buSzPts val="2400"/>
              <a:buFont typeface="Noto Sans Symbols"/>
              <a:buChar char="⮚"/>
              <a:tabLst/>
              <a:defRPr/>
            </a:pPr>
            <a:r>
              <a:rPr kumimoji="0" lang="zh-CN" altLang="en-US" sz="4000" b="0" i="0" u="none" strike="noStrike" kern="0" cap="none" spc="0" normalizeH="0" baseline="0" noProof="0">
                <a:ln>
                  <a:noFill/>
                </a:ln>
                <a:solidFill>
                  <a:srgbClr val="FFFFFF"/>
                </a:solidFill>
                <a:effectLst/>
                <a:uLnTx/>
                <a:uFillTx/>
                <a:latin typeface="KaiTi"/>
                <a:ea typeface="KaiTi"/>
                <a:cs typeface="KaiTi"/>
                <a:sym typeface="KaiTi"/>
              </a:rPr>
              <a:t>奉獻可支票寄到教會或用</a:t>
            </a:r>
            <a:r>
              <a:rPr kumimoji="0" lang="en-US" altLang="zh-CN" sz="4000" b="0" i="1" u="none" strike="noStrike" kern="0" cap="none" spc="0" normalizeH="0" baseline="0" noProof="0">
                <a:ln>
                  <a:noFill/>
                </a:ln>
                <a:solidFill>
                  <a:srgbClr val="FFFFFF"/>
                </a:solidFill>
                <a:effectLst/>
                <a:uLnTx/>
                <a:uFillTx/>
                <a:latin typeface="KaiTi"/>
                <a:ea typeface="KaiTi"/>
                <a:cs typeface="KaiTi"/>
                <a:sym typeface="KaiTi"/>
              </a:rPr>
              <a:t>PayPal </a:t>
            </a:r>
            <a:r>
              <a:rPr kumimoji="0" lang="zh-CN" altLang="en-US" sz="4000" b="0" i="1" u="none" strike="noStrike" kern="0" cap="none" spc="0" normalizeH="0" baseline="0" noProof="0">
                <a:ln>
                  <a:noFill/>
                </a:ln>
                <a:solidFill>
                  <a:srgbClr val="FFFFFF"/>
                </a:solidFill>
                <a:effectLst/>
                <a:uLnTx/>
                <a:uFillTx/>
                <a:latin typeface="KaiTi"/>
                <a:ea typeface="KaiTi"/>
                <a:cs typeface="KaiTi"/>
                <a:sym typeface="KaiTi"/>
              </a:rPr>
              <a:t>掃描以下二維碼：</a:t>
            </a:r>
            <a:endParaRPr kumimoji="0" sz="4000" b="0" i="0" u="none" strike="noStrike" kern="0" cap="none" spc="0" normalizeH="0" baseline="0" noProof="0">
              <a:ln>
                <a:noFill/>
              </a:ln>
              <a:solidFill>
                <a:srgbClr val="5B9BD5"/>
              </a:solidFill>
              <a:effectLst/>
              <a:uLnTx/>
              <a:uFillTx/>
              <a:latin typeface="KaiTi"/>
              <a:ea typeface="KaiTi"/>
              <a:cs typeface="KaiTi"/>
              <a:sym typeface="KaiTi"/>
            </a:endParaRPr>
          </a:p>
        </p:txBody>
      </p:sp>
      <p:pic>
        <p:nvPicPr>
          <p:cNvPr id="1117" name="Google Shape;1117;p40" descr="A qr code on a white background&#10;&#10;Description automatically generated"/>
          <p:cNvPicPr preferRelativeResize="0"/>
          <p:nvPr/>
        </p:nvPicPr>
        <p:blipFill rotWithShape="1">
          <a:blip r:embed="rId3">
            <a:alphaModFix/>
          </a:blip>
          <a:srcRect/>
          <a:stretch/>
        </p:blipFill>
        <p:spPr>
          <a:xfrm>
            <a:off x="4192103" y="2246999"/>
            <a:ext cx="3910263" cy="3910263"/>
          </a:xfrm>
          <a:prstGeom prst="rect">
            <a:avLst/>
          </a:prstGeom>
          <a:noFill/>
          <a:ln>
            <a:noFill/>
          </a:ln>
        </p:spPr>
      </p:pic>
    </p:spTree>
    <p:extLst>
      <p:ext uri="{BB962C8B-B14F-4D97-AF65-F5344CB8AC3E}">
        <p14:creationId xmlns:p14="http://schemas.microsoft.com/office/powerpoint/2010/main" val="19476865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pic>
        <p:nvPicPr>
          <p:cNvPr id="1123" name="Google Shape;1123;p41" descr="http://www.village-missions.org/partner/prayer-spotlight/wp-content/uploads/2013/07/praisethelord.jpg"/>
          <p:cNvPicPr preferRelativeResize="0"/>
          <p:nvPr/>
        </p:nvPicPr>
        <p:blipFill rotWithShape="1">
          <a:blip r:embed="rId5">
            <a:alphaModFix/>
          </a:blip>
          <a:srcRect l="5771" r="24985" b="22413"/>
          <a:stretch/>
        </p:blipFill>
        <p:spPr>
          <a:xfrm>
            <a:off x="0" y="0"/>
            <a:ext cx="12192000" cy="6858000"/>
          </a:xfrm>
          <a:prstGeom prst="rect">
            <a:avLst/>
          </a:prstGeom>
          <a:noFill/>
          <a:ln>
            <a:noFill/>
          </a:ln>
        </p:spPr>
      </p:pic>
      <p:sp>
        <p:nvSpPr>
          <p:cNvPr id="1124" name="Google Shape;1124;p41"/>
          <p:cNvSpPr txBox="1">
            <a:spLocks noGrp="1"/>
          </p:cNvSpPr>
          <p:nvPr>
            <p:ph type="ctrTitle"/>
          </p:nvPr>
        </p:nvSpPr>
        <p:spPr>
          <a:xfrm>
            <a:off x="0" y="1038959"/>
            <a:ext cx="12192000" cy="4953000"/>
          </a:xfrm>
          <a:prstGeom prst="rect">
            <a:avLst/>
          </a:prstGeom>
          <a:no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Clr>
                <a:schemeClr val="lt1"/>
              </a:buClr>
              <a:buSzPts val="2700"/>
              <a:buNone/>
            </a:pPr>
            <a:r>
              <a:rPr lang="zh-CN" sz="4000" b="1" dirty="0">
                <a:solidFill>
                  <a:schemeClr val="lt1"/>
                </a:solidFill>
                <a:latin typeface="KaiTi"/>
                <a:ea typeface="KaiTi"/>
                <a:cs typeface="KaiTi"/>
                <a:sym typeface="KaiTi"/>
              </a:rPr>
              <a:t>讚美真神萬福之根</a:t>
            </a:r>
            <a:br>
              <a:rPr lang="zh-CN" sz="4000" b="1" dirty="0">
                <a:solidFill>
                  <a:schemeClr val="lt1"/>
                </a:solidFill>
                <a:latin typeface="Corsiva"/>
                <a:ea typeface="Corsiva"/>
                <a:cs typeface="Corsiva"/>
                <a:sym typeface="Corsiva"/>
              </a:rPr>
            </a:br>
            <a:r>
              <a:rPr lang="zh-CN" sz="4000" b="1" dirty="0">
                <a:solidFill>
                  <a:schemeClr val="lt1"/>
                </a:solidFill>
                <a:latin typeface="Corsiva"/>
                <a:ea typeface="Corsiva"/>
                <a:cs typeface="Corsiva"/>
                <a:sym typeface="Corsiva"/>
              </a:rPr>
              <a:t>Praise God, from Whom all blessings flow;</a:t>
            </a:r>
            <a:br>
              <a:rPr lang="zh-CN" sz="4000" b="1" dirty="0">
                <a:solidFill>
                  <a:schemeClr val="lt1"/>
                </a:solidFill>
                <a:latin typeface="Corsiva"/>
                <a:ea typeface="Corsiva"/>
                <a:cs typeface="Corsiva"/>
                <a:sym typeface="Corsiva"/>
              </a:rPr>
            </a:br>
            <a:r>
              <a:rPr lang="zh-CN" sz="4000" b="1" dirty="0">
                <a:solidFill>
                  <a:schemeClr val="lt1"/>
                </a:solidFill>
                <a:latin typeface="KaiTi"/>
                <a:ea typeface="KaiTi"/>
                <a:cs typeface="KaiTi"/>
                <a:sym typeface="KaiTi"/>
              </a:rPr>
              <a:t>世上萬民讚美主恩</a:t>
            </a:r>
            <a:br>
              <a:rPr lang="zh-CN" sz="4000" b="1" dirty="0">
                <a:solidFill>
                  <a:schemeClr val="lt1"/>
                </a:solidFill>
                <a:latin typeface="Corsiva"/>
                <a:ea typeface="Corsiva"/>
                <a:cs typeface="Corsiva"/>
                <a:sym typeface="Corsiva"/>
              </a:rPr>
            </a:br>
            <a:r>
              <a:rPr lang="zh-CN" sz="4000" b="1" dirty="0">
                <a:solidFill>
                  <a:schemeClr val="lt1"/>
                </a:solidFill>
                <a:latin typeface="Corsiva"/>
                <a:ea typeface="Corsiva"/>
                <a:cs typeface="Corsiva"/>
                <a:sym typeface="Corsiva"/>
              </a:rPr>
              <a:t>Praise Him, all creatures here below;</a:t>
            </a:r>
            <a:br>
              <a:rPr lang="zh-CN" sz="4000" b="1" dirty="0">
                <a:solidFill>
                  <a:schemeClr val="lt1"/>
                </a:solidFill>
                <a:latin typeface="Corsiva"/>
                <a:ea typeface="Corsiva"/>
                <a:cs typeface="Corsiva"/>
                <a:sym typeface="Corsiva"/>
              </a:rPr>
            </a:br>
            <a:r>
              <a:rPr lang="zh-CN" sz="4000" b="1" dirty="0">
                <a:solidFill>
                  <a:schemeClr val="lt1"/>
                </a:solidFill>
                <a:latin typeface="KaiTi"/>
                <a:ea typeface="KaiTi"/>
                <a:cs typeface="KaiTi"/>
                <a:sym typeface="KaiTi"/>
              </a:rPr>
              <a:t>天使天軍讚美主名</a:t>
            </a:r>
            <a:br>
              <a:rPr lang="zh-CN" sz="4000" b="1" dirty="0">
                <a:solidFill>
                  <a:schemeClr val="lt1"/>
                </a:solidFill>
                <a:latin typeface="Corsiva"/>
                <a:ea typeface="Corsiva"/>
                <a:cs typeface="Corsiva"/>
                <a:sym typeface="Corsiva"/>
              </a:rPr>
            </a:br>
            <a:r>
              <a:rPr lang="zh-CN" sz="4000" b="1" dirty="0">
                <a:solidFill>
                  <a:schemeClr val="lt1"/>
                </a:solidFill>
                <a:latin typeface="Corsiva"/>
                <a:ea typeface="Corsiva"/>
                <a:cs typeface="Corsiva"/>
                <a:sym typeface="Corsiva"/>
              </a:rPr>
              <a:t>Praise Him above, ye heavenly host;</a:t>
            </a:r>
            <a:br>
              <a:rPr lang="zh-CN" sz="4000" b="1" dirty="0">
                <a:solidFill>
                  <a:schemeClr val="lt1"/>
                </a:solidFill>
                <a:latin typeface="Corsiva"/>
                <a:ea typeface="Corsiva"/>
                <a:cs typeface="Corsiva"/>
                <a:sym typeface="Corsiva"/>
              </a:rPr>
            </a:br>
            <a:r>
              <a:rPr lang="zh-CN" sz="4000" b="1" dirty="0">
                <a:solidFill>
                  <a:schemeClr val="lt1"/>
                </a:solidFill>
                <a:latin typeface="KaiTi"/>
                <a:ea typeface="KaiTi"/>
                <a:cs typeface="KaiTi"/>
                <a:sym typeface="KaiTi"/>
              </a:rPr>
              <a:t>讚美聖父聖子聖靈  阿們!</a:t>
            </a:r>
            <a:br>
              <a:rPr lang="zh-CN" sz="4000" b="1" dirty="0">
                <a:solidFill>
                  <a:schemeClr val="lt1"/>
                </a:solidFill>
                <a:latin typeface="KaiTi"/>
                <a:ea typeface="KaiTi"/>
                <a:cs typeface="KaiTi"/>
                <a:sym typeface="KaiTi"/>
              </a:rPr>
            </a:br>
            <a:r>
              <a:rPr lang="zh-CN" sz="4000" b="1" dirty="0">
                <a:solidFill>
                  <a:schemeClr val="lt1"/>
                </a:solidFill>
                <a:latin typeface="Corsiva"/>
                <a:ea typeface="Corsiva"/>
                <a:cs typeface="Corsiva"/>
                <a:sym typeface="Corsiva"/>
              </a:rPr>
              <a:t>Praise Father, Son, and Holy Ghost. Amen!</a:t>
            </a:r>
            <a:endParaRPr sz="4000" b="1" dirty="0">
              <a:solidFill>
                <a:schemeClr val="lt1"/>
              </a:solidFill>
              <a:latin typeface="Corsiva"/>
              <a:ea typeface="Corsiva"/>
              <a:cs typeface="Corsiva"/>
              <a:sym typeface="Corsiva"/>
            </a:endParaRPr>
          </a:p>
        </p:txBody>
      </p:sp>
      <p:sp>
        <p:nvSpPr>
          <p:cNvPr id="1125" name="Google Shape;1125;p41"/>
          <p:cNvSpPr txBox="1"/>
          <p:nvPr/>
        </p:nvSpPr>
        <p:spPr>
          <a:xfrm>
            <a:off x="483309" y="227012"/>
            <a:ext cx="3130435" cy="649288"/>
          </a:xfrm>
          <a:prstGeom prst="rect">
            <a:avLst/>
          </a:prstGeom>
          <a:noFill/>
          <a:ln>
            <a:noFill/>
          </a:ln>
        </p:spPr>
        <p:txBody>
          <a:bodyPr spcFirstLastPara="1" wrap="square" lIns="121900" tIns="60925" rIns="121900" bIns="6092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100"/>
              <a:buFont typeface="Arial"/>
              <a:buNone/>
              <a:tabLst/>
              <a:defRPr/>
            </a:pPr>
            <a:r>
              <a:rPr kumimoji="0" lang="zh-CN" altLang="en-US" sz="5333" b="1" i="0" u="none" strike="noStrike" kern="0" cap="none" spc="0" normalizeH="0" baseline="0" noProof="0" dirty="0">
                <a:ln>
                  <a:noFill/>
                </a:ln>
                <a:solidFill>
                  <a:srgbClr val="FFFFFF"/>
                </a:solidFill>
                <a:effectLst/>
                <a:uLnTx/>
                <a:uFillTx/>
                <a:latin typeface="KaiTi"/>
                <a:ea typeface="KaiTi"/>
                <a:cs typeface="KaiTi"/>
                <a:sym typeface="KaiTi"/>
              </a:rPr>
              <a:t>三一頌</a:t>
            </a:r>
            <a:endParaRPr kumimoji="0" sz="5333" b="1" i="0" u="none" strike="noStrike" kern="0" cap="none" spc="0" normalizeH="0" baseline="0" noProof="0" dirty="0">
              <a:ln>
                <a:noFill/>
              </a:ln>
              <a:solidFill>
                <a:srgbClr val="FFFFFF"/>
              </a:solidFill>
              <a:effectLst/>
              <a:uLnTx/>
              <a:uFillTx/>
              <a:latin typeface="KaiTi"/>
              <a:ea typeface="KaiTi"/>
              <a:cs typeface="KaiTi"/>
              <a:sym typeface="KaiTi"/>
            </a:endParaRPr>
          </a:p>
        </p:txBody>
      </p:sp>
      <p:sp>
        <p:nvSpPr>
          <p:cNvPr id="1126" name="Google Shape;1126;p41"/>
          <p:cNvSpPr txBox="1"/>
          <p:nvPr/>
        </p:nvSpPr>
        <p:spPr>
          <a:xfrm>
            <a:off x="8077200" y="6242051"/>
            <a:ext cx="2219325" cy="461963"/>
          </a:xfrm>
          <a:prstGeom prst="rect">
            <a:avLst/>
          </a:prstGeom>
          <a:noFill/>
          <a:ln>
            <a:noFill/>
          </a:ln>
        </p:spPr>
        <p:txBody>
          <a:bodyPr spcFirstLastPara="1" wrap="square" lIns="121900" tIns="60925" rIns="121900" bIns="6092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100"/>
              <a:buFont typeface="Arial"/>
              <a:buNone/>
              <a:tabLst/>
              <a:defRPr/>
            </a:pPr>
            <a:r>
              <a:rPr kumimoji="0" lang="en-US" altLang="zh-CN" sz="2800" b="0" i="0" u="none" strike="noStrike" kern="0" cap="none" spc="0" normalizeH="0" baseline="0" noProof="0">
                <a:ln>
                  <a:noFill/>
                </a:ln>
                <a:solidFill>
                  <a:srgbClr val="FFFFFF"/>
                </a:solidFill>
                <a:effectLst/>
                <a:uLnTx/>
                <a:uFillTx/>
                <a:latin typeface="Corsiva"/>
                <a:ea typeface="Corsiva"/>
                <a:cs typeface="Corsiva"/>
                <a:sym typeface="Corsiva"/>
              </a:rPr>
              <a:t>Doxology</a:t>
            </a:r>
            <a:endParaRPr kumimoji="0" sz="1867" b="0" i="0" u="none" strike="noStrike" kern="0" cap="none" spc="0" normalizeH="0" baseline="0" noProof="0">
              <a:ln>
                <a:noFill/>
              </a:ln>
              <a:solidFill>
                <a:srgbClr val="000000"/>
              </a:solidFill>
              <a:effectLst/>
              <a:uLnTx/>
              <a:uFillTx/>
              <a:latin typeface="Corsiva"/>
              <a:ea typeface="Corsiva"/>
              <a:cs typeface="Corsiva"/>
              <a:sym typeface="Corsiva"/>
            </a:endParaRPr>
          </a:p>
        </p:txBody>
      </p:sp>
      <p:pic>
        <p:nvPicPr>
          <p:cNvPr id="7" name="doxology">
            <a:hlinkClick r:id="" action="ppaction://media"/>
          </p:cNvPr>
          <p:cNvPicPr>
            <a:picLocks noChangeAspect="1"/>
          </p:cNvPicPr>
          <p:nvPr>
            <a:audioFile r:link="rId1"/>
            <p:extLst>
              <p:ext uri="{DAA4B4D4-6D71-4841-9C94-3DE7FCFB9230}">
                <p14:media xmlns:p14="http://schemas.microsoft.com/office/powerpoint/2010/main" r:embed="rId2">
                  <p14:trim end="112"/>
                </p14:media>
              </p:ext>
            </p:extLst>
          </p:nvPr>
        </p:nvPicPr>
        <p:blipFill>
          <a:blip r:embed="rId6" cstate="print"/>
          <a:stretch>
            <a:fillRect/>
          </a:stretch>
        </p:blipFill>
        <p:spPr>
          <a:xfrm>
            <a:off x="646611" y="6022983"/>
            <a:ext cx="609600" cy="609600"/>
          </a:xfrm>
          <a:prstGeom prst="rect">
            <a:avLst/>
          </a:prstGeom>
        </p:spPr>
      </p:pic>
    </p:spTree>
    <p:extLst>
      <p:ext uri="{BB962C8B-B14F-4D97-AF65-F5344CB8AC3E}">
        <p14:creationId xmlns:p14="http://schemas.microsoft.com/office/powerpoint/2010/main" val="395653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03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pic>
        <p:nvPicPr>
          <p:cNvPr id="1133" name="Google Shape;1133;p42" descr="http://www.village-missions.org/partner/prayer-spotlight/wp-content/uploads/2013/07/praisethelord.jpg"/>
          <p:cNvPicPr preferRelativeResize="0"/>
          <p:nvPr/>
        </p:nvPicPr>
        <p:blipFill rotWithShape="1">
          <a:blip r:embed="rId3">
            <a:alphaModFix/>
          </a:blip>
          <a:srcRect l="5771" r="24985" b="22413"/>
          <a:stretch/>
        </p:blipFill>
        <p:spPr>
          <a:xfrm>
            <a:off x="1" y="0"/>
            <a:ext cx="12201524" cy="6858000"/>
          </a:xfrm>
          <a:prstGeom prst="rect">
            <a:avLst/>
          </a:prstGeom>
          <a:noFill/>
          <a:ln>
            <a:noFill/>
          </a:ln>
        </p:spPr>
      </p:pic>
      <p:sp>
        <p:nvSpPr>
          <p:cNvPr id="1134" name="Google Shape;1134;p42"/>
          <p:cNvSpPr txBox="1"/>
          <p:nvPr/>
        </p:nvSpPr>
        <p:spPr>
          <a:xfrm>
            <a:off x="1" y="1739901"/>
            <a:ext cx="12191999" cy="2679700"/>
          </a:xfrm>
          <a:prstGeom prst="rect">
            <a:avLst/>
          </a:prstGeom>
          <a:noFill/>
          <a:ln>
            <a:noFill/>
          </a:ln>
          <a:effectLst>
            <a:outerShdw blurRad="25400">
              <a:srgbClr val="000000">
                <a:alpha val="45490"/>
              </a:srgbClr>
            </a:outerShdw>
          </a:effectLst>
        </p:spPr>
        <p:txBody>
          <a:bodyPr spcFirstLastPara="1" wrap="square" lIns="121900" tIns="60925" rIns="121900" bIns="6092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4500"/>
              <a:buFont typeface="Corsiva"/>
              <a:buNone/>
              <a:tabLst/>
              <a:defRPr/>
            </a:pPr>
            <a:r>
              <a:rPr kumimoji="0" lang="zh-CN" altLang="en-US" sz="8000" b="0" i="0" u="none" strike="noStrike" kern="0" cap="none" spc="0" normalizeH="0" baseline="0" noProof="0" dirty="0">
                <a:ln>
                  <a:noFill/>
                </a:ln>
                <a:solidFill>
                  <a:srgbClr val="FFFFFF"/>
                </a:solidFill>
                <a:effectLst/>
                <a:uLnTx/>
                <a:uFillTx/>
                <a:latin typeface="KaiTi"/>
                <a:ea typeface="KaiTi"/>
                <a:cs typeface="KaiTi"/>
                <a:sym typeface="KaiTi"/>
              </a:rPr>
              <a:t>祝福</a:t>
            </a:r>
            <a:br>
              <a:rPr kumimoji="0" lang="zh-CN" altLang="en-US" sz="8000" b="0" i="0" u="none" strike="noStrike" kern="0" cap="none" spc="0" normalizeH="0" baseline="0" noProof="0" dirty="0">
                <a:ln>
                  <a:noFill/>
                </a:ln>
                <a:solidFill>
                  <a:srgbClr val="FFFFFF"/>
                </a:solidFill>
                <a:effectLst/>
                <a:uLnTx/>
                <a:uFillTx/>
                <a:latin typeface="Corsiva"/>
                <a:ea typeface="Corsiva"/>
                <a:cs typeface="Corsiva"/>
                <a:sym typeface="Corsiva"/>
              </a:rPr>
            </a:br>
            <a:r>
              <a:rPr kumimoji="0" lang="en-US" altLang="zh-CN" sz="8000" b="0" i="0" u="none" strike="noStrike" kern="0" cap="none" spc="0" normalizeH="0" baseline="0" noProof="0" dirty="0">
                <a:ln>
                  <a:noFill/>
                </a:ln>
                <a:solidFill>
                  <a:srgbClr val="FFFFFF"/>
                </a:solidFill>
                <a:effectLst/>
                <a:uLnTx/>
                <a:uFillTx/>
                <a:latin typeface="Corsiva"/>
                <a:ea typeface="Corsiva"/>
                <a:cs typeface="Corsiva"/>
                <a:sym typeface="Corsiva"/>
              </a:rPr>
              <a:t>Blessing Prayer</a:t>
            </a:r>
            <a:endParaRPr kumimoji="0" sz="8000" b="0" i="0" u="none" strike="noStrike" kern="0" cap="none" spc="0" normalizeH="0" baseline="0" noProof="0" dirty="0">
              <a:ln>
                <a:noFill/>
              </a:ln>
              <a:solidFill>
                <a:srgbClr val="000000"/>
              </a:solidFill>
              <a:effectLst/>
              <a:uLnTx/>
              <a:uFillTx/>
              <a:latin typeface="Corsiva"/>
              <a:ea typeface="Corsiva"/>
              <a:cs typeface="Corsiva"/>
              <a:sym typeface="Corsiva"/>
            </a:endParaRPr>
          </a:p>
        </p:txBody>
      </p:sp>
    </p:spTree>
    <p:extLst>
      <p:ext uri="{BB962C8B-B14F-4D97-AF65-F5344CB8AC3E}">
        <p14:creationId xmlns:p14="http://schemas.microsoft.com/office/powerpoint/2010/main" val="1097390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911"/>
        <p:cNvGrpSpPr/>
        <p:nvPr/>
      </p:nvGrpSpPr>
      <p:grpSpPr>
        <a:xfrm>
          <a:off x="0" y="0"/>
          <a:ext cx="0" cy="0"/>
          <a:chOff x="0" y="0"/>
          <a:chExt cx="0" cy="0"/>
        </a:xfrm>
      </p:grpSpPr>
      <p:sp>
        <p:nvSpPr>
          <p:cNvPr id="912" name="Google Shape;912;p6"/>
          <p:cNvSpPr/>
          <p:nvPr/>
        </p:nvSpPr>
        <p:spPr>
          <a:xfrm>
            <a:off x="1528032" y="143075"/>
            <a:ext cx="9135936" cy="637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13" name="Google Shape;913;p6"/>
          <p:cNvSpPr txBox="1"/>
          <p:nvPr/>
        </p:nvSpPr>
        <p:spPr>
          <a:xfrm>
            <a:off x="1557583" y="143075"/>
            <a:ext cx="9076834" cy="6372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3200"/>
              <a:buFont typeface="Arial"/>
              <a:buNone/>
              <a:tabLst/>
              <a:defRPr/>
            </a:pPr>
            <a:r>
              <a:rPr kumimoji="0" lang="zh-TW" altLang="en-US" sz="4250" b="1" i="0" u="none" strike="noStrike" kern="0" cap="none" spc="0" normalizeH="0" baseline="0" noProof="0" dirty="0">
                <a:ln>
                  <a:noFill/>
                </a:ln>
                <a:solidFill>
                  <a:srgbClr val="000000"/>
                </a:solidFill>
                <a:effectLst/>
                <a:uLnTx/>
                <a:uFillTx/>
                <a:latin typeface="KaiTi" panose="02010609060101010101" pitchFamily="49" charset="-122"/>
                <a:ea typeface="KaiTi" panose="02010609060101010101" pitchFamily="49" charset="-122"/>
                <a:cs typeface="Times New Roman"/>
                <a:sym typeface="Times New Roman"/>
              </a:rPr>
              <a:t>‪‪詩篇 </a:t>
            </a:r>
            <a:r>
              <a:rPr kumimoji="0" lang="en-US" altLang="zh-TW" sz="4250" b="1" i="0" u="none" strike="noStrike" kern="0" cap="none" spc="0" normalizeH="0" baseline="0" noProof="0" dirty="0">
                <a:ln>
                  <a:noFill/>
                </a:ln>
                <a:solidFill>
                  <a:srgbClr val="000000"/>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Times New Roman"/>
              </a:rPr>
              <a:t>Psalms 111</a:t>
            </a:r>
            <a:endParaRPr kumimoji="0" sz="4250" b="1" i="0" u="none" strike="noStrike" kern="0" cap="none" spc="0" normalizeH="0" baseline="0" noProof="0" dirty="0">
              <a:ln>
                <a:noFill/>
              </a:ln>
              <a:solidFill>
                <a:srgbClr val="000000"/>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Corsiva"/>
            </a:endParaRPr>
          </a:p>
        </p:txBody>
      </p:sp>
      <p:sp>
        <p:nvSpPr>
          <p:cNvPr id="914" name="Google Shape;914;p6"/>
          <p:cNvSpPr txBox="1"/>
          <p:nvPr/>
        </p:nvSpPr>
        <p:spPr>
          <a:xfrm>
            <a:off x="279000" y="984265"/>
            <a:ext cx="11913000" cy="543529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2000"/>
              </a:lnSpc>
              <a:spcBef>
                <a:spcPts val="0"/>
              </a:spcBef>
              <a:spcAft>
                <a:spcPts val="0"/>
              </a:spcAft>
              <a:buClr>
                <a:srgbClr val="000000"/>
              </a:buClr>
              <a:buSzTx/>
              <a:buFont typeface="Arial"/>
              <a:buNone/>
              <a:tabLst/>
              <a:defRPr/>
            </a:pPr>
            <a:r>
              <a:rPr kumimoji="0" lang="en-US" altLang="zh-TW" sz="40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rPr>
              <a:t>1 </a:t>
            </a:r>
            <a:r>
              <a:rPr kumimoji="0" lang="zh-TW" altLang="en-US" sz="40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rPr>
              <a:t>你們要讚美耶和華！我要在正直人的大會中，並公會中，一心稱謝耶和華。</a:t>
            </a:r>
          </a:p>
          <a:p>
            <a:pPr marL="0" marR="0" lvl="0" indent="0" algn="l" defTabSz="914400" rtl="0" eaLnBrk="1" fontAlgn="auto" latinLnBrk="0" hangingPunct="1">
              <a:lnSpc>
                <a:spcPct val="112000"/>
              </a:lnSpc>
              <a:spcBef>
                <a:spcPts val="0"/>
              </a:spcBef>
              <a:spcAft>
                <a:spcPts val="0"/>
              </a:spcAft>
              <a:buClr>
                <a:srgbClr val="000000"/>
              </a:buClr>
              <a:buSzTx/>
              <a:buFont typeface="Arial"/>
              <a:buNone/>
              <a:tabLst/>
              <a:defRPr/>
            </a:pPr>
            <a:r>
              <a:rPr kumimoji="0" lang="en-US" altLang="zh-TW" sz="40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rPr>
              <a:t>2 </a:t>
            </a:r>
            <a:r>
              <a:rPr kumimoji="0" lang="zh-TW" altLang="en-US" sz="40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rPr>
              <a:t>耶和華的作為本為大；凡喜愛的都必考察。</a:t>
            </a:r>
          </a:p>
          <a:p>
            <a:pPr marL="0" marR="0" lvl="0" indent="0" algn="l" defTabSz="914400" rtl="0" eaLnBrk="1" fontAlgn="auto" latinLnBrk="0" hangingPunct="1">
              <a:lnSpc>
                <a:spcPct val="112000"/>
              </a:lnSpc>
              <a:spcBef>
                <a:spcPts val="0"/>
              </a:spcBef>
              <a:spcAft>
                <a:spcPts val="0"/>
              </a:spcAft>
              <a:buClr>
                <a:srgbClr val="000000"/>
              </a:buClr>
              <a:buSzTx/>
              <a:buFont typeface="Arial"/>
              <a:buNone/>
              <a:tabLst/>
              <a:defRPr/>
            </a:pPr>
            <a:r>
              <a:rPr kumimoji="0" lang="en-US" altLang="zh-TW" sz="40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rPr>
              <a:t>3 </a:t>
            </a:r>
            <a:r>
              <a:rPr kumimoji="0" lang="zh-TW" altLang="en-US" sz="40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rPr>
              <a:t>他所行的是尊榮和威嚴；他的公義存到永遠。</a:t>
            </a:r>
            <a:endParaRPr kumimoji="0" lang="en-US" altLang="zh-TW" sz="40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endParaRPr>
          </a:p>
          <a:p>
            <a:pPr marL="0" marR="0" lvl="0" indent="0" algn="l" defTabSz="914400" rtl="0" eaLnBrk="1" fontAlgn="auto" latinLnBrk="0" hangingPunct="1">
              <a:lnSpc>
                <a:spcPct val="112000"/>
              </a:lnSpc>
              <a:spcBef>
                <a:spcPts val="0"/>
              </a:spcBef>
              <a:spcAft>
                <a:spcPts val="0"/>
              </a:spcAft>
              <a:buClr>
                <a:srgbClr val="000000"/>
              </a:buClr>
              <a:buSzTx/>
              <a:buFont typeface="Arial"/>
              <a:buNone/>
              <a:tabLst/>
              <a:defRPr/>
            </a:pPr>
            <a:r>
              <a:rPr kumimoji="0" lang="en-US" altLang="zh-TW" sz="3000" b="0" i="0" u="none" strike="noStrike" kern="0" cap="none" spc="0" normalizeH="0" baseline="0" noProof="0" dirty="0">
                <a:ln>
                  <a:noFill/>
                </a:ln>
                <a:solidFill>
                  <a:srgbClr val="FFFFFF"/>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Noto Sans TC"/>
              </a:rPr>
              <a:t>1 Praise the Lord. I will extol the Lord with all my heart in the council of the upright and in the assembly.</a:t>
            </a:r>
          </a:p>
          <a:p>
            <a:pPr marL="0" marR="0" lvl="0" indent="0" algn="l" defTabSz="914400" rtl="0" eaLnBrk="1" fontAlgn="auto" latinLnBrk="0" hangingPunct="1">
              <a:lnSpc>
                <a:spcPct val="112000"/>
              </a:lnSpc>
              <a:spcBef>
                <a:spcPts val="0"/>
              </a:spcBef>
              <a:spcAft>
                <a:spcPts val="0"/>
              </a:spcAft>
              <a:buClr>
                <a:srgbClr val="000000"/>
              </a:buClr>
              <a:buSzTx/>
              <a:buFont typeface="Arial"/>
              <a:buNone/>
              <a:tabLst/>
              <a:defRPr/>
            </a:pPr>
            <a:r>
              <a:rPr kumimoji="0" lang="en-US" altLang="zh-TW" sz="3000" b="0" i="0" u="none" strike="noStrike" kern="0" cap="none" spc="0" normalizeH="0" baseline="0" noProof="0" dirty="0">
                <a:ln>
                  <a:noFill/>
                </a:ln>
                <a:solidFill>
                  <a:srgbClr val="FFFFFF"/>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Noto Sans TC"/>
              </a:rPr>
              <a:t>2 Great are the works of the Lord; they are pondered by all who delight in them.</a:t>
            </a:r>
          </a:p>
          <a:p>
            <a:pPr marL="0" marR="0" lvl="0" indent="0" algn="l" defTabSz="914400" rtl="0" eaLnBrk="1" fontAlgn="auto" latinLnBrk="0" hangingPunct="1">
              <a:lnSpc>
                <a:spcPct val="112000"/>
              </a:lnSpc>
              <a:spcBef>
                <a:spcPts val="0"/>
              </a:spcBef>
              <a:spcAft>
                <a:spcPts val="0"/>
              </a:spcAft>
              <a:buClr>
                <a:srgbClr val="000000"/>
              </a:buClr>
              <a:buSzTx/>
              <a:buFont typeface="Arial"/>
              <a:buNone/>
              <a:tabLst/>
              <a:defRPr/>
            </a:pPr>
            <a:r>
              <a:rPr kumimoji="0" lang="en-US" altLang="zh-TW" sz="3000" b="0" i="0" u="none" strike="noStrike" kern="0" cap="none" spc="0" normalizeH="0" baseline="0" noProof="0" dirty="0">
                <a:ln>
                  <a:noFill/>
                </a:ln>
                <a:solidFill>
                  <a:srgbClr val="FFFFFF"/>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Noto Sans TC"/>
              </a:rPr>
              <a:t>3 Glorious and majestic are his deeds, and his righteousness endures forever.</a:t>
            </a:r>
            <a:endParaRPr kumimoji="0" lang="zh-TW" altLang="en-US" sz="3000" b="0" i="0" u="none" strike="noStrike" kern="0" cap="none" spc="0" normalizeH="0" baseline="0" noProof="0" dirty="0">
              <a:ln>
                <a:noFill/>
              </a:ln>
              <a:solidFill>
                <a:srgbClr val="FFFFFF"/>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Noto Sans TC"/>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pic>
        <p:nvPicPr>
          <p:cNvPr id="1139" name="Google Shape;1139;p43" descr="http://204.16.129.115/wp-content/uploads/2012/06/OpenBibleLightRays.jp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40" name="Google Shape;1140;p43"/>
          <p:cNvSpPr txBox="1">
            <a:spLocks noGrp="1"/>
          </p:cNvSpPr>
          <p:nvPr>
            <p:ph type="ctrTitle"/>
          </p:nvPr>
        </p:nvSpPr>
        <p:spPr>
          <a:xfrm>
            <a:off x="293969" y="993775"/>
            <a:ext cx="11529639" cy="3981295"/>
          </a:xfrm>
          <a:prstGeom prst="rect">
            <a:avLst/>
          </a:prstGeom>
          <a:no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Clr>
                <a:srgbClr val="FFFF00"/>
              </a:buClr>
              <a:buSzPts val="2667"/>
              <a:buNone/>
            </a:pPr>
            <a:r>
              <a:rPr lang="zh-CN" sz="2667" b="1" dirty="0">
                <a:solidFill>
                  <a:srgbClr val="FFFF00"/>
                </a:solidFill>
                <a:latin typeface="KaiTi"/>
                <a:ea typeface="KaiTi"/>
                <a:cs typeface="KaiTi"/>
                <a:sym typeface="KaiTi"/>
              </a:rPr>
              <a:t>我們在天上的父：願人都尊你的名為聖。願你的國降臨；</a:t>
            </a:r>
            <a:br>
              <a:rPr lang="zh-CN" sz="2667" b="1" dirty="0">
                <a:latin typeface="KaiTi"/>
                <a:ea typeface="KaiTi"/>
                <a:cs typeface="KaiTi"/>
                <a:sym typeface="KaiTi"/>
              </a:rPr>
            </a:br>
            <a:r>
              <a:rPr lang="zh-CN" sz="2667" b="1" dirty="0">
                <a:solidFill>
                  <a:srgbClr val="FFFF00"/>
                </a:solidFill>
                <a:latin typeface="KaiTi"/>
                <a:ea typeface="KaiTi"/>
                <a:cs typeface="KaiTi"/>
                <a:sym typeface="KaiTi"/>
              </a:rPr>
              <a:t>願你的旨意行在地上，如同行在天上。我們日用的飲食，</a:t>
            </a:r>
            <a:br>
              <a:rPr lang="zh-CN" sz="2667" b="1" dirty="0">
                <a:latin typeface="KaiTi"/>
                <a:ea typeface="KaiTi"/>
                <a:cs typeface="KaiTi"/>
                <a:sym typeface="KaiTi"/>
              </a:rPr>
            </a:br>
            <a:r>
              <a:rPr lang="zh-CN" sz="2667" b="1" dirty="0">
                <a:solidFill>
                  <a:srgbClr val="FFFF00"/>
                </a:solidFill>
                <a:latin typeface="KaiTi"/>
                <a:ea typeface="KaiTi"/>
                <a:cs typeface="KaiTi"/>
                <a:sym typeface="KaiTi"/>
              </a:rPr>
              <a:t>今日賜給我們。免我們的債，如同我們免了人的債。</a:t>
            </a:r>
            <a:br>
              <a:rPr lang="zh-CN" sz="2667" b="1" dirty="0">
                <a:latin typeface="KaiTi"/>
                <a:ea typeface="KaiTi"/>
                <a:cs typeface="KaiTi"/>
                <a:sym typeface="KaiTi"/>
              </a:rPr>
            </a:br>
            <a:r>
              <a:rPr lang="zh-CN" sz="2667" b="1" dirty="0">
                <a:solidFill>
                  <a:srgbClr val="FFFF00"/>
                </a:solidFill>
                <a:latin typeface="KaiTi"/>
                <a:ea typeface="KaiTi"/>
                <a:cs typeface="KaiTi"/>
                <a:sym typeface="KaiTi"/>
              </a:rPr>
              <a:t>不叫我們遇見試探；救我們脫離兇惡。</a:t>
            </a:r>
            <a:br>
              <a:rPr lang="zh-CN" sz="2667" b="1" dirty="0">
                <a:latin typeface="KaiTi"/>
                <a:ea typeface="KaiTi"/>
                <a:cs typeface="KaiTi"/>
                <a:sym typeface="KaiTi"/>
              </a:rPr>
            </a:br>
            <a:r>
              <a:rPr lang="zh-CN" sz="2667" b="1" dirty="0">
                <a:solidFill>
                  <a:srgbClr val="FFFF00"/>
                </a:solidFill>
                <a:latin typeface="KaiTi"/>
                <a:ea typeface="KaiTi"/>
                <a:cs typeface="KaiTi"/>
                <a:sym typeface="KaiTi"/>
              </a:rPr>
              <a:t>因為國度、權柄、榮耀，全是你的，直到永遠。阿們！</a:t>
            </a:r>
            <a:br>
              <a:rPr lang="zh-CN" sz="2667" b="1" dirty="0">
                <a:solidFill>
                  <a:srgbClr val="FFFF00"/>
                </a:solidFill>
                <a:latin typeface="KaiTi"/>
                <a:ea typeface="KaiTi"/>
                <a:cs typeface="KaiTi"/>
                <a:sym typeface="KaiTi"/>
              </a:rPr>
            </a:br>
            <a:r>
              <a:rPr lang="zh-CN" sz="667" b="1" dirty="0">
                <a:solidFill>
                  <a:srgbClr val="FFFF00"/>
                </a:solidFill>
                <a:latin typeface="KaiTi"/>
                <a:ea typeface="KaiTi"/>
                <a:cs typeface="KaiTi"/>
                <a:sym typeface="KaiTi"/>
              </a:rPr>
              <a:t>  </a:t>
            </a:r>
            <a:br>
              <a:rPr lang="zh-CN" sz="2400" b="1" dirty="0">
                <a:latin typeface="KaiTi"/>
                <a:ea typeface="KaiTi"/>
                <a:cs typeface="KaiTi"/>
                <a:sym typeface="KaiTi"/>
              </a:rPr>
            </a:br>
            <a:r>
              <a:rPr lang="zh-CN" sz="2400" b="1" dirty="0">
                <a:solidFill>
                  <a:schemeClr val="lt1"/>
                </a:solidFill>
                <a:latin typeface="Times New Roman"/>
                <a:ea typeface="Times New Roman"/>
                <a:cs typeface="Times New Roman"/>
                <a:sym typeface="Times New Roman"/>
              </a:rPr>
              <a:t>Our Father in heaven,  hallowed be Your name. Your kingdom come,</a:t>
            </a:r>
            <a:br>
              <a:rPr lang="zh-CN" sz="2400" b="1" dirty="0">
                <a:latin typeface="Times New Roman"/>
                <a:ea typeface="Times New Roman"/>
                <a:cs typeface="Times New Roman"/>
                <a:sym typeface="Times New Roman"/>
              </a:rPr>
            </a:br>
            <a:r>
              <a:rPr lang="zh-CN" sz="2400" b="1" dirty="0">
                <a:solidFill>
                  <a:schemeClr val="lt1"/>
                </a:solidFill>
                <a:latin typeface="Times New Roman"/>
                <a:ea typeface="Times New Roman"/>
                <a:cs typeface="Times New Roman"/>
                <a:sym typeface="Times New Roman"/>
              </a:rPr>
              <a:t>Your will be done, On earth as it is in heaven. Give us today our daily bread. </a:t>
            </a:r>
            <a:br>
              <a:rPr lang="zh-CN" sz="2400" b="1" dirty="0">
                <a:solidFill>
                  <a:schemeClr val="lt1"/>
                </a:solidFill>
                <a:latin typeface="Times New Roman"/>
                <a:ea typeface="Times New Roman"/>
                <a:cs typeface="Times New Roman"/>
                <a:sym typeface="Times New Roman"/>
              </a:rPr>
            </a:br>
            <a:r>
              <a:rPr lang="zh-CN" sz="2400" b="1" dirty="0">
                <a:solidFill>
                  <a:schemeClr val="lt1"/>
                </a:solidFill>
                <a:latin typeface="Times New Roman"/>
                <a:ea typeface="Times New Roman"/>
                <a:cs typeface="Times New Roman"/>
                <a:sym typeface="Times New Roman"/>
              </a:rPr>
              <a:t>And forgive us our debts, as we also have forgiven our debtors. </a:t>
            </a:r>
            <a:br>
              <a:rPr lang="zh-CN" sz="2400" b="1" dirty="0">
                <a:latin typeface="Times New Roman"/>
                <a:ea typeface="Times New Roman"/>
                <a:cs typeface="Times New Roman"/>
                <a:sym typeface="Times New Roman"/>
              </a:rPr>
            </a:br>
            <a:r>
              <a:rPr lang="zh-CN" sz="2400" b="1" dirty="0">
                <a:solidFill>
                  <a:schemeClr val="lt1"/>
                </a:solidFill>
                <a:latin typeface="Times New Roman"/>
                <a:ea typeface="Times New Roman"/>
                <a:cs typeface="Times New Roman"/>
                <a:sym typeface="Times New Roman"/>
              </a:rPr>
              <a:t>And lead us not into temptation, but deliver us from the evil one.</a:t>
            </a:r>
            <a:br>
              <a:rPr lang="zh-CN" sz="2400" b="1" dirty="0">
                <a:latin typeface="Times New Roman"/>
                <a:ea typeface="Times New Roman"/>
                <a:cs typeface="Times New Roman"/>
                <a:sym typeface="Times New Roman"/>
              </a:rPr>
            </a:br>
            <a:r>
              <a:rPr lang="zh-CN" sz="2400" b="1" dirty="0">
                <a:solidFill>
                  <a:schemeClr val="lt1"/>
                </a:solidFill>
                <a:latin typeface="Times New Roman"/>
                <a:ea typeface="Times New Roman"/>
                <a:cs typeface="Times New Roman"/>
                <a:sym typeface="Times New Roman"/>
              </a:rPr>
              <a:t>For Yours is the kingdom and the power and the glory forever. Amen.</a:t>
            </a:r>
            <a:endParaRPr sz="2400" b="1" dirty="0">
              <a:solidFill>
                <a:schemeClr val="lt1"/>
              </a:solidFill>
              <a:latin typeface="Times New Roman"/>
              <a:ea typeface="Times New Roman"/>
              <a:cs typeface="Times New Roman"/>
              <a:sym typeface="Times New Roman"/>
            </a:endParaRPr>
          </a:p>
        </p:txBody>
      </p:sp>
      <p:sp>
        <p:nvSpPr>
          <p:cNvPr id="1141" name="Google Shape;1141;p43"/>
          <p:cNvSpPr txBox="1"/>
          <p:nvPr/>
        </p:nvSpPr>
        <p:spPr>
          <a:xfrm>
            <a:off x="3810001" y="533400"/>
            <a:ext cx="4472940" cy="462280"/>
          </a:xfrm>
          <a:prstGeom prst="rect">
            <a:avLst/>
          </a:prstGeom>
          <a:noFill/>
          <a:ln>
            <a:noFill/>
          </a:ln>
        </p:spPr>
        <p:txBody>
          <a:bodyPr spcFirstLastPara="1" wrap="square" lIns="121900" tIns="60925" rIns="121900" bIns="609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500"/>
              <a:buFont typeface="Arial"/>
              <a:buNone/>
              <a:tabLst/>
              <a:defRPr/>
            </a:pPr>
            <a:r>
              <a:rPr kumimoji="0" lang="en-US" altLang="zh-CN" sz="2000" b="1"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The Lord’s Prayer (Matt. 6: 9-13)</a:t>
            </a: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43"/>
          <p:cNvSpPr txBox="1"/>
          <p:nvPr/>
        </p:nvSpPr>
        <p:spPr>
          <a:xfrm>
            <a:off x="4410076" y="188914"/>
            <a:ext cx="3743325" cy="460375"/>
          </a:xfrm>
          <a:prstGeom prst="rect">
            <a:avLst/>
          </a:prstGeom>
          <a:noFill/>
          <a:ln>
            <a:noFill/>
          </a:ln>
        </p:spPr>
        <p:txBody>
          <a:bodyPr spcFirstLastPara="1" wrap="square" lIns="121900" tIns="60925" rIns="121900" bIns="60925" anchor="ctr" anchorCtr="0">
            <a:noAutofit/>
          </a:bodyPr>
          <a:lstStyle/>
          <a:p>
            <a:pPr marL="0" marR="0" lvl="0" indent="0" algn="ctr" defTabSz="914400" rtl="0" eaLnBrk="1" fontAlgn="auto" latinLnBrk="0" hangingPunct="1">
              <a:lnSpc>
                <a:spcPct val="90000"/>
              </a:lnSpc>
              <a:spcBef>
                <a:spcPts val="0"/>
              </a:spcBef>
              <a:spcAft>
                <a:spcPts val="0"/>
              </a:spcAft>
              <a:buClr>
                <a:srgbClr val="FFFF00"/>
              </a:buClr>
              <a:buSzPts val="2100"/>
              <a:buFont typeface="Arial"/>
              <a:buNone/>
              <a:tabLst/>
              <a:defRPr/>
            </a:pPr>
            <a:r>
              <a:rPr kumimoji="0" lang="zh-CN" altLang="en-US" sz="3200" b="1" i="0" u="none" strike="noStrike" kern="0" cap="none" spc="0" normalizeH="0" baseline="0" noProof="0" dirty="0">
                <a:ln>
                  <a:noFill/>
                </a:ln>
                <a:solidFill>
                  <a:srgbClr val="FFFF00"/>
                </a:solidFill>
                <a:effectLst/>
                <a:uLnTx/>
                <a:uFillTx/>
                <a:latin typeface="KaiTi"/>
                <a:ea typeface="KaiTi"/>
                <a:cs typeface="KaiTi"/>
                <a:sym typeface="KaiTi"/>
              </a:rPr>
              <a:t>主禱文</a:t>
            </a:r>
            <a:r>
              <a:rPr kumimoji="0" lang="zh-CN" altLang="en-US" sz="2800" b="1" i="0" u="none" strike="noStrike" kern="0" cap="none" spc="0" normalizeH="0" baseline="0" noProof="0" dirty="0">
                <a:ln>
                  <a:noFill/>
                </a:ln>
                <a:solidFill>
                  <a:srgbClr val="FFFF00"/>
                </a:solidFill>
                <a:effectLst/>
                <a:uLnTx/>
                <a:uFillTx/>
                <a:latin typeface="KaiTi"/>
                <a:ea typeface="KaiTi"/>
                <a:cs typeface="KaiTi"/>
                <a:sym typeface="KaiTi"/>
              </a:rPr>
              <a:t>（太</a:t>
            </a:r>
            <a:r>
              <a:rPr kumimoji="0" lang="en-US" altLang="zh-CN" sz="2800" b="1" i="0" u="none" strike="noStrike" kern="0" cap="none" spc="0" normalizeH="0" baseline="0" noProof="0" dirty="0">
                <a:ln>
                  <a:noFill/>
                </a:ln>
                <a:solidFill>
                  <a:srgbClr val="FFFF00"/>
                </a:solidFill>
                <a:effectLst/>
                <a:uLnTx/>
                <a:uFillTx/>
                <a:latin typeface="Times New Roman"/>
                <a:ea typeface="Times New Roman"/>
                <a:cs typeface="Times New Roman"/>
                <a:sym typeface="Times New Roman"/>
              </a:rPr>
              <a:t>6</a:t>
            </a:r>
            <a:r>
              <a:rPr kumimoji="0" lang="zh-CN" altLang="en-US" sz="2800" b="1" i="0" u="none" strike="noStrike" kern="0" cap="none" spc="0" normalizeH="0" baseline="0" noProof="0" dirty="0">
                <a:ln>
                  <a:noFill/>
                </a:ln>
                <a:solidFill>
                  <a:srgbClr val="FFFF00"/>
                </a:solidFill>
                <a:effectLst/>
                <a:uLnTx/>
                <a:uFillTx/>
                <a:latin typeface="Times New Roman"/>
                <a:ea typeface="Times New Roman"/>
                <a:cs typeface="Times New Roman"/>
                <a:sym typeface="Times New Roman"/>
              </a:rPr>
              <a:t>：</a:t>
            </a:r>
            <a:r>
              <a:rPr kumimoji="0" lang="en-US" altLang="zh-CN" sz="2800" b="1" i="0" u="none" strike="noStrike" kern="0" cap="none" spc="0" normalizeH="0" baseline="0" noProof="0" dirty="0">
                <a:ln>
                  <a:noFill/>
                </a:ln>
                <a:solidFill>
                  <a:srgbClr val="FFFF00"/>
                </a:solidFill>
                <a:effectLst/>
                <a:uLnTx/>
                <a:uFillTx/>
                <a:latin typeface="Times New Roman"/>
                <a:ea typeface="Times New Roman"/>
                <a:cs typeface="Times New Roman"/>
                <a:sym typeface="Times New Roman"/>
              </a:rPr>
              <a:t>9-13</a:t>
            </a:r>
            <a:r>
              <a:rPr kumimoji="0" lang="zh-CN" altLang="en-US" sz="2800" b="1" i="0" u="none" strike="noStrike" kern="0" cap="none" spc="0" normalizeH="0" baseline="0" noProof="0" dirty="0">
                <a:ln>
                  <a:noFill/>
                </a:ln>
                <a:solidFill>
                  <a:srgbClr val="FFFF00"/>
                </a:solidFill>
                <a:effectLst/>
                <a:uLnTx/>
                <a:uFillTx/>
                <a:latin typeface="Times New Roman"/>
                <a:ea typeface="Times New Roman"/>
                <a:cs typeface="Times New Roman"/>
                <a:sym typeface="Times New Roman"/>
              </a:rPr>
              <a:t>）</a:t>
            </a: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839612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7" name="Google Shape;1147;p44"/>
          <p:cNvSpPr txBox="1">
            <a:spLocks noGrp="1"/>
          </p:cNvSpPr>
          <p:nvPr>
            <p:ph type="title"/>
          </p:nvPr>
        </p:nvSpPr>
        <p:spPr>
          <a:xfrm>
            <a:off x="609600" y="274639"/>
            <a:ext cx="10972800" cy="1143000"/>
          </a:xfrm>
          <a:prstGeom prst="rect">
            <a:avLst/>
          </a:prstGeom>
          <a:noFill/>
          <a:ln>
            <a:noFill/>
          </a:ln>
        </p:spPr>
        <p:txBody>
          <a:bodyPr spcFirstLastPara="1" wrap="square" lIns="91325" tIns="45675" rIns="91325" bIns="45675" anchor="ctr" anchorCtr="0">
            <a:noAutofit/>
          </a:bodyPr>
          <a:lstStyle/>
          <a:p>
            <a:pPr marL="0" lvl="0" indent="0" algn="ctr" rtl="0">
              <a:spcBef>
                <a:spcPts val="0"/>
              </a:spcBef>
              <a:spcAft>
                <a:spcPts val="0"/>
              </a:spcAft>
              <a:buNone/>
            </a:pPr>
            <a:endParaRPr/>
          </a:p>
        </p:txBody>
      </p:sp>
      <p:sp>
        <p:nvSpPr>
          <p:cNvPr id="1148" name="Google Shape;1148;p44"/>
          <p:cNvSpPr txBox="1">
            <a:spLocks noGrp="1"/>
          </p:cNvSpPr>
          <p:nvPr>
            <p:ph type="body" idx="1"/>
          </p:nvPr>
        </p:nvSpPr>
        <p:spPr>
          <a:xfrm>
            <a:off x="609600" y="1600203"/>
            <a:ext cx="10972800" cy="4525963"/>
          </a:xfrm>
          <a:prstGeom prst="rect">
            <a:avLst/>
          </a:prstGeom>
          <a:noFill/>
          <a:ln>
            <a:noFill/>
          </a:ln>
        </p:spPr>
        <p:txBody>
          <a:bodyPr spcFirstLastPara="1" wrap="square" lIns="91325" tIns="45675" rIns="91325" bIns="45675" anchor="t" anchorCtr="0">
            <a:noAutofit/>
          </a:bodyPr>
          <a:lstStyle/>
          <a:p>
            <a:pPr marL="333366" lvl="0" indent="-130165" algn="l" rtl="0">
              <a:spcBef>
                <a:spcPts val="0"/>
              </a:spcBef>
              <a:spcAft>
                <a:spcPts val="0"/>
              </a:spcAft>
              <a:buClr>
                <a:schemeClr val="dk1"/>
              </a:buClr>
              <a:buSzPts val="3200"/>
              <a:buFont typeface="Arial"/>
              <a:buNone/>
            </a:pPr>
            <a:endParaRPr/>
          </a:p>
        </p:txBody>
      </p:sp>
      <p:pic>
        <p:nvPicPr>
          <p:cNvPr id="1149" name="Google Shape;1149;p44"/>
          <p:cNvPicPr preferRelativeResize="0"/>
          <p:nvPr/>
        </p:nvPicPr>
        <p:blipFill rotWithShape="1">
          <a:blip r:embed="rId3">
            <a:alphaModFix/>
          </a:blip>
          <a:srcRect l="25000"/>
          <a:stretch/>
        </p:blipFill>
        <p:spPr>
          <a:xfrm>
            <a:off x="1" y="8226"/>
            <a:ext cx="12191999" cy="6849777"/>
          </a:xfrm>
          <a:prstGeom prst="rect">
            <a:avLst/>
          </a:prstGeom>
          <a:noFill/>
          <a:ln>
            <a:noFill/>
          </a:ln>
        </p:spPr>
      </p:pic>
      <p:sp>
        <p:nvSpPr>
          <p:cNvPr id="1150" name="Google Shape;1150;p44"/>
          <p:cNvSpPr/>
          <p:nvPr/>
        </p:nvSpPr>
        <p:spPr>
          <a:xfrm>
            <a:off x="3539414" y="435362"/>
            <a:ext cx="6111551"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CN" altLang="en-US" sz="4000" b="1" i="0" u="none" strike="noStrike" kern="0" cap="none" spc="0" normalizeH="0" baseline="0" noProof="0" dirty="0">
                <a:ln>
                  <a:noFill/>
                </a:ln>
                <a:solidFill>
                  <a:srgbClr val="000000"/>
                </a:solidFill>
                <a:effectLst/>
                <a:uLnTx/>
                <a:uFillTx/>
                <a:latin typeface="KaiTi" panose="02010609060101010101" pitchFamily="49" charset="-122"/>
                <a:ea typeface="KaiTi" panose="02010609060101010101" pitchFamily="49" charset="-122"/>
                <a:cs typeface="Times New Roman"/>
                <a:sym typeface="Times New Roman"/>
              </a:rPr>
              <a:t>教會資源   </a:t>
            </a:r>
            <a:r>
              <a:rPr kumimoji="0" lang="en-US" altLang="zh-CN" sz="40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Useful Links</a:t>
            </a:r>
            <a:endParaRPr kumimoji="0" sz="40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pic>
        <p:nvPicPr>
          <p:cNvPr id="1151" name="Google Shape;1151;p44"/>
          <p:cNvPicPr preferRelativeResize="0"/>
          <p:nvPr/>
        </p:nvPicPr>
        <p:blipFill rotWithShape="1">
          <a:blip r:embed="rId4">
            <a:alphaModFix/>
          </a:blip>
          <a:srcRect/>
          <a:stretch/>
        </p:blipFill>
        <p:spPr>
          <a:xfrm>
            <a:off x="440269" y="274639"/>
            <a:ext cx="1222633" cy="1303776"/>
          </a:xfrm>
          <a:prstGeom prst="rect">
            <a:avLst/>
          </a:prstGeom>
          <a:noFill/>
          <a:ln>
            <a:noFill/>
          </a:ln>
        </p:spPr>
      </p:pic>
      <p:graphicFrame>
        <p:nvGraphicFramePr>
          <p:cNvPr id="1152" name="Google Shape;1152;p44"/>
          <p:cNvGraphicFramePr/>
          <p:nvPr/>
        </p:nvGraphicFramePr>
        <p:xfrm>
          <a:off x="2712336" y="1839426"/>
          <a:ext cx="6809750" cy="1048775"/>
        </p:xfrm>
        <a:graphic>
          <a:graphicData uri="http://schemas.openxmlformats.org/drawingml/2006/table">
            <a:tbl>
              <a:tblPr firstRow="1" bandRow="1">
                <a:noFill/>
              </a:tblPr>
              <a:tblGrid>
                <a:gridCol w="3404875">
                  <a:extLst>
                    <a:ext uri="{9D8B030D-6E8A-4147-A177-3AD203B41FA5}">
                      <a16:colId xmlns:a16="http://schemas.microsoft.com/office/drawing/2014/main" val="20000"/>
                    </a:ext>
                  </a:extLst>
                </a:gridCol>
                <a:gridCol w="3404875">
                  <a:extLst>
                    <a:ext uri="{9D8B030D-6E8A-4147-A177-3AD203B41FA5}">
                      <a16:colId xmlns:a16="http://schemas.microsoft.com/office/drawing/2014/main" val="20001"/>
                    </a:ext>
                  </a:extLst>
                </a:gridCol>
              </a:tblGrid>
              <a:tr h="1048775">
                <a:tc>
                  <a:txBody>
                    <a:bodyPr/>
                    <a:lstStyle/>
                    <a:p>
                      <a:pPr marL="0" marR="0" lvl="0" indent="0" algn="l" rtl="0">
                        <a:spcBef>
                          <a:spcPts val="0"/>
                        </a:spcBef>
                        <a:spcAft>
                          <a:spcPts val="0"/>
                        </a:spcAft>
                        <a:buNone/>
                      </a:pPr>
                      <a:endParaRPr sz="1300"/>
                    </a:p>
                  </a:txBody>
                  <a:tcPr marL="91450" marR="91450" marT="45725" marB="45725">
                    <a:solidFill>
                      <a:schemeClr val="accent1">
                        <a:alpha val="89803"/>
                      </a:schemeClr>
                    </a:solidFill>
                  </a:tcPr>
                </a:tc>
                <a:tc>
                  <a:txBody>
                    <a:bodyPr/>
                    <a:lstStyle/>
                    <a:p>
                      <a:pPr marL="0" marR="0" lvl="0" indent="0" algn="l" rtl="0">
                        <a:spcBef>
                          <a:spcPts val="0"/>
                        </a:spcBef>
                        <a:spcAft>
                          <a:spcPts val="0"/>
                        </a:spcAft>
                        <a:buNone/>
                      </a:pPr>
                      <a:endParaRPr sz="1300"/>
                    </a:p>
                  </a:txBody>
                  <a:tcPr marL="91450" marR="91450" marT="45725" marB="45725">
                    <a:solidFill>
                      <a:schemeClr val="accent1">
                        <a:alpha val="89803"/>
                      </a:schemeClr>
                    </a:solidFill>
                  </a:tcPr>
                </a:tc>
                <a:extLst>
                  <a:ext uri="{0D108BD9-81ED-4DB2-BD59-A6C34878D82A}">
                    <a16:rowId xmlns:a16="http://schemas.microsoft.com/office/drawing/2014/main" val="10000"/>
                  </a:ext>
                </a:extLst>
              </a:tr>
            </a:tbl>
          </a:graphicData>
        </a:graphic>
      </p:graphicFrame>
      <p:grpSp>
        <p:nvGrpSpPr>
          <p:cNvPr id="1153" name="Google Shape;1153;p44"/>
          <p:cNvGrpSpPr/>
          <p:nvPr/>
        </p:nvGrpSpPr>
        <p:grpSpPr>
          <a:xfrm>
            <a:off x="3045873" y="1916564"/>
            <a:ext cx="2565019" cy="923331"/>
            <a:chOff x="1035734" y="1916563"/>
            <a:chExt cx="2565018" cy="923329"/>
          </a:xfrm>
        </p:grpSpPr>
        <p:sp>
          <p:nvSpPr>
            <p:cNvPr id="1154" name="Google Shape;1154;p44"/>
            <p:cNvSpPr/>
            <p:nvPr/>
          </p:nvSpPr>
          <p:spPr>
            <a:xfrm>
              <a:off x="1961838" y="1916563"/>
              <a:ext cx="1638914" cy="92332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CN" altLang="en-US" sz="3000" b="1" i="0" u="none" strike="noStrike" kern="0" cap="none" spc="0" normalizeH="0" baseline="0" noProof="0" dirty="0">
                  <a:ln>
                    <a:noFill/>
                  </a:ln>
                  <a:solidFill>
                    <a:srgbClr val="000000"/>
                  </a:solidFill>
                  <a:effectLst/>
                  <a:uLnTx/>
                  <a:uFillTx/>
                  <a:latin typeface="KaiTi" panose="02010609060101010101" pitchFamily="49" charset="-122"/>
                  <a:ea typeface="KaiTi" panose="02010609060101010101" pitchFamily="49" charset="-122"/>
                  <a:cs typeface="Times New Roman"/>
                  <a:sym typeface="Times New Roman"/>
                </a:rPr>
                <a:t>網址</a:t>
              </a:r>
              <a:endParaRPr kumimoji="0" sz="3000" b="1" i="0" u="none" strike="noStrike" kern="0" cap="none" spc="0" normalizeH="0" baseline="0" noProof="0" dirty="0">
                <a:ln>
                  <a:noFill/>
                </a:ln>
                <a:solidFill>
                  <a:srgbClr val="000000"/>
                </a:solidFill>
                <a:effectLst/>
                <a:uLnTx/>
                <a:uFillTx/>
                <a:latin typeface="KaiTi" panose="02010609060101010101" pitchFamily="49" charset="-122"/>
                <a:ea typeface="KaiTi" panose="02010609060101010101" pitchFamily="49" charset="-122"/>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2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Website</a:t>
              </a:r>
              <a:endParaRPr kumimoji="0" sz="2400" b="1" i="0" u="none" strike="noStrike" kern="0" cap="none" spc="0" normalizeH="0" baseline="0" noProof="0" dirty="0">
                <a:ln>
                  <a:noFill/>
                </a:ln>
                <a:solidFill>
                  <a:srgbClr val="000000"/>
                </a:solidFill>
                <a:effectLst/>
                <a:uLnTx/>
                <a:uFillTx/>
                <a:latin typeface="Arial"/>
                <a:cs typeface="Arial"/>
                <a:sym typeface="Arial"/>
              </a:endParaRPr>
            </a:p>
          </p:txBody>
        </p:sp>
        <p:pic>
          <p:nvPicPr>
            <p:cNvPr id="1155" name="Google Shape;1155;p44" descr="Icon homepage 96x96.png"/>
            <p:cNvPicPr preferRelativeResize="0"/>
            <p:nvPr/>
          </p:nvPicPr>
          <p:blipFill rotWithShape="1">
            <a:blip r:embed="rId5">
              <a:alphaModFix/>
            </a:blip>
            <a:srcRect/>
            <a:stretch/>
          </p:blipFill>
          <p:spPr>
            <a:xfrm>
              <a:off x="1035734" y="1922141"/>
              <a:ext cx="914528" cy="914528"/>
            </a:xfrm>
            <a:prstGeom prst="rect">
              <a:avLst/>
            </a:prstGeom>
            <a:noFill/>
            <a:ln>
              <a:noFill/>
            </a:ln>
          </p:spPr>
        </p:pic>
      </p:grpSp>
      <p:sp>
        <p:nvSpPr>
          <p:cNvPr id="1156" name="Google Shape;1156;p44"/>
          <p:cNvSpPr/>
          <p:nvPr/>
        </p:nvSpPr>
        <p:spPr>
          <a:xfrm>
            <a:off x="6421118" y="2011145"/>
            <a:ext cx="336213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1" i="0" u="none" strike="noStrike" kern="0" cap="none" spc="0" normalizeH="0" baseline="0" noProof="0">
                <a:ln>
                  <a:noFill/>
                </a:ln>
                <a:solidFill>
                  <a:srgbClr val="0070C0"/>
                </a:solidFill>
                <a:effectLst/>
                <a:uLnTx/>
                <a:uFillTx/>
                <a:latin typeface="Arial"/>
                <a:cs typeface="Arial"/>
                <a:sym typeface="Arial"/>
              </a:rPr>
              <a:t>tcccaz.org</a:t>
            </a:r>
            <a:endParaRPr kumimoji="0" sz="3200" b="1" i="0" u="none" strike="noStrike" kern="0" cap="none" spc="0" normalizeH="0" baseline="0" noProof="0">
              <a:ln>
                <a:noFill/>
              </a:ln>
              <a:solidFill>
                <a:srgbClr val="0070C0"/>
              </a:solidFill>
              <a:effectLst/>
              <a:uLnTx/>
              <a:uFillTx/>
              <a:latin typeface="Arial"/>
              <a:cs typeface="Arial"/>
              <a:sym typeface="Arial"/>
            </a:endParaRPr>
          </a:p>
        </p:txBody>
      </p:sp>
      <p:graphicFrame>
        <p:nvGraphicFramePr>
          <p:cNvPr id="1157" name="Google Shape;1157;p44"/>
          <p:cNvGraphicFramePr/>
          <p:nvPr/>
        </p:nvGraphicFramePr>
        <p:xfrm>
          <a:off x="1871240" y="3156657"/>
          <a:ext cx="8530650" cy="1285700"/>
        </p:xfrm>
        <a:graphic>
          <a:graphicData uri="http://schemas.openxmlformats.org/drawingml/2006/table">
            <a:tbl>
              <a:tblPr firstRow="1" bandRow="1">
                <a:noFill/>
              </a:tblPr>
              <a:tblGrid>
                <a:gridCol w="4265325">
                  <a:extLst>
                    <a:ext uri="{9D8B030D-6E8A-4147-A177-3AD203B41FA5}">
                      <a16:colId xmlns:a16="http://schemas.microsoft.com/office/drawing/2014/main" val="20000"/>
                    </a:ext>
                  </a:extLst>
                </a:gridCol>
                <a:gridCol w="4265325">
                  <a:extLst>
                    <a:ext uri="{9D8B030D-6E8A-4147-A177-3AD203B41FA5}">
                      <a16:colId xmlns:a16="http://schemas.microsoft.com/office/drawing/2014/main" val="20001"/>
                    </a:ext>
                  </a:extLst>
                </a:gridCol>
              </a:tblGrid>
              <a:tr h="1285700">
                <a:tc>
                  <a:txBody>
                    <a:bodyPr/>
                    <a:lstStyle/>
                    <a:p>
                      <a:pPr marL="0" marR="0" lvl="0" indent="0" algn="l" rtl="0">
                        <a:spcBef>
                          <a:spcPts val="0"/>
                        </a:spcBef>
                        <a:spcAft>
                          <a:spcPts val="0"/>
                        </a:spcAft>
                        <a:buNone/>
                      </a:pPr>
                      <a:endParaRPr sz="1300" dirty="0"/>
                    </a:p>
                  </a:txBody>
                  <a:tcPr marL="91450" marR="91450" marT="45725" marB="45725">
                    <a:solidFill>
                      <a:schemeClr val="accent1">
                        <a:alpha val="89803"/>
                      </a:schemeClr>
                    </a:solidFill>
                  </a:tcPr>
                </a:tc>
                <a:tc>
                  <a:txBody>
                    <a:bodyPr/>
                    <a:lstStyle/>
                    <a:p>
                      <a:pPr marL="0" marR="0" lvl="0" indent="0" algn="l" rtl="0">
                        <a:spcBef>
                          <a:spcPts val="0"/>
                        </a:spcBef>
                        <a:spcAft>
                          <a:spcPts val="0"/>
                        </a:spcAft>
                        <a:buNone/>
                      </a:pPr>
                      <a:endParaRPr sz="1300" dirty="0"/>
                    </a:p>
                  </a:txBody>
                  <a:tcPr marL="91450" marR="91450" marT="45725" marB="45725">
                    <a:solidFill>
                      <a:schemeClr val="accent1">
                        <a:alpha val="89803"/>
                      </a:schemeClr>
                    </a:solidFill>
                  </a:tcPr>
                </a:tc>
                <a:extLst>
                  <a:ext uri="{0D108BD9-81ED-4DB2-BD59-A6C34878D82A}">
                    <a16:rowId xmlns:a16="http://schemas.microsoft.com/office/drawing/2014/main" val="10000"/>
                  </a:ext>
                </a:extLst>
              </a:tr>
            </a:tbl>
          </a:graphicData>
        </a:graphic>
      </p:graphicFrame>
      <p:grpSp>
        <p:nvGrpSpPr>
          <p:cNvPr id="1158" name="Google Shape;1158;p44"/>
          <p:cNvGrpSpPr/>
          <p:nvPr/>
        </p:nvGrpSpPr>
        <p:grpSpPr>
          <a:xfrm>
            <a:off x="1662902" y="3377316"/>
            <a:ext cx="4833261" cy="1001257"/>
            <a:chOff x="57874" y="3157394"/>
            <a:chExt cx="4833261" cy="1001257"/>
          </a:xfrm>
        </p:grpSpPr>
        <p:sp>
          <p:nvSpPr>
            <p:cNvPr id="1159" name="Google Shape;1159;p44"/>
            <p:cNvSpPr/>
            <p:nvPr/>
          </p:nvSpPr>
          <p:spPr>
            <a:xfrm>
              <a:off x="903850" y="3157394"/>
              <a:ext cx="3987285" cy="9233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CN" altLang="en-US" sz="3000" b="1" i="0" u="none" strike="noStrike" kern="0" cap="none" spc="0" normalizeH="0" baseline="0" noProof="0" dirty="0">
                  <a:ln>
                    <a:noFill/>
                  </a:ln>
                  <a:solidFill>
                    <a:srgbClr val="000000"/>
                  </a:solidFill>
                  <a:effectLst/>
                  <a:uLnTx/>
                  <a:uFillTx/>
                  <a:latin typeface="KaiTi" panose="02010609060101010101" pitchFamily="49" charset="-122"/>
                  <a:ea typeface="KaiTi" panose="02010609060101010101" pitchFamily="49" charset="-122"/>
                  <a:cs typeface="Times New Roman"/>
                  <a:sym typeface="Times New Roman"/>
                </a:rPr>
                <a:t>主日敬拜講道錄音 </a:t>
              </a:r>
              <a:endParaRPr kumimoji="0" sz="3000" b="1" i="0" u="none" strike="noStrike" kern="0" cap="none" spc="0" normalizeH="0" baseline="0" noProof="0" dirty="0">
                <a:ln>
                  <a:noFill/>
                </a:ln>
                <a:solidFill>
                  <a:srgbClr val="000000"/>
                </a:solidFill>
                <a:effectLst/>
                <a:uLnTx/>
                <a:uFillTx/>
                <a:latin typeface="KaiTi" panose="02010609060101010101" pitchFamily="49" charset="-122"/>
                <a:ea typeface="KaiTi" panose="02010609060101010101" pitchFamily="49" charset="-122"/>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2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Sunday Service Recording</a:t>
              </a:r>
              <a:endParaRPr kumimoji="0" sz="2400" b="1" i="0" u="none" strike="noStrike" kern="0" cap="none" spc="0" normalizeH="0" baseline="0" noProof="0" dirty="0">
                <a:ln>
                  <a:noFill/>
                </a:ln>
                <a:solidFill>
                  <a:srgbClr val="000000"/>
                </a:solidFill>
                <a:effectLst/>
                <a:uLnTx/>
                <a:uFillTx/>
                <a:latin typeface="Arial"/>
                <a:cs typeface="Arial"/>
                <a:sym typeface="Arial"/>
              </a:endParaRPr>
            </a:p>
          </p:txBody>
        </p:sp>
        <p:pic>
          <p:nvPicPr>
            <p:cNvPr id="1160" name="Google Shape;1160;p44" descr="現今常見的麥克風圖示，源自於 RCA 77型鋁帶式麥克風"/>
            <p:cNvPicPr preferRelativeResize="0"/>
            <p:nvPr/>
          </p:nvPicPr>
          <p:blipFill rotWithShape="1">
            <a:blip r:embed="rId6">
              <a:alphaModFix/>
            </a:blip>
            <a:srcRect/>
            <a:stretch/>
          </p:blipFill>
          <p:spPr>
            <a:xfrm>
              <a:off x="57874" y="3195483"/>
              <a:ext cx="963168" cy="963168"/>
            </a:xfrm>
            <a:prstGeom prst="rect">
              <a:avLst/>
            </a:prstGeom>
            <a:noFill/>
            <a:ln>
              <a:noFill/>
            </a:ln>
          </p:spPr>
        </p:pic>
      </p:grpSp>
      <p:sp>
        <p:nvSpPr>
          <p:cNvPr id="1161" name="Google Shape;1161;p44"/>
          <p:cNvSpPr/>
          <p:nvPr/>
        </p:nvSpPr>
        <p:spPr>
          <a:xfrm>
            <a:off x="6304686" y="3550848"/>
            <a:ext cx="4340285"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1" i="0" u="none" strike="noStrike" kern="0" cap="none" spc="0" normalizeH="0" baseline="0" noProof="0">
                <a:ln>
                  <a:noFill/>
                </a:ln>
                <a:solidFill>
                  <a:srgbClr val="0070C0"/>
                </a:solidFill>
                <a:effectLst/>
                <a:uLnTx/>
                <a:uFillTx/>
                <a:latin typeface="Arial"/>
                <a:cs typeface="Arial"/>
                <a:sym typeface="Arial"/>
              </a:rPr>
              <a:t>mixcloud.com/tccc</a:t>
            </a:r>
            <a:endParaRPr kumimoji="0" sz="3200" b="1" i="0" u="none" strike="noStrike" kern="0" cap="none" spc="0" normalizeH="0" baseline="0" noProof="0">
              <a:ln>
                <a:noFill/>
              </a:ln>
              <a:solidFill>
                <a:srgbClr val="0070C0"/>
              </a:solidFill>
              <a:effectLst/>
              <a:uLnTx/>
              <a:uFillTx/>
              <a:latin typeface="Arial"/>
              <a:cs typeface="Arial"/>
              <a:sym typeface="Arial"/>
            </a:endParaRPr>
          </a:p>
        </p:txBody>
      </p:sp>
      <p:graphicFrame>
        <p:nvGraphicFramePr>
          <p:cNvPr id="1162" name="Google Shape;1162;p44"/>
          <p:cNvGraphicFramePr/>
          <p:nvPr/>
        </p:nvGraphicFramePr>
        <p:xfrm>
          <a:off x="1743924" y="4663023"/>
          <a:ext cx="8739000" cy="1819300"/>
        </p:xfrm>
        <a:graphic>
          <a:graphicData uri="http://schemas.openxmlformats.org/drawingml/2006/table">
            <a:tbl>
              <a:tblPr firstRow="1" bandRow="1">
                <a:noFill/>
              </a:tblPr>
              <a:tblGrid>
                <a:gridCol w="4428275">
                  <a:extLst>
                    <a:ext uri="{9D8B030D-6E8A-4147-A177-3AD203B41FA5}">
                      <a16:colId xmlns:a16="http://schemas.microsoft.com/office/drawing/2014/main" val="20000"/>
                    </a:ext>
                  </a:extLst>
                </a:gridCol>
                <a:gridCol w="4310725">
                  <a:extLst>
                    <a:ext uri="{9D8B030D-6E8A-4147-A177-3AD203B41FA5}">
                      <a16:colId xmlns:a16="http://schemas.microsoft.com/office/drawing/2014/main" val="20001"/>
                    </a:ext>
                  </a:extLst>
                </a:gridCol>
              </a:tblGrid>
              <a:tr h="1819300">
                <a:tc>
                  <a:txBody>
                    <a:bodyPr/>
                    <a:lstStyle/>
                    <a:p>
                      <a:pPr marL="0" marR="0" lvl="0" indent="0" algn="l" rtl="0">
                        <a:spcBef>
                          <a:spcPts val="0"/>
                        </a:spcBef>
                        <a:spcAft>
                          <a:spcPts val="0"/>
                        </a:spcAft>
                        <a:buNone/>
                      </a:pPr>
                      <a:endParaRPr sz="1300" dirty="0"/>
                    </a:p>
                  </a:txBody>
                  <a:tcPr marL="91450" marR="91450" marT="45725" marB="45725">
                    <a:solidFill>
                      <a:schemeClr val="accent1">
                        <a:alpha val="80000"/>
                      </a:schemeClr>
                    </a:solidFill>
                  </a:tcPr>
                </a:tc>
                <a:tc>
                  <a:txBody>
                    <a:bodyPr/>
                    <a:lstStyle/>
                    <a:p>
                      <a:pPr marL="0" marR="0" lvl="0" indent="0" algn="l" rtl="0">
                        <a:spcBef>
                          <a:spcPts val="0"/>
                        </a:spcBef>
                        <a:spcAft>
                          <a:spcPts val="0"/>
                        </a:spcAft>
                        <a:buNone/>
                      </a:pPr>
                      <a:endParaRPr sz="1300"/>
                    </a:p>
                  </a:txBody>
                  <a:tcPr marL="91450" marR="91450" marT="45725" marB="45725">
                    <a:solidFill>
                      <a:schemeClr val="accent1">
                        <a:alpha val="80000"/>
                      </a:schemeClr>
                    </a:solidFill>
                  </a:tcPr>
                </a:tc>
                <a:extLst>
                  <a:ext uri="{0D108BD9-81ED-4DB2-BD59-A6C34878D82A}">
                    <a16:rowId xmlns:a16="http://schemas.microsoft.com/office/drawing/2014/main" val="10000"/>
                  </a:ext>
                </a:extLst>
              </a:tr>
            </a:tbl>
          </a:graphicData>
        </a:graphic>
      </p:graphicFrame>
      <p:grpSp>
        <p:nvGrpSpPr>
          <p:cNvPr id="1163" name="Google Shape;1163;p44"/>
          <p:cNvGrpSpPr/>
          <p:nvPr/>
        </p:nvGrpSpPr>
        <p:grpSpPr>
          <a:xfrm>
            <a:off x="2412168" y="4990694"/>
            <a:ext cx="3150435" cy="1029111"/>
            <a:chOff x="102054" y="4678562"/>
            <a:chExt cx="3150435" cy="1029111"/>
          </a:xfrm>
        </p:grpSpPr>
        <p:sp>
          <p:nvSpPr>
            <p:cNvPr id="1164" name="Google Shape;1164;p44"/>
            <p:cNvSpPr/>
            <p:nvPr/>
          </p:nvSpPr>
          <p:spPr>
            <a:xfrm>
              <a:off x="964477" y="4678562"/>
              <a:ext cx="2288012" cy="95410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000" b="1" i="0" u="none" strike="noStrike" kern="0" cap="none" spc="0" normalizeH="0" baseline="0" noProof="0" dirty="0">
                  <a:ln>
                    <a:noFill/>
                  </a:ln>
                  <a:solidFill>
                    <a:srgbClr val="000000"/>
                  </a:solidFill>
                  <a:effectLst/>
                  <a:uLnTx/>
                  <a:uFillTx/>
                  <a:latin typeface="KaiTi" panose="02010609060101010101" pitchFamily="49" charset="-122"/>
                  <a:ea typeface="KaiTi" panose="02010609060101010101" pitchFamily="49" charset="-122"/>
                  <a:cs typeface="Times New Roman"/>
                  <a:sym typeface="Times New Roman"/>
                </a:rPr>
                <a:t>2024</a:t>
              </a:r>
              <a:r>
                <a:rPr kumimoji="0" lang="zh-CN" altLang="en-US" sz="3000" b="1" i="0" u="none" strike="noStrike" kern="0" cap="none" spc="0" normalizeH="0" baseline="0" noProof="0" dirty="0">
                  <a:ln>
                    <a:noFill/>
                  </a:ln>
                  <a:solidFill>
                    <a:srgbClr val="000000"/>
                  </a:solidFill>
                  <a:effectLst/>
                  <a:uLnTx/>
                  <a:uFillTx/>
                  <a:latin typeface="KaiTi" panose="02010609060101010101" pitchFamily="49" charset="-122"/>
                  <a:ea typeface="KaiTi" panose="02010609060101010101" pitchFamily="49" charset="-122"/>
                  <a:cs typeface="Times New Roman"/>
                  <a:sym typeface="Times New Roman"/>
                </a:rPr>
                <a:t>雲彩集</a:t>
              </a:r>
              <a:r>
                <a:rPr kumimoji="0" lang="zh-CN" altLang="en-US" sz="2800" b="1" i="0" u="none" strike="noStrike" kern="0" cap="none" spc="0" normalizeH="0" baseline="0" noProof="0" dirty="0">
                  <a:ln>
                    <a:noFill/>
                  </a:ln>
                  <a:solidFill>
                    <a:srgbClr val="000000"/>
                  </a:solidFill>
                  <a:effectLst/>
                  <a:uLnTx/>
                  <a:uFillTx/>
                  <a:latin typeface="KaiTi" panose="02010609060101010101" pitchFamily="49" charset="-122"/>
                  <a:ea typeface="KaiTi" panose="02010609060101010101" pitchFamily="49" charset="-122"/>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KaiTi" panose="02010609060101010101" pitchFamily="49" charset="-122"/>
                <a:ea typeface="KaiTi" panose="02010609060101010101" pitchFamily="49" charset="-122"/>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2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Testimonies</a:t>
              </a:r>
              <a:endParaRPr kumimoji="0" sz="2600" b="1" i="0" u="none" strike="noStrike" kern="0" cap="none" spc="0" normalizeH="0" baseline="0" noProof="0" dirty="0">
                <a:ln>
                  <a:noFill/>
                </a:ln>
                <a:solidFill>
                  <a:srgbClr val="000000"/>
                </a:solidFill>
                <a:effectLst/>
                <a:uLnTx/>
                <a:uFillTx/>
                <a:latin typeface="Arial"/>
                <a:cs typeface="Arial"/>
                <a:sym typeface="Arial"/>
              </a:endParaRPr>
            </a:p>
          </p:txBody>
        </p:sp>
        <p:pic>
          <p:nvPicPr>
            <p:cNvPr id="1165" name="Google Shape;1165;p44" descr="leather notebook"/>
            <p:cNvPicPr preferRelativeResize="0"/>
            <p:nvPr/>
          </p:nvPicPr>
          <p:blipFill rotWithShape="1">
            <a:blip r:embed="rId7">
              <a:alphaModFix/>
            </a:blip>
            <a:srcRect/>
            <a:stretch/>
          </p:blipFill>
          <p:spPr>
            <a:xfrm>
              <a:off x="102054" y="4703139"/>
              <a:ext cx="868922" cy="1004534"/>
            </a:xfrm>
            <a:prstGeom prst="rect">
              <a:avLst/>
            </a:prstGeom>
            <a:noFill/>
            <a:ln>
              <a:noFill/>
            </a:ln>
          </p:spPr>
        </p:pic>
      </p:grpSp>
      <p:sp>
        <p:nvSpPr>
          <p:cNvPr id="1166" name="Google Shape;1166;p44"/>
          <p:cNvSpPr/>
          <p:nvPr/>
        </p:nvSpPr>
        <p:spPr>
          <a:xfrm>
            <a:off x="6224822" y="4955763"/>
            <a:ext cx="4196292"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2400" b="1" i="0" u="none" strike="noStrike" kern="0" cap="none" spc="0" normalizeH="0" baseline="0" noProof="0" dirty="0">
                <a:ln>
                  <a:noFill/>
                </a:ln>
                <a:solidFill>
                  <a:srgbClr val="0070C0"/>
                </a:solidFill>
                <a:effectLst/>
                <a:uLnTx/>
                <a:uFillTx/>
                <a:latin typeface="Arial"/>
                <a:cs typeface="Arial"/>
                <a:sym typeface="Arial"/>
              </a:rPr>
              <a:t>https://www.tcccaz.org/2024/04/20/2024-</a:t>
            </a:r>
            <a:r>
              <a:rPr kumimoji="0" lang="zh-CN" altLang="en-US" sz="2400" b="1" i="0" u="none" strike="noStrike" kern="0" cap="none" spc="0" normalizeH="0" baseline="0" noProof="0" dirty="0">
                <a:ln>
                  <a:noFill/>
                </a:ln>
                <a:solidFill>
                  <a:srgbClr val="0070C0"/>
                </a:solidFill>
                <a:effectLst/>
                <a:uLnTx/>
                <a:uFillTx/>
                <a:latin typeface="Arial"/>
                <a:cs typeface="Arial"/>
                <a:sym typeface="Arial"/>
              </a:rPr>
              <a:t>雲彩集</a:t>
            </a:r>
            <a:r>
              <a:rPr kumimoji="0" lang="en-US" altLang="zh-CN" sz="2400" b="1" i="0" u="none" strike="noStrike" kern="0" cap="none" spc="0" normalizeH="0" baseline="0" noProof="0" dirty="0">
                <a:ln>
                  <a:noFill/>
                </a:ln>
                <a:solidFill>
                  <a:srgbClr val="0070C0"/>
                </a:solidFill>
                <a:effectLst/>
                <a:uLnTx/>
                <a:uFillTx/>
                <a:latin typeface="Arial"/>
                <a:cs typeface="Arial"/>
                <a:sym typeface="Arial"/>
              </a:rPr>
              <a:t>/</a:t>
            </a:r>
            <a:endParaRPr kumimoji="0" sz="2400" b="1" i="0" u="none" strike="noStrike" kern="0" cap="none" spc="0" normalizeH="0" baseline="0" noProof="0" dirty="0">
              <a:ln>
                <a:noFill/>
              </a:ln>
              <a:solidFill>
                <a:srgbClr val="0070C0"/>
              </a:solidFill>
              <a:effectLst/>
              <a:uLnTx/>
              <a:uFillTx/>
              <a:latin typeface="Arial"/>
              <a:cs typeface="Arial"/>
              <a:sym typeface="Arial"/>
            </a:endParaRPr>
          </a:p>
        </p:txBody>
      </p:sp>
    </p:spTree>
    <p:extLst>
      <p:ext uri="{BB962C8B-B14F-4D97-AF65-F5344CB8AC3E}">
        <p14:creationId xmlns:p14="http://schemas.microsoft.com/office/powerpoint/2010/main" val="2124126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45"/>
          <p:cNvPicPr preferRelativeResize="0"/>
          <p:nvPr/>
        </p:nvPicPr>
        <p:blipFill rotWithShape="1">
          <a:blip r:embed="rId3">
            <a:alphaModFix/>
          </a:blip>
          <a:srcRect/>
          <a:stretch/>
        </p:blipFill>
        <p:spPr>
          <a:xfrm>
            <a:off x="1981200" y="2330451"/>
            <a:ext cx="1131888" cy="1133475"/>
          </a:xfrm>
          <a:prstGeom prst="rect">
            <a:avLst/>
          </a:prstGeom>
          <a:noFill/>
          <a:ln>
            <a:noFill/>
          </a:ln>
        </p:spPr>
      </p:pic>
      <p:sp>
        <p:nvSpPr>
          <p:cNvPr id="1172" name="Google Shape;1172;p45"/>
          <p:cNvSpPr txBox="1">
            <a:spLocks noGrp="1"/>
          </p:cNvSpPr>
          <p:nvPr>
            <p:ph type="title"/>
          </p:nvPr>
        </p:nvSpPr>
        <p:spPr>
          <a:xfrm>
            <a:off x="838200" y="365125"/>
            <a:ext cx="10515600" cy="1325563"/>
          </a:xfrm>
          <a:prstGeom prst="rect">
            <a:avLst/>
          </a:prstGeom>
          <a:noFill/>
          <a:ln>
            <a:noFill/>
          </a:ln>
        </p:spPr>
        <p:txBody>
          <a:bodyPr spcFirstLastPara="1" wrap="square" lIns="121900" tIns="60925" rIns="121900" bIns="60925" anchor="ctr" anchorCtr="0">
            <a:normAutofit/>
          </a:bodyPr>
          <a:lstStyle/>
          <a:p>
            <a:pPr marL="0" lvl="0" indent="0" algn="l" rtl="0">
              <a:lnSpc>
                <a:spcPct val="90000"/>
              </a:lnSpc>
              <a:spcBef>
                <a:spcPts val="0"/>
              </a:spcBef>
              <a:spcAft>
                <a:spcPts val="0"/>
              </a:spcAft>
              <a:buSzPts val="4400"/>
              <a:buNone/>
            </a:pPr>
            <a:endParaRPr/>
          </a:p>
        </p:txBody>
      </p:sp>
      <p:pic>
        <p:nvPicPr>
          <p:cNvPr id="1173" name="Google Shape;1173;p45"/>
          <p:cNvPicPr preferRelativeResize="0">
            <a:picLocks noGrp="1"/>
          </p:cNvPicPr>
          <p:nvPr>
            <p:ph type="body" idx="1"/>
          </p:nvPr>
        </p:nvPicPr>
        <p:blipFill rotWithShape="1">
          <a:blip r:embed="rId3">
            <a:alphaModFix/>
          </a:blip>
          <a:srcRect/>
          <a:stretch/>
        </p:blipFill>
        <p:spPr>
          <a:xfrm>
            <a:off x="4673600" y="2579159"/>
            <a:ext cx="2844800" cy="2844800"/>
          </a:xfrm>
          <a:prstGeom prst="rect">
            <a:avLst/>
          </a:prstGeom>
          <a:noFill/>
          <a:ln>
            <a:noFill/>
          </a:ln>
        </p:spPr>
      </p:pic>
      <p:pic>
        <p:nvPicPr>
          <p:cNvPr id="1174" name="Google Shape;1174;p45"/>
          <p:cNvPicPr preferRelativeResize="0"/>
          <p:nvPr/>
        </p:nvPicPr>
        <p:blipFill rotWithShape="1">
          <a:blip r:embed="rId4">
            <a:alphaModFix/>
          </a:blip>
          <a:srcRect l="25000"/>
          <a:stretch/>
        </p:blipFill>
        <p:spPr>
          <a:xfrm>
            <a:off x="-38099" y="-47117"/>
            <a:ext cx="12230100" cy="6902449"/>
          </a:xfrm>
          <a:prstGeom prst="rect">
            <a:avLst/>
          </a:prstGeom>
          <a:noFill/>
          <a:ln>
            <a:noFill/>
          </a:ln>
        </p:spPr>
      </p:pic>
      <p:sp>
        <p:nvSpPr>
          <p:cNvPr id="1175" name="Google Shape;1175;p45"/>
          <p:cNvSpPr/>
          <p:nvPr/>
        </p:nvSpPr>
        <p:spPr>
          <a:xfrm>
            <a:off x="1878045" y="416529"/>
            <a:ext cx="6110288" cy="738609"/>
          </a:xfrm>
          <a:prstGeom prst="rect">
            <a:avLst/>
          </a:prstGeom>
          <a:noFill/>
          <a:ln>
            <a:noFill/>
          </a:ln>
        </p:spPr>
        <p:txBody>
          <a:bodyPr spcFirstLastPara="1" wrap="square" lIns="121900" tIns="60925" rIns="121900" bIns="609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zh-CN" altLang="en-US" sz="4000" b="1" i="0" u="none" strike="noStrike" kern="0" cap="none" spc="0" normalizeH="0" baseline="0" noProof="0" dirty="0">
                <a:ln>
                  <a:noFill/>
                </a:ln>
                <a:solidFill>
                  <a:srgbClr val="000000"/>
                </a:solidFill>
                <a:effectLst/>
                <a:uLnTx/>
                <a:uFillTx/>
                <a:latin typeface="KaiTi"/>
                <a:ea typeface="KaiTi"/>
                <a:cs typeface="KaiTi"/>
                <a:sym typeface="KaiTi"/>
              </a:rPr>
              <a:t>主日學分組</a:t>
            </a:r>
            <a:endParaRPr kumimoji="0" sz="4000" b="1" i="0" u="none" strike="noStrike" kern="0" cap="none" spc="0" normalizeH="0" baseline="0" noProof="0" dirty="0">
              <a:ln>
                <a:noFill/>
              </a:ln>
              <a:solidFill>
                <a:srgbClr val="000000"/>
              </a:solidFill>
              <a:effectLst/>
              <a:uLnTx/>
              <a:uFillTx/>
              <a:latin typeface="KaiTi"/>
              <a:ea typeface="KaiTi"/>
              <a:cs typeface="KaiTi"/>
              <a:sym typeface="KaiTi"/>
            </a:endParaRPr>
          </a:p>
        </p:txBody>
      </p:sp>
      <p:pic>
        <p:nvPicPr>
          <p:cNvPr id="1176" name="Google Shape;1176;p45"/>
          <p:cNvPicPr preferRelativeResize="0"/>
          <p:nvPr/>
        </p:nvPicPr>
        <p:blipFill rotWithShape="1">
          <a:blip r:embed="rId5">
            <a:alphaModFix/>
          </a:blip>
          <a:srcRect/>
          <a:stretch/>
        </p:blipFill>
        <p:spPr>
          <a:xfrm>
            <a:off x="473418" y="260347"/>
            <a:ext cx="1000149" cy="976396"/>
          </a:xfrm>
          <a:prstGeom prst="rect">
            <a:avLst/>
          </a:prstGeom>
          <a:noFill/>
          <a:ln>
            <a:noFill/>
          </a:ln>
        </p:spPr>
      </p:pic>
      <p:pic>
        <p:nvPicPr>
          <p:cNvPr id="1177" name="Google Shape;1177;p45" descr="Icon homepage 96x96.png"/>
          <p:cNvPicPr preferRelativeResize="0"/>
          <p:nvPr/>
        </p:nvPicPr>
        <p:blipFill rotWithShape="1">
          <a:blip r:embed="rId6">
            <a:alphaModFix/>
          </a:blip>
          <a:srcRect/>
          <a:stretch/>
        </p:blipFill>
        <p:spPr>
          <a:xfrm>
            <a:off x="10151177" y="300806"/>
            <a:ext cx="909336" cy="895476"/>
          </a:xfrm>
          <a:prstGeom prst="rect">
            <a:avLst/>
          </a:prstGeom>
          <a:noFill/>
          <a:ln>
            <a:noFill/>
          </a:ln>
        </p:spPr>
      </p:pic>
      <p:sp>
        <p:nvSpPr>
          <p:cNvPr id="1178" name="Google Shape;1178;p45"/>
          <p:cNvSpPr txBox="1"/>
          <p:nvPr/>
        </p:nvSpPr>
        <p:spPr>
          <a:xfrm>
            <a:off x="973492" y="1950103"/>
            <a:ext cx="7847013"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zh-CN" altLang="en-US" sz="3200" b="1" i="0" u="none" strike="noStrike" kern="0" cap="none" spc="0" normalizeH="0" baseline="0" noProof="0" dirty="0">
                <a:ln>
                  <a:noFill/>
                </a:ln>
                <a:solidFill>
                  <a:srgbClr val="000000"/>
                </a:solidFill>
                <a:effectLst/>
                <a:uLnTx/>
                <a:uFillTx/>
                <a:latin typeface="KaiTi"/>
                <a:ea typeface="KaiTi"/>
                <a:cs typeface="KaiTi"/>
                <a:sym typeface="KaiTi"/>
              </a:rPr>
              <a:t>春季主日學（</a:t>
            </a:r>
            <a:r>
              <a:rPr kumimoji="0" lang="zh-TW" altLang="en-US" sz="3200" b="1" i="0" u="none" strike="noStrike" kern="0" cap="none" spc="0" normalizeH="0" baseline="0" noProof="0" dirty="0">
                <a:ln>
                  <a:noFill/>
                </a:ln>
                <a:solidFill>
                  <a:srgbClr val="000000"/>
                </a:solidFill>
                <a:effectLst/>
                <a:uLnTx/>
                <a:uFillTx/>
                <a:latin typeface="KaiTi"/>
                <a:ea typeface="KaiTi"/>
                <a:cs typeface="KaiTi"/>
                <a:sym typeface="KaiTi"/>
              </a:rPr>
              <a:t>場地服侍參考</a:t>
            </a:r>
            <a:r>
              <a:rPr kumimoji="0" lang="zh-CN" altLang="en-US" sz="3200" b="1" i="0" u="none" strike="noStrike" kern="0" cap="none" spc="0" normalizeH="0" baseline="0" noProof="0" dirty="0">
                <a:ln>
                  <a:noFill/>
                </a:ln>
                <a:solidFill>
                  <a:srgbClr val="000000"/>
                </a:solidFill>
                <a:effectLst/>
                <a:uLnTx/>
                <a:uFillTx/>
                <a:latin typeface="KaiTi"/>
                <a:ea typeface="KaiTi"/>
                <a:cs typeface="KaiTi"/>
                <a:sym typeface="KaiTi"/>
              </a:rPr>
              <a:t>）（</a:t>
            </a:r>
            <a:r>
              <a:rPr kumimoji="0" lang="en-US" altLang="zh-CN" sz="3200" b="1" i="0" u="none" strike="noStrike" kern="0" cap="none" spc="0" normalizeH="0" baseline="0" noProof="0" dirty="0">
                <a:ln>
                  <a:noFill/>
                </a:ln>
                <a:solidFill>
                  <a:srgbClr val="000000"/>
                </a:solidFill>
                <a:effectLst/>
                <a:uLnTx/>
                <a:uFillTx/>
                <a:latin typeface="KaiTi"/>
                <a:ea typeface="KaiTi"/>
                <a:cs typeface="KaiTi"/>
                <a:sym typeface="KaiTi"/>
              </a:rPr>
              <a:t>1/8-5/21</a:t>
            </a:r>
            <a:r>
              <a:rPr kumimoji="0" lang="zh-CN" altLang="en-US" sz="3200" b="1" i="0" u="none" strike="noStrike" kern="0" cap="none" spc="0" normalizeH="0" baseline="0" noProof="0" dirty="0">
                <a:ln>
                  <a:noFill/>
                </a:ln>
                <a:solidFill>
                  <a:srgbClr val="000000"/>
                </a:solidFill>
                <a:effectLst/>
                <a:uLnTx/>
                <a:uFillTx/>
                <a:latin typeface="KaiTi"/>
                <a:ea typeface="KaiTi"/>
                <a:cs typeface="KaiTi"/>
                <a:sym typeface="KaiTi"/>
              </a:rPr>
              <a:t>）</a:t>
            </a:r>
            <a:endParaRPr kumimoji="0" sz="3200" b="1" i="0" u="none" strike="noStrike" kern="0" cap="none" spc="0" normalizeH="0" baseline="0" noProof="0" dirty="0">
              <a:ln>
                <a:noFill/>
              </a:ln>
              <a:solidFill>
                <a:srgbClr val="000000"/>
              </a:solidFill>
              <a:effectLst/>
              <a:uLnTx/>
              <a:uFillTx/>
              <a:latin typeface="KaiTi"/>
              <a:ea typeface="KaiTi"/>
              <a:cs typeface="KaiTi"/>
              <a:sym typeface="KaiTi"/>
            </a:endParaRPr>
          </a:p>
        </p:txBody>
      </p:sp>
      <p:pic>
        <p:nvPicPr>
          <p:cNvPr id="2" name="Picture 1"/>
          <p:cNvPicPr>
            <a:picLocks noChangeAspect="1"/>
          </p:cNvPicPr>
          <p:nvPr/>
        </p:nvPicPr>
        <p:blipFill>
          <a:blip r:embed="rId7"/>
          <a:stretch>
            <a:fillRect/>
          </a:stretch>
        </p:blipFill>
        <p:spPr>
          <a:xfrm>
            <a:off x="593321" y="2854720"/>
            <a:ext cx="9337120" cy="2497938"/>
          </a:xfrm>
          <a:prstGeom prst="rect">
            <a:avLst/>
          </a:prstGeom>
        </p:spPr>
      </p:pic>
    </p:spTree>
    <p:extLst>
      <p:ext uri="{BB962C8B-B14F-4D97-AF65-F5344CB8AC3E}">
        <p14:creationId xmlns:p14="http://schemas.microsoft.com/office/powerpoint/2010/main" val="34873669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pic>
        <p:nvPicPr>
          <p:cNvPr id="1185" name="Google Shape;1185;p46"/>
          <p:cNvPicPr preferRelativeResize="0"/>
          <p:nvPr/>
        </p:nvPicPr>
        <p:blipFill rotWithShape="1">
          <a:blip r:embed="rId3">
            <a:alphaModFix/>
          </a:blip>
          <a:srcRect/>
          <a:stretch/>
        </p:blipFill>
        <p:spPr>
          <a:xfrm>
            <a:off x="1981200" y="2330451"/>
            <a:ext cx="1131888" cy="1133475"/>
          </a:xfrm>
          <a:prstGeom prst="rect">
            <a:avLst/>
          </a:prstGeom>
          <a:noFill/>
          <a:ln>
            <a:noFill/>
          </a:ln>
        </p:spPr>
      </p:pic>
      <p:sp>
        <p:nvSpPr>
          <p:cNvPr id="1186" name="Google Shape;1186;p46"/>
          <p:cNvSpPr txBox="1">
            <a:spLocks noGrp="1"/>
          </p:cNvSpPr>
          <p:nvPr>
            <p:ph type="title"/>
          </p:nvPr>
        </p:nvSpPr>
        <p:spPr>
          <a:xfrm>
            <a:off x="838200" y="365125"/>
            <a:ext cx="10515600" cy="1325563"/>
          </a:xfrm>
          <a:prstGeom prst="rect">
            <a:avLst/>
          </a:prstGeom>
          <a:noFill/>
          <a:ln>
            <a:noFill/>
          </a:ln>
        </p:spPr>
        <p:txBody>
          <a:bodyPr spcFirstLastPara="1" wrap="square" lIns="121900" tIns="60925" rIns="121900" bIns="60925" anchor="ctr" anchorCtr="0">
            <a:normAutofit/>
          </a:bodyPr>
          <a:lstStyle/>
          <a:p>
            <a:pPr marL="0" lvl="0" indent="0" algn="l" rtl="0">
              <a:lnSpc>
                <a:spcPct val="90000"/>
              </a:lnSpc>
              <a:spcBef>
                <a:spcPts val="0"/>
              </a:spcBef>
              <a:spcAft>
                <a:spcPts val="0"/>
              </a:spcAft>
              <a:buSzPts val="4400"/>
              <a:buNone/>
            </a:pPr>
            <a:endParaRPr/>
          </a:p>
        </p:txBody>
      </p:sp>
      <p:pic>
        <p:nvPicPr>
          <p:cNvPr id="1187" name="Google Shape;1187;p46"/>
          <p:cNvPicPr preferRelativeResize="0">
            <a:picLocks noGrp="1"/>
          </p:cNvPicPr>
          <p:nvPr>
            <p:ph type="body" idx="1"/>
          </p:nvPr>
        </p:nvPicPr>
        <p:blipFill rotWithShape="1">
          <a:blip r:embed="rId3">
            <a:alphaModFix/>
          </a:blip>
          <a:srcRect/>
          <a:stretch/>
        </p:blipFill>
        <p:spPr>
          <a:xfrm>
            <a:off x="4673600" y="2579159"/>
            <a:ext cx="2844800" cy="2844800"/>
          </a:xfrm>
          <a:prstGeom prst="rect">
            <a:avLst/>
          </a:prstGeom>
          <a:noFill/>
          <a:ln>
            <a:noFill/>
          </a:ln>
        </p:spPr>
      </p:pic>
      <p:pic>
        <p:nvPicPr>
          <p:cNvPr id="1188" name="Google Shape;1188;p46"/>
          <p:cNvPicPr preferRelativeResize="0"/>
          <p:nvPr/>
        </p:nvPicPr>
        <p:blipFill rotWithShape="1">
          <a:blip r:embed="rId4">
            <a:alphaModFix/>
          </a:blip>
          <a:srcRect l="25000"/>
          <a:stretch/>
        </p:blipFill>
        <p:spPr>
          <a:xfrm>
            <a:off x="0" y="0"/>
            <a:ext cx="12192000" cy="6892926"/>
          </a:xfrm>
          <a:prstGeom prst="rect">
            <a:avLst/>
          </a:prstGeom>
          <a:noFill/>
          <a:ln w="9525" cap="flat" cmpd="sng">
            <a:solidFill>
              <a:srgbClr val="000000"/>
            </a:solidFill>
            <a:prstDash val="solid"/>
            <a:miter lim="800000"/>
            <a:headEnd type="none" w="sm" len="sm"/>
            <a:tailEnd type="none" w="sm" len="sm"/>
          </a:ln>
        </p:spPr>
      </p:pic>
      <p:sp>
        <p:nvSpPr>
          <p:cNvPr id="1189" name="Google Shape;1189;p46"/>
          <p:cNvSpPr/>
          <p:nvPr/>
        </p:nvSpPr>
        <p:spPr>
          <a:xfrm>
            <a:off x="2951934" y="244058"/>
            <a:ext cx="6288131"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altLang="zh-CN" sz="3200" b="1" i="0" u="none" strike="noStrike" kern="0" cap="none" spc="0" normalizeH="0" baseline="0" noProof="0" dirty="0">
                <a:ln>
                  <a:noFill/>
                </a:ln>
                <a:solidFill>
                  <a:srgbClr val="000000"/>
                </a:solidFill>
                <a:effectLst/>
                <a:uLnTx/>
                <a:uFillTx/>
                <a:latin typeface="KaiTi"/>
                <a:ea typeface="KaiTi"/>
                <a:cs typeface="KaiTi"/>
                <a:sym typeface="KaiTi"/>
              </a:rPr>
              <a:t>4</a:t>
            </a:r>
            <a:r>
              <a:rPr kumimoji="0" lang="zh-CN" altLang="en-US" sz="3200" b="1" i="0" u="none" strike="noStrike" kern="0" cap="none" spc="0" normalizeH="0" baseline="0" noProof="0" dirty="0">
                <a:ln>
                  <a:noFill/>
                </a:ln>
                <a:solidFill>
                  <a:srgbClr val="000000"/>
                </a:solidFill>
                <a:effectLst/>
                <a:uLnTx/>
                <a:uFillTx/>
                <a:latin typeface="KaiTi"/>
                <a:ea typeface="KaiTi"/>
                <a:cs typeface="KaiTi"/>
                <a:sym typeface="KaiTi"/>
              </a:rPr>
              <a:t>月份主日聚會服侍安排</a:t>
            </a:r>
            <a:endParaRPr kumimoji="0" sz="3200" b="1" i="0" u="none" strike="noStrike" kern="0" cap="none" spc="0" normalizeH="0" baseline="0" noProof="0" dirty="0">
              <a:ln>
                <a:noFill/>
              </a:ln>
              <a:solidFill>
                <a:srgbClr val="000000"/>
              </a:solidFill>
              <a:effectLst/>
              <a:uLnTx/>
              <a:uFillTx/>
              <a:latin typeface="KaiTi"/>
              <a:ea typeface="KaiTi"/>
              <a:cs typeface="KaiTi"/>
              <a:sym typeface="KaiTi"/>
            </a:endParaRPr>
          </a:p>
        </p:txBody>
      </p:sp>
      <p:pic>
        <p:nvPicPr>
          <p:cNvPr id="1190" name="Google Shape;1190;p46"/>
          <p:cNvPicPr preferRelativeResize="0"/>
          <p:nvPr/>
        </p:nvPicPr>
        <p:blipFill rotWithShape="1">
          <a:blip r:embed="rId5">
            <a:alphaModFix/>
          </a:blip>
          <a:srcRect/>
          <a:stretch/>
        </p:blipFill>
        <p:spPr>
          <a:xfrm>
            <a:off x="510926" y="320847"/>
            <a:ext cx="991084" cy="943581"/>
          </a:xfrm>
          <a:prstGeom prst="rect">
            <a:avLst/>
          </a:prstGeom>
          <a:noFill/>
          <a:ln>
            <a:noFill/>
          </a:ln>
        </p:spPr>
      </p:pic>
      <p:pic>
        <p:nvPicPr>
          <p:cNvPr id="1191" name="Google Shape;1191;p46" descr="Icon homepage 96x96.png"/>
          <p:cNvPicPr preferRelativeResize="0"/>
          <p:nvPr/>
        </p:nvPicPr>
        <p:blipFill rotWithShape="1">
          <a:blip r:embed="rId6">
            <a:alphaModFix/>
          </a:blip>
          <a:srcRect/>
          <a:stretch/>
        </p:blipFill>
        <p:spPr>
          <a:xfrm>
            <a:off x="10255146" y="280145"/>
            <a:ext cx="1016204" cy="1024985"/>
          </a:xfrm>
          <a:prstGeom prst="rect">
            <a:avLst/>
          </a:prstGeom>
          <a:noFill/>
          <a:ln>
            <a:noFill/>
          </a:ln>
        </p:spPr>
      </p:pic>
      <p:pic>
        <p:nvPicPr>
          <p:cNvPr id="3" name="Picture 2">
            <a:extLst>
              <a:ext uri="{FF2B5EF4-FFF2-40B4-BE49-F238E27FC236}">
                <a16:creationId xmlns:a16="http://schemas.microsoft.com/office/drawing/2014/main" id="{98D55965-0C75-49C5-85B7-4594495AAA4A}"/>
              </a:ext>
            </a:extLst>
          </p:cNvPr>
          <p:cNvPicPr>
            <a:picLocks noChangeAspect="1"/>
          </p:cNvPicPr>
          <p:nvPr/>
        </p:nvPicPr>
        <p:blipFill>
          <a:blip r:embed="rId7"/>
          <a:stretch>
            <a:fillRect/>
          </a:stretch>
        </p:blipFill>
        <p:spPr>
          <a:xfrm>
            <a:off x="1710766" y="1072851"/>
            <a:ext cx="8036840" cy="5482325"/>
          </a:xfrm>
          <a:prstGeom prst="rect">
            <a:avLst/>
          </a:prstGeom>
        </p:spPr>
      </p:pic>
      <p:sp>
        <p:nvSpPr>
          <p:cNvPr id="13" name="Rectangle 12">
            <a:extLst>
              <a:ext uri="{FF2B5EF4-FFF2-40B4-BE49-F238E27FC236}">
                <a16:creationId xmlns:a16="http://schemas.microsoft.com/office/drawing/2014/main" id="{C22C8ECB-E1FD-4AF6-8AD9-AF3A3279989B}"/>
              </a:ext>
            </a:extLst>
          </p:cNvPr>
          <p:cNvSpPr/>
          <p:nvPr/>
        </p:nvSpPr>
        <p:spPr>
          <a:xfrm>
            <a:off x="3378511" y="923614"/>
            <a:ext cx="1780616" cy="57906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3073238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911"/>
        <p:cNvGrpSpPr/>
        <p:nvPr/>
      </p:nvGrpSpPr>
      <p:grpSpPr>
        <a:xfrm>
          <a:off x="0" y="0"/>
          <a:ext cx="0" cy="0"/>
          <a:chOff x="0" y="0"/>
          <a:chExt cx="0" cy="0"/>
        </a:xfrm>
      </p:grpSpPr>
      <p:sp>
        <p:nvSpPr>
          <p:cNvPr id="912" name="Google Shape;912;p6"/>
          <p:cNvSpPr/>
          <p:nvPr/>
        </p:nvSpPr>
        <p:spPr>
          <a:xfrm>
            <a:off x="1528032" y="143075"/>
            <a:ext cx="9135936" cy="637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13" name="Google Shape;913;p6"/>
          <p:cNvSpPr txBox="1"/>
          <p:nvPr/>
        </p:nvSpPr>
        <p:spPr>
          <a:xfrm>
            <a:off x="1557583" y="143075"/>
            <a:ext cx="9076834" cy="6372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3200"/>
              <a:buFont typeface="Arial"/>
              <a:buNone/>
              <a:tabLst/>
              <a:defRPr/>
            </a:pPr>
            <a:r>
              <a:rPr kumimoji="0" lang="zh-TW" altLang="en-US" sz="4250" b="1" i="0" u="none" strike="noStrike" kern="0" cap="none" spc="0" normalizeH="0" baseline="0" noProof="0" dirty="0">
                <a:ln>
                  <a:noFill/>
                </a:ln>
                <a:solidFill>
                  <a:srgbClr val="000000"/>
                </a:solidFill>
                <a:effectLst/>
                <a:uLnTx/>
                <a:uFillTx/>
                <a:latin typeface="KaiTi" panose="02010609060101010101" pitchFamily="49" charset="-122"/>
                <a:ea typeface="KaiTi" panose="02010609060101010101" pitchFamily="49" charset="-122"/>
                <a:cs typeface="Times New Roman"/>
                <a:sym typeface="Times New Roman"/>
              </a:rPr>
              <a:t>‪‪詩篇 </a:t>
            </a:r>
            <a:r>
              <a:rPr kumimoji="0" lang="en-US" altLang="zh-TW" sz="4250" b="1" i="0" u="none" strike="noStrike" kern="0" cap="none" spc="0" normalizeH="0" baseline="0" noProof="0" dirty="0">
                <a:ln>
                  <a:noFill/>
                </a:ln>
                <a:solidFill>
                  <a:srgbClr val="000000"/>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Times New Roman"/>
              </a:rPr>
              <a:t>Psalms 111</a:t>
            </a:r>
            <a:endParaRPr kumimoji="0" sz="4250" b="1" i="0" u="none" strike="noStrike" kern="0" cap="none" spc="0" normalizeH="0" baseline="0" noProof="0" dirty="0">
              <a:ln>
                <a:noFill/>
              </a:ln>
              <a:solidFill>
                <a:srgbClr val="000000"/>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Corsiva"/>
            </a:endParaRPr>
          </a:p>
        </p:txBody>
      </p:sp>
      <p:sp>
        <p:nvSpPr>
          <p:cNvPr id="914" name="Google Shape;914;p6"/>
          <p:cNvSpPr txBox="1"/>
          <p:nvPr/>
        </p:nvSpPr>
        <p:spPr>
          <a:xfrm>
            <a:off x="279000" y="984265"/>
            <a:ext cx="11913000" cy="595235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2000"/>
              </a:lnSpc>
              <a:spcBef>
                <a:spcPts val="0"/>
              </a:spcBef>
              <a:spcAft>
                <a:spcPts val="0"/>
              </a:spcAft>
              <a:buClr>
                <a:srgbClr val="000000"/>
              </a:buClr>
              <a:buSzTx/>
              <a:buFont typeface="Arial"/>
              <a:buNone/>
              <a:tabLst/>
              <a:defRPr/>
            </a:pPr>
            <a:r>
              <a:rPr kumimoji="0" lang="en-US" altLang="zh-TW" sz="40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rPr>
              <a:t>4 </a:t>
            </a:r>
            <a:r>
              <a:rPr kumimoji="0" lang="zh-TW" altLang="en-US" sz="40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rPr>
              <a:t>他行了奇事，使人記念；耶和華有恩惠，有憐憫。</a:t>
            </a:r>
          </a:p>
          <a:p>
            <a:pPr marL="0" marR="0" lvl="0" indent="0" algn="l" defTabSz="914400" rtl="0" eaLnBrk="1" fontAlgn="auto" latinLnBrk="0" hangingPunct="1">
              <a:lnSpc>
                <a:spcPct val="112000"/>
              </a:lnSpc>
              <a:spcBef>
                <a:spcPts val="0"/>
              </a:spcBef>
              <a:spcAft>
                <a:spcPts val="0"/>
              </a:spcAft>
              <a:buClr>
                <a:srgbClr val="000000"/>
              </a:buClr>
              <a:buSzTx/>
              <a:buFont typeface="Arial"/>
              <a:buNone/>
              <a:tabLst/>
              <a:defRPr/>
            </a:pPr>
            <a:r>
              <a:rPr kumimoji="0" lang="en-US" altLang="zh-TW" sz="40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rPr>
              <a:t>5 </a:t>
            </a:r>
            <a:r>
              <a:rPr kumimoji="0" lang="zh-TW" altLang="en-US" sz="40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rPr>
              <a:t>他賜糧食給敬畏他的人；他必永遠記念他的約。</a:t>
            </a:r>
          </a:p>
          <a:p>
            <a:pPr marL="0" marR="0" lvl="0" indent="0" algn="l" defTabSz="914400" rtl="0" eaLnBrk="1" fontAlgn="auto" latinLnBrk="0" hangingPunct="1">
              <a:lnSpc>
                <a:spcPct val="112000"/>
              </a:lnSpc>
              <a:spcBef>
                <a:spcPts val="0"/>
              </a:spcBef>
              <a:spcAft>
                <a:spcPts val="0"/>
              </a:spcAft>
              <a:buClr>
                <a:srgbClr val="000000"/>
              </a:buClr>
              <a:buSzTx/>
              <a:buFont typeface="Arial"/>
              <a:buNone/>
              <a:tabLst/>
              <a:defRPr/>
            </a:pPr>
            <a:r>
              <a:rPr kumimoji="0" lang="en-US" altLang="zh-TW" sz="40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rPr>
              <a:t>6 </a:t>
            </a:r>
            <a:r>
              <a:rPr kumimoji="0" lang="zh-TW" altLang="en-US" sz="40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rPr>
              <a:t>他向百姓顯出大能的作為，把外邦的地賜給他們為業。</a:t>
            </a:r>
            <a:endParaRPr kumimoji="0" lang="en-US" altLang="zh-TW" sz="40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endParaRPr>
          </a:p>
          <a:p>
            <a:pPr marL="0" marR="0" lvl="0" indent="0" algn="l" defTabSz="914400" rtl="0" eaLnBrk="1" fontAlgn="auto" latinLnBrk="0" hangingPunct="1">
              <a:lnSpc>
                <a:spcPct val="112000"/>
              </a:lnSpc>
              <a:spcBef>
                <a:spcPts val="0"/>
              </a:spcBef>
              <a:spcAft>
                <a:spcPts val="0"/>
              </a:spcAft>
              <a:buClr>
                <a:srgbClr val="000000"/>
              </a:buClr>
              <a:buSzTx/>
              <a:buFont typeface="Arial"/>
              <a:buNone/>
              <a:tabLst/>
              <a:defRPr/>
            </a:pPr>
            <a:r>
              <a:rPr kumimoji="0" lang="en-US" altLang="zh-TW" sz="3000" b="0" i="0" u="none" strike="noStrike" kern="0" cap="none" spc="0" normalizeH="0" baseline="0" noProof="0" dirty="0">
                <a:ln>
                  <a:noFill/>
                </a:ln>
                <a:solidFill>
                  <a:srgbClr val="FFFFFF"/>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Noto Sans TC"/>
              </a:rPr>
              <a:t>4 He has caused his wonders to be remembered; the Lord is gracious and compassionate.</a:t>
            </a:r>
          </a:p>
          <a:p>
            <a:pPr marL="0" marR="0" lvl="0" indent="0" algn="l" defTabSz="914400" rtl="0" eaLnBrk="1" fontAlgn="auto" latinLnBrk="0" hangingPunct="1">
              <a:lnSpc>
                <a:spcPct val="112000"/>
              </a:lnSpc>
              <a:spcBef>
                <a:spcPts val="0"/>
              </a:spcBef>
              <a:spcAft>
                <a:spcPts val="0"/>
              </a:spcAft>
              <a:buClr>
                <a:srgbClr val="000000"/>
              </a:buClr>
              <a:buSzTx/>
              <a:buFont typeface="Arial"/>
              <a:buNone/>
              <a:tabLst/>
              <a:defRPr/>
            </a:pPr>
            <a:r>
              <a:rPr kumimoji="0" lang="en-US" altLang="zh-TW" sz="3000" b="0" i="0" u="none" strike="noStrike" kern="0" cap="none" spc="0" normalizeH="0" baseline="0" noProof="0" dirty="0">
                <a:ln>
                  <a:noFill/>
                </a:ln>
                <a:solidFill>
                  <a:srgbClr val="FFFFFF"/>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Noto Sans TC"/>
              </a:rPr>
              <a:t>5 He provides food for those who fear him; he remembers his covenant forever.</a:t>
            </a:r>
          </a:p>
          <a:p>
            <a:pPr marL="0" marR="0" lvl="0" indent="0" algn="l" defTabSz="914400" rtl="0" eaLnBrk="1" fontAlgn="auto" latinLnBrk="0" hangingPunct="1">
              <a:lnSpc>
                <a:spcPct val="112000"/>
              </a:lnSpc>
              <a:spcBef>
                <a:spcPts val="0"/>
              </a:spcBef>
              <a:spcAft>
                <a:spcPts val="0"/>
              </a:spcAft>
              <a:buClr>
                <a:srgbClr val="000000"/>
              </a:buClr>
              <a:buSzTx/>
              <a:buFont typeface="Arial"/>
              <a:buNone/>
              <a:tabLst/>
              <a:defRPr/>
            </a:pPr>
            <a:r>
              <a:rPr kumimoji="0" lang="en-US" altLang="zh-TW" sz="3000" b="0" i="0" u="none" strike="noStrike" kern="0" cap="none" spc="0" normalizeH="0" baseline="0" noProof="0" dirty="0">
                <a:ln>
                  <a:noFill/>
                </a:ln>
                <a:solidFill>
                  <a:srgbClr val="FFFFFF"/>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Noto Sans TC"/>
              </a:rPr>
              <a:t>6 He has shown his people the power of his works, giving them the lands of other nations.</a:t>
            </a:r>
            <a:endParaRPr kumimoji="0" lang="zh-TW" altLang="en-US" sz="3000" b="0" i="0" u="none" strike="noStrike" kern="0" cap="none" spc="0" normalizeH="0" baseline="0" noProof="0" dirty="0">
              <a:ln>
                <a:noFill/>
              </a:ln>
              <a:solidFill>
                <a:srgbClr val="FFFFFF"/>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Noto Sans TC"/>
            </a:endParaRPr>
          </a:p>
        </p:txBody>
      </p:sp>
    </p:spTree>
    <p:extLst>
      <p:ext uri="{BB962C8B-B14F-4D97-AF65-F5344CB8AC3E}">
        <p14:creationId xmlns:p14="http://schemas.microsoft.com/office/powerpoint/2010/main" val="2594040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911"/>
        <p:cNvGrpSpPr/>
        <p:nvPr/>
      </p:nvGrpSpPr>
      <p:grpSpPr>
        <a:xfrm>
          <a:off x="0" y="0"/>
          <a:ext cx="0" cy="0"/>
          <a:chOff x="0" y="0"/>
          <a:chExt cx="0" cy="0"/>
        </a:xfrm>
      </p:grpSpPr>
      <p:sp>
        <p:nvSpPr>
          <p:cNvPr id="912" name="Google Shape;912;p6"/>
          <p:cNvSpPr/>
          <p:nvPr/>
        </p:nvSpPr>
        <p:spPr>
          <a:xfrm>
            <a:off x="1528032" y="143075"/>
            <a:ext cx="9135936" cy="637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13" name="Google Shape;913;p6"/>
          <p:cNvSpPr txBox="1"/>
          <p:nvPr/>
        </p:nvSpPr>
        <p:spPr>
          <a:xfrm>
            <a:off x="1557583" y="143075"/>
            <a:ext cx="9076834" cy="6372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3200"/>
              <a:buFont typeface="Arial"/>
              <a:buNone/>
              <a:tabLst/>
              <a:defRPr/>
            </a:pPr>
            <a:r>
              <a:rPr kumimoji="0" lang="zh-TW" altLang="en-US" sz="4250" b="1" i="0" u="none" strike="noStrike" kern="0" cap="none" spc="0" normalizeH="0" baseline="0" noProof="0" dirty="0">
                <a:ln>
                  <a:noFill/>
                </a:ln>
                <a:solidFill>
                  <a:srgbClr val="000000"/>
                </a:solidFill>
                <a:effectLst/>
                <a:uLnTx/>
                <a:uFillTx/>
                <a:latin typeface="KaiTi" panose="02010609060101010101" pitchFamily="49" charset="-122"/>
                <a:ea typeface="KaiTi" panose="02010609060101010101" pitchFamily="49" charset="-122"/>
                <a:cs typeface="Times New Roman"/>
                <a:sym typeface="Times New Roman"/>
              </a:rPr>
              <a:t>‪‪詩篇 </a:t>
            </a:r>
            <a:r>
              <a:rPr kumimoji="0" lang="en-US" altLang="zh-TW" sz="4250" b="1" i="0" u="none" strike="noStrike" kern="0" cap="none" spc="0" normalizeH="0" baseline="0" noProof="0" dirty="0">
                <a:ln>
                  <a:noFill/>
                </a:ln>
                <a:solidFill>
                  <a:srgbClr val="000000"/>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Times New Roman"/>
              </a:rPr>
              <a:t>Psalms 111</a:t>
            </a:r>
            <a:endParaRPr kumimoji="0" sz="4250" b="1" i="0" u="none" strike="noStrike" kern="0" cap="none" spc="0" normalizeH="0" baseline="0" noProof="0" dirty="0">
              <a:ln>
                <a:noFill/>
              </a:ln>
              <a:solidFill>
                <a:srgbClr val="000000"/>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Corsiva"/>
            </a:endParaRPr>
          </a:p>
        </p:txBody>
      </p:sp>
      <p:sp>
        <p:nvSpPr>
          <p:cNvPr id="914" name="Google Shape;914;p6"/>
          <p:cNvSpPr txBox="1"/>
          <p:nvPr/>
        </p:nvSpPr>
        <p:spPr>
          <a:xfrm>
            <a:off x="279000" y="984265"/>
            <a:ext cx="11913000" cy="64694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2000"/>
              </a:lnSpc>
              <a:spcBef>
                <a:spcPts val="0"/>
              </a:spcBef>
              <a:spcAft>
                <a:spcPts val="0"/>
              </a:spcAft>
              <a:buClr>
                <a:srgbClr val="000000"/>
              </a:buClr>
              <a:buSzTx/>
              <a:buFont typeface="Arial"/>
              <a:buNone/>
              <a:tabLst/>
              <a:defRPr/>
            </a:pPr>
            <a:r>
              <a:rPr kumimoji="0" lang="en-US" altLang="zh-TW" sz="40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rPr>
              <a:t>7 </a:t>
            </a:r>
            <a:r>
              <a:rPr kumimoji="0" lang="zh-TW" altLang="en-US" sz="40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rPr>
              <a:t>他手所行的是誠實公平；他的訓詞都是確實的，</a:t>
            </a:r>
          </a:p>
          <a:p>
            <a:pPr marL="0" marR="0" lvl="0" indent="0" algn="l" defTabSz="914400" rtl="0" eaLnBrk="1" fontAlgn="auto" latinLnBrk="0" hangingPunct="1">
              <a:lnSpc>
                <a:spcPct val="112000"/>
              </a:lnSpc>
              <a:spcBef>
                <a:spcPts val="0"/>
              </a:spcBef>
              <a:spcAft>
                <a:spcPts val="0"/>
              </a:spcAft>
              <a:buClr>
                <a:srgbClr val="000000"/>
              </a:buClr>
              <a:buSzTx/>
              <a:buFont typeface="Arial"/>
              <a:buNone/>
              <a:tabLst/>
              <a:defRPr/>
            </a:pPr>
            <a:r>
              <a:rPr kumimoji="0" lang="en-US" altLang="zh-TW" sz="40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rPr>
              <a:t>8 </a:t>
            </a:r>
            <a:r>
              <a:rPr kumimoji="0" lang="zh-TW" altLang="en-US" sz="40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rPr>
              <a:t>是永永遠遠堅定的，是按誠實正直設立的。</a:t>
            </a:r>
          </a:p>
          <a:p>
            <a:pPr marL="0" marR="0" lvl="0" indent="0" algn="l" defTabSz="914400" rtl="0" eaLnBrk="1" fontAlgn="auto" latinLnBrk="0" hangingPunct="1">
              <a:lnSpc>
                <a:spcPct val="112000"/>
              </a:lnSpc>
              <a:spcBef>
                <a:spcPts val="0"/>
              </a:spcBef>
              <a:spcAft>
                <a:spcPts val="0"/>
              </a:spcAft>
              <a:buClr>
                <a:srgbClr val="000000"/>
              </a:buClr>
              <a:buSzTx/>
              <a:buFont typeface="Arial"/>
              <a:buNone/>
              <a:tabLst/>
              <a:defRPr/>
            </a:pPr>
            <a:r>
              <a:rPr kumimoji="0" lang="en-US" altLang="zh-TW" sz="40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rPr>
              <a:t>9 </a:t>
            </a:r>
            <a:r>
              <a:rPr kumimoji="0" lang="zh-TW" altLang="en-US" sz="40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rPr>
              <a:t>他向百姓施行救贖，命定他的約，直到永遠；他的名聖而可畏。</a:t>
            </a:r>
            <a:endParaRPr kumimoji="0" lang="en-US" altLang="zh-TW" sz="40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endParaRPr>
          </a:p>
          <a:p>
            <a:pPr marL="0" marR="0" lvl="0" indent="0" algn="l" defTabSz="914400" rtl="0" eaLnBrk="1" fontAlgn="auto" latinLnBrk="0" hangingPunct="1">
              <a:lnSpc>
                <a:spcPct val="112000"/>
              </a:lnSpc>
              <a:spcBef>
                <a:spcPts val="0"/>
              </a:spcBef>
              <a:spcAft>
                <a:spcPts val="0"/>
              </a:spcAft>
              <a:buClr>
                <a:srgbClr val="000000"/>
              </a:buClr>
              <a:buSzTx/>
              <a:buFont typeface="Arial"/>
              <a:buNone/>
              <a:tabLst/>
              <a:defRPr/>
            </a:pPr>
            <a:r>
              <a:rPr kumimoji="0" lang="en-US" altLang="zh-TW" sz="3000" b="0" i="0" u="none" strike="noStrike" kern="0" cap="none" spc="0" normalizeH="0" baseline="0" noProof="0" dirty="0">
                <a:ln>
                  <a:noFill/>
                </a:ln>
                <a:solidFill>
                  <a:srgbClr val="FFFFFF"/>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Noto Sans TC"/>
              </a:rPr>
              <a:t>7 The works of his hands are faithful and just; all his precepts are trustworthy.</a:t>
            </a:r>
          </a:p>
          <a:p>
            <a:pPr marL="0" marR="0" lvl="0" indent="0" algn="l" defTabSz="914400" rtl="0" eaLnBrk="1" fontAlgn="auto" latinLnBrk="0" hangingPunct="1">
              <a:lnSpc>
                <a:spcPct val="112000"/>
              </a:lnSpc>
              <a:spcBef>
                <a:spcPts val="0"/>
              </a:spcBef>
              <a:spcAft>
                <a:spcPts val="0"/>
              </a:spcAft>
              <a:buClr>
                <a:srgbClr val="000000"/>
              </a:buClr>
              <a:buSzTx/>
              <a:buFont typeface="Arial"/>
              <a:buNone/>
              <a:tabLst/>
              <a:defRPr/>
            </a:pPr>
            <a:r>
              <a:rPr kumimoji="0" lang="en-US" altLang="zh-TW" sz="3000" b="0" i="0" u="none" strike="noStrike" kern="0" cap="none" spc="0" normalizeH="0" baseline="0" noProof="0" dirty="0">
                <a:ln>
                  <a:noFill/>
                </a:ln>
                <a:solidFill>
                  <a:srgbClr val="FFFFFF"/>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Noto Sans TC"/>
              </a:rPr>
              <a:t>8 They are established for ever and ever, enacted in faithfulness and uprightness.</a:t>
            </a:r>
          </a:p>
          <a:p>
            <a:pPr marL="0" marR="0" lvl="0" indent="0" algn="l" defTabSz="914400" rtl="0" eaLnBrk="1" fontAlgn="auto" latinLnBrk="0" hangingPunct="1">
              <a:lnSpc>
                <a:spcPct val="112000"/>
              </a:lnSpc>
              <a:spcBef>
                <a:spcPts val="0"/>
              </a:spcBef>
              <a:spcAft>
                <a:spcPts val="0"/>
              </a:spcAft>
              <a:buClr>
                <a:srgbClr val="000000"/>
              </a:buClr>
              <a:buSzTx/>
              <a:buFont typeface="Arial"/>
              <a:buNone/>
              <a:tabLst/>
              <a:defRPr/>
            </a:pPr>
            <a:r>
              <a:rPr kumimoji="0" lang="en-US" altLang="zh-TW" sz="3000" b="0" i="0" u="none" strike="noStrike" kern="0" cap="none" spc="0" normalizeH="0" baseline="0" noProof="0" dirty="0">
                <a:ln>
                  <a:noFill/>
                </a:ln>
                <a:solidFill>
                  <a:srgbClr val="FFFFFF"/>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Noto Sans TC"/>
              </a:rPr>
              <a:t>9 He provided redemption for his people; he ordained his covenant forever—</a:t>
            </a:r>
          </a:p>
          <a:p>
            <a:pPr marL="0" marR="0" lvl="0" indent="0" algn="l" defTabSz="914400" rtl="0" eaLnBrk="1" fontAlgn="auto" latinLnBrk="0" hangingPunct="1">
              <a:lnSpc>
                <a:spcPct val="112000"/>
              </a:lnSpc>
              <a:spcBef>
                <a:spcPts val="0"/>
              </a:spcBef>
              <a:spcAft>
                <a:spcPts val="0"/>
              </a:spcAft>
              <a:buClr>
                <a:srgbClr val="000000"/>
              </a:buClr>
              <a:buSzTx/>
              <a:buFont typeface="Arial"/>
              <a:buNone/>
              <a:tabLst/>
              <a:defRPr/>
            </a:pPr>
            <a:r>
              <a:rPr kumimoji="0" lang="en-US" altLang="zh-TW" sz="3000" b="0" i="0" u="none" strike="noStrike" kern="0" cap="none" spc="0" normalizeH="0" baseline="0" noProof="0" dirty="0">
                <a:ln>
                  <a:noFill/>
                </a:ln>
                <a:solidFill>
                  <a:srgbClr val="FFFFFF"/>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Noto Sans TC"/>
              </a:rPr>
              <a:t>holy and awesome is his name.</a:t>
            </a:r>
            <a:endParaRPr kumimoji="0" lang="zh-TW" altLang="en-US" sz="3000" b="0" i="0" u="none" strike="noStrike" kern="0" cap="none" spc="0" normalizeH="0" baseline="0" noProof="0" dirty="0">
              <a:ln>
                <a:noFill/>
              </a:ln>
              <a:solidFill>
                <a:srgbClr val="FFFFFF"/>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Noto Sans TC"/>
            </a:endParaRPr>
          </a:p>
        </p:txBody>
      </p:sp>
    </p:spTree>
    <p:extLst>
      <p:ext uri="{BB962C8B-B14F-4D97-AF65-F5344CB8AC3E}">
        <p14:creationId xmlns:p14="http://schemas.microsoft.com/office/powerpoint/2010/main" val="1694086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911"/>
        <p:cNvGrpSpPr/>
        <p:nvPr/>
      </p:nvGrpSpPr>
      <p:grpSpPr>
        <a:xfrm>
          <a:off x="0" y="0"/>
          <a:ext cx="0" cy="0"/>
          <a:chOff x="0" y="0"/>
          <a:chExt cx="0" cy="0"/>
        </a:xfrm>
      </p:grpSpPr>
      <p:sp>
        <p:nvSpPr>
          <p:cNvPr id="912" name="Google Shape;912;p6"/>
          <p:cNvSpPr/>
          <p:nvPr/>
        </p:nvSpPr>
        <p:spPr>
          <a:xfrm>
            <a:off x="1528032" y="143075"/>
            <a:ext cx="9135936" cy="637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13" name="Google Shape;913;p6"/>
          <p:cNvSpPr txBox="1"/>
          <p:nvPr/>
        </p:nvSpPr>
        <p:spPr>
          <a:xfrm>
            <a:off x="1557583" y="143075"/>
            <a:ext cx="9076834" cy="6372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3200"/>
              <a:buFont typeface="Arial"/>
              <a:buNone/>
              <a:tabLst/>
              <a:defRPr/>
            </a:pPr>
            <a:r>
              <a:rPr kumimoji="0" lang="zh-TW" altLang="en-US" sz="4250" b="1" i="0" u="none" strike="noStrike" kern="0" cap="none" spc="0" normalizeH="0" baseline="0" noProof="0" dirty="0">
                <a:ln>
                  <a:noFill/>
                </a:ln>
                <a:solidFill>
                  <a:srgbClr val="000000"/>
                </a:solidFill>
                <a:effectLst/>
                <a:uLnTx/>
                <a:uFillTx/>
                <a:latin typeface="KaiTi" panose="02010609060101010101" pitchFamily="49" charset="-122"/>
                <a:ea typeface="KaiTi" panose="02010609060101010101" pitchFamily="49" charset="-122"/>
                <a:cs typeface="Times New Roman"/>
                <a:sym typeface="Times New Roman"/>
              </a:rPr>
              <a:t>‪‪詩篇 </a:t>
            </a:r>
            <a:r>
              <a:rPr kumimoji="0" lang="en-US" altLang="zh-TW" sz="4250" b="1" i="0" u="none" strike="noStrike" kern="0" cap="none" spc="0" normalizeH="0" baseline="0" noProof="0" dirty="0">
                <a:ln>
                  <a:noFill/>
                </a:ln>
                <a:solidFill>
                  <a:srgbClr val="000000"/>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Times New Roman"/>
              </a:rPr>
              <a:t>Psalms 111</a:t>
            </a:r>
            <a:endParaRPr kumimoji="0" sz="4250" b="1" i="0" u="none" strike="noStrike" kern="0" cap="none" spc="0" normalizeH="0" baseline="0" noProof="0" dirty="0">
              <a:ln>
                <a:noFill/>
              </a:ln>
              <a:solidFill>
                <a:srgbClr val="000000"/>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Corsiva"/>
            </a:endParaRPr>
          </a:p>
        </p:txBody>
      </p:sp>
      <p:sp>
        <p:nvSpPr>
          <p:cNvPr id="914" name="Google Shape;914;p6"/>
          <p:cNvSpPr txBox="1"/>
          <p:nvPr/>
        </p:nvSpPr>
        <p:spPr>
          <a:xfrm>
            <a:off x="139500" y="1720245"/>
            <a:ext cx="11913000" cy="250526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2000"/>
              </a:lnSpc>
              <a:spcBef>
                <a:spcPts val="0"/>
              </a:spcBef>
              <a:spcAft>
                <a:spcPts val="0"/>
              </a:spcAft>
              <a:buClr>
                <a:srgbClr val="000000"/>
              </a:buClr>
              <a:buSzTx/>
              <a:buFont typeface="Arial"/>
              <a:buNone/>
              <a:tabLst/>
              <a:defRPr/>
            </a:pPr>
            <a:r>
              <a:rPr kumimoji="0" lang="en-US" altLang="zh-TW" sz="40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rPr>
              <a:t>10 </a:t>
            </a:r>
            <a:r>
              <a:rPr kumimoji="0" lang="zh-TW" altLang="en-US" sz="40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rPr>
              <a:t>敬畏耶和華是智慧的開端；凡遵行他命令的是聰明人。耶和華是永遠當讚美的！</a:t>
            </a:r>
            <a:endParaRPr kumimoji="0" lang="en-US" altLang="zh-TW" sz="4000" b="0" i="0" u="none" strike="noStrike" kern="0" cap="none" spc="0" normalizeH="0" baseline="0" noProof="0" dirty="0">
              <a:ln>
                <a:noFill/>
              </a:ln>
              <a:solidFill>
                <a:srgbClr val="FFFFFF"/>
              </a:solidFill>
              <a:effectLst/>
              <a:uLnTx/>
              <a:uFillTx/>
              <a:latin typeface="KaiTi" panose="02010609060101010101" pitchFamily="49" charset="-122"/>
              <a:ea typeface="KaiTi" panose="02010609060101010101" pitchFamily="49" charset="-122"/>
              <a:cs typeface="Times New Roman" panose="02020603050405020304" pitchFamily="18" charset="0"/>
              <a:sym typeface="Noto Sans TC"/>
            </a:endParaRPr>
          </a:p>
          <a:p>
            <a:pPr marL="0" marR="0" lvl="0" indent="0" algn="l" defTabSz="914400" rtl="0" eaLnBrk="1" fontAlgn="auto" latinLnBrk="0" hangingPunct="1">
              <a:lnSpc>
                <a:spcPct val="112000"/>
              </a:lnSpc>
              <a:spcBef>
                <a:spcPts val="0"/>
              </a:spcBef>
              <a:spcAft>
                <a:spcPts val="0"/>
              </a:spcAft>
              <a:buClr>
                <a:srgbClr val="000000"/>
              </a:buClr>
              <a:buSzTx/>
              <a:buFont typeface="Arial"/>
              <a:buNone/>
              <a:tabLst/>
              <a:defRPr/>
            </a:pPr>
            <a:r>
              <a:rPr kumimoji="0" lang="en-US" altLang="zh-TW" sz="3000" b="0" i="0" u="none" strike="noStrike" kern="0" cap="none" spc="0" normalizeH="0" baseline="0" noProof="0" dirty="0">
                <a:ln>
                  <a:noFill/>
                </a:ln>
                <a:solidFill>
                  <a:srgbClr val="FFFFFF"/>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Noto Sans TC"/>
              </a:rPr>
              <a:t>10 The fear of the Lord is the beginning of wisdom; all who follow his precepts have good understanding. To him belongs eternal praise.</a:t>
            </a:r>
            <a:endParaRPr kumimoji="0" lang="zh-TW" altLang="en-US" sz="3000" b="0" i="0" u="none" strike="noStrike" kern="0" cap="none" spc="0" normalizeH="0" baseline="0" noProof="0" dirty="0">
              <a:ln>
                <a:noFill/>
              </a:ln>
              <a:solidFill>
                <a:srgbClr val="FFFFFF"/>
              </a:solidFill>
              <a:effectLst/>
              <a:uLnTx/>
              <a:uFillTx/>
              <a:latin typeface="Times New Roman" panose="02020603050405020304" pitchFamily="18" charset="0"/>
              <a:ea typeface="KaiTi" panose="02010609060101010101" pitchFamily="49" charset="-122"/>
              <a:cs typeface="Times New Roman" panose="02020603050405020304" pitchFamily="18" charset="0"/>
              <a:sym typeface="Noto Sans TC"/>
            </a:endParaRPr>
          </a:p>
        </p:txBody>
      </p:sp>
    </p:spTree>
    <p:extLst>
      <p:ext uri="{BB962C8B-B14F-4D97-AF65-F5344CB8AC3E}">
        <p14:creationId xmlns:p14="http://schemas.microsoft.com/office/powerpoint/2010/main" val="3061035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5.xml><?xml version="1.0" encoding="utf-8"?>
<a:theme xmlns:a="http://schemas.openxmlformats.org/drawingml/2006/main" name="1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tahoma">
  <a:themeElements>
    <a:clrScheme name="relig001 1">
      <a:dk1>
        <a:srgbClr val="990000"/>
      </a:dk1>
      <a:lt1>
        <a:srgbClr val="FFFFFF"/>
      </a:lt1>
      <a:dk2>
        <a:srgbClr val="800000"/>
      </a:dk2>
      <a:lt2>
        <a:srgbClr val="FF9900"/>
      </a:lt2>
      <a:accent1>
        <a:srgbClr val="DA8678"/>
      </a:accent1>
      <a:accent2>
        <a:srgbClr val="EFB011"/>
      </a:accent2>
      <a:accent3>
        <a:srgbClr val="C0AAAA"/>
      </a:accent3>
      <a:accent4>
        <a:srgbClr val="DADADA"/>
      </a:accent4>
      <a:accent5>
        <a:srgbClr val="EAC3BE"/>
      </a:accent5>
      <a:accent6>
        <a:srgbClr val="D99F0E"/>
      </a:accent6>
      <a:hlink>
        <a:srgbClr val="EB9905"/>
      </a:hlink>
      <a:folHlink>
        <a:srgbClr val="C587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9.xml><?xml version="1.0" encoding="utf-8"?>
<a:theme xmlns:a="http://schemas.openxmlformats.org/drawingml/2006/main" name="5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TotalTime>
  <Words>6105</Words>
  <Application>Microsoft Office PowerPoint</Application>
  <PresentationFormat>Widescreen</PresentationFormat>
  <Paragraphs>393</Paragraphs>
  <Slides>63</Slides>
  <Notes>48</Notes>
  <HiddenSlides>0</HiddenSlides>
  <MMClips>1</MMClips>
  <ScaleCrop>false</ScaleCrop>
  <HeadingPairs>
    <vt:vector size="6" baseType="variant">
      <vt:variant>
        <vt:lpstr>Fonts Used</vt:lpstr>
      </vt:variant>
      <vt:variant>
        <vt:i4>15</vt:i4>
      </vt:variant>
      <vt:variant>
        <vt:lpstr>Theme</vt:lpstr>
      </vt:variant>
      <vt:variant>
        <vt:i4>17</vt:i4>
      </vt:variant>
      <vt:variant>
        <vt:lpstr>Slide Titles</vt:lpstr>
      </vt:variant>
      <vt:variant>
        <vt:i4>63</vt:i4>
      </vt:variant>
    </vt:vector>
  </HeadingPairs>
  <TitlesOfParts>
    <vt:vector size="95" baseType="lpstr">
      <vt:lpstr>Corsiva</vt:lpstr>
      <vt:lpstr>等线</vt:lpstr>
      <vt:lpstr>等线 Light</vt:lpstr>
      <vt:lpstr>KaiTi</vt:lpstr>
      <vt:lpstr>Noto Sans Symbols</vt:lpstr>
      <vt:lpstr>Weibei SC Bold</vt:lpstr>
      <vt:lpstr>Arial</vt:lpstr>
      <vt:lpstr>Calibri</vt:lpstr>
      <vt:lpstr>Calibri Light</vt:lpstr>
      <vt:lpstr>Century Gothic</vt:lpstr>
      <vt:lpstr>Monotype Corsiva</vt:lpstr>
      <vt:lpstr>Segoe Script</vt:lpstr>
      <vt:lpstr>Tahoma</vt:lpstr>
      <vt:lpstr>Times New Roman</vt:lpstr>
      <vt:lpstr>Wingdings 3</vt:lpstr>
      <vt:lpstr>Office Theme</vt:lpstr>
      <vt:lpstr>3_Office Theme</vt:lpstr>
      <vt:lpstr>2_Office Theme</vt:lpstr>
      <vt:lpstr>1_Office Theme</vt:lpstr>
      <vt:lpstr>4_Office Theme</vt:lpstr>
      <vt:lpstr>8_Office Theme</vt:lpstr>
      <vt:lpstr>Office 主题​​</vt:lpstr>
      <vt:lpstr>9_Office Theme</vt:lpstr>
      <vt:lpstr>5_Office Theme</vt:lpstr>
      <vt:lpstr>6_Office Theme</vt:lpstr>
      <vt:lpstr>7_Office Theme</vt:lpstr>
      <vt:lpstr>Default Design</vt:lpstr>
      <vt:lpstr>10_Office Theme</vt:lpstr>
      <vt:lpstr>Wisp</vt:lpstr>
      <vt:lpstr>11_Office Theme</vt:lpstr>
      <vt:lpstr>1_tahoma</vt:lpstr>
      <vt:lpstr>12_Office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『黑暗中找到我們的道路 Finding our way in dark days』  （箴言 Prov. 3:5-6） Pastor Ron Hart</vt:lpstr>
      <vt:lpstr>Proverbs: A word to the Wise 箴言：智者之言 Title: “Finding our way in dark days” 題目：暗中之路 Text: Prov. 箴言3:5-6</vt:lpstr>
      <vt:lpstr>Intro: These are dark days 引言：黑暗的日子</vt:lpstr>
      <vt:lpstr>I. There should be a trusting confidence (Prov. 3:5) 信賴的信心 你 要 專 心 仰 賴 耶 和 華 、 不 可 倚 靠 自 己 的 聰 明 ．   [kjv] Trust in the LORD with all thine heart; and lean not unto thine own understanding.</vt:lpstr>
      <vt:lpstr>II. There must be a total commitment (Prov. 3:6) 全然的委身    在 你 一 切 所 行 的 事 上 、 都 要 認 定 他 、 他 必 指 引 你 的 路 。     In all thy ways acknowledge him, and he shall direct thy paths.</vt:lpstr>
      <vt:lpstr>III. There will be a Thrilling consequence. 激动人心的结果  Prov. 3:6 “He will direct your path. ” </vt:lpstr>
      <vt:lpstr>Conclusion 結論：</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讚美真神萬福之根 Praise God, from Whom all blessings flow; 世上萬民讚美主恩 Praise Him, all creatures here below; 天使天軍讚美主名 Praise Him above, ye heavenly host; 讚美聖父聖子聖靈  阿們! Praise Father, Son, and Holy Ghost. Amen!</vt:lpstr>
      <vt:lpstr>PowerPoint Presentation</vt:lpstr>
      <vt:lpstr>我們在天上的父：願人都尊你的名為聖。願你的國降臨； 願你的旨意行在地上，如同行在天上。我們日用的飲食， 今日賜給我們。免我們的債，如同我們免了人的債。 不叫我們遇見試探；救我們脫離兇惡。 因為國度、權柄、榮耀，全是你的，直到永遠。阿們！    Our Father in heaven,  hallowed be Your name. Your kingdom come, Your will be done, On earth as it is in heaven. Give us today our daily bread.  And forgive us our debts, as we also have forgiven our debtors.  And lead us not into temptation, but deliver us from the evil one. For Yours is the kingdom and the power and the glory forever. Amen.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dc:creator>
  <cp:lastModifiedBy>TCCC Projection</cp:lastModifiedBy>
  <cp:revision>45</cp:revision>
  <dcterms:created xsi:type="dcterms:W3CDTF">2025-03-23T04:08:51Z</dcterms:created>
  <dcterms:modified xsi:type="dcterms:W3CDTF">2025-04-06T17:49:46Z</dcterms:modified>
</cp:coreProperties>
</file>