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71" r:id="rId2"/>
    <p:sldId id="276" r:id="rId3"/>
    <p:sldId id="27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7E081D-2687-4DD6-A8C6-ADCC9A635DCF}" v="16" dt="2022-01-15T04:32:23.6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124" d="100"/>
          <a:sy n="124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17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331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8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C_4a0MtpCY&amp;t=12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雅各书简介</a:t>
            </a:r>
            <a:endParaRPr lang="en-US" sz="4400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181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zh-CN" altLang="en-US" b="1" dirty="0"/>
              <a:t>作者</a:t>
            </a:r>
            <a:r>
              <a:rPr lang="en-US" altLang="zh-CN" b="1" dirty="0"/>
              <a:t>:</a:t>
            </a:r>
            <a:r>
              <a:rPr lang="en-US" altLang="zh-CN" dirty="0"/>
              <a:t>  </a:t>
            </a:r>
            <a:r>
              <a:rPr lang="zh-CN" altLang="en-US" dirty="0"/>
              <a:t>主耶稣的肉身兄弟雅各</a:t>
            </a:r>
            <a:r>
              <a:rPr lang="en-US" altLang="zh-CN" dirty="0"/>
              <a:t>, </a:t>
            </a:r>
            <a:r>
              <a:rPr lang="zh-CN" altLang="en-US" dirty="0"/>
              <a:t>拿细耳人</a:t>
            </a:r>
            <a:r>
              <a:rPr lang="en-US" altLang="zh-CN" dirty="0"/>
              <a:t>, </a:t>
            </a:r>
            <a:r>
              <a:rPr lang="zh-CN" altLang="en-US" dirty="0"/>
              <a:t>被人尊称为</a:t>
            </a:r>
            <a:r>
              <a:rPr lang="en-US" altLang="zh-CN" dirty="0"/>
              <a:t>"</a:t>
            </a:r>
            <a:r>
              <a:rPr lang="zh-CN" altLang="en-US" dirty="0"/>
              <a:t>公义的雅各</a:t>
            </a:r>
            <a:r>
              <a:rPr lang="en-US" altLang="zh-CN" dirty="0"/>
              <a:t>"</a:t>
            </a:r>
          </a:p>
          <a:p>
            <a:pPr>
              <a:lnSpc>
                <a:spcPct val="160000"/>
              </a:lnSpc>
            </a:pPr>
            <a:r>
              <a:rPr lang="zh-CN" altLang="en-US" b="1" dirty="0"/>
              <a:t>写作日期：</a:t>
            </a:r>
            <a:r>
              <a:rPr lang="zh-CN" altLang="en-US" dirty="0"/>
              <a:t> 主后主后五十年</a:t>
            </a:r>
            <a:r>
              <a:rPr lang="en-US" altLang="zh-CN" dirty="0"/>
              <a:t>, </a:t>
            </a:r>
            <a:r>
              <a:rPr lang="zh-CN" altLang="en-US" dirty="0"/>
              <a:t>或主后六十二年</a:t>
            </a:r>
            <a:r>
              <a:rPr lang="en-US" altLang="zh-CN" dirty="0"/>
              <a:t>(</a:t>
            </a:r>
            <a:r>
              <a:rPr lang="zh-CN" altLang="en-US" dirty="0"/>
              <a:t>雅各殉道之年</a:t>
            </a:r>
            <a:r>
              <a:rPr lang="en-US" altLang="zh-CN" dirty="0"/>
              <a:t>)</a:t>
            </a:r>
          </a:p>
          <a:p>
            <a:pPr>
              <a:lnSpc>
                <a:spcPct val="160000"/>
              </a:lnSpc>
            </a:pPr>
            <a:r>
              <a:rPr lang="zh-CN" altLang="en-US" b="1" dirty="0"/>
              <a:t>写作地点：</a:t>
            </a:r>
            <a:r>
              <a:rPr lang="zh-CN" altLang="en-US" dirty="0"/>
              <a:t>巴勒斯坦地，极可能就在耶路撒冷</a:t>
            </a:r>
          </a:p>
          <a:p>
            <a:pPr>
              <a:lnSpc>
                <a:spcPct val="160000"/>
              </a:lnSpc>
            </a:pPr>
            <a:r>
              <a:rPr lang="zh-CN" altLang="en-US" b="1" dirty="0"/>
              <a:t>收信人：</a:t>
            </a:r>
            <a:r>
              <a:rPr lang="zh-CN" altLang="en-US" dirty="0"/>
              <a:t>“散住十二支派之人”</a:t>
            </a:r>
            <a:r>
              <a:rPr lang="en-US" altLang="zh-CN" dirty="0"/>
              <a:t>(</a:t>
            </a:r>
            <a:r>
              <a:rPr lang="zh-CN" altLang="en-US" dirty="0"/>
              <a:t>一</a:t>
            </a:r>
            <a:r>
              <a:rPr lang="en-US" altLang="zh-CN" dirty="0"/>
              <a:t>1)</a:t>
            </a:r>
            <a:r>
              <a:rPr lang="zh-CN" altLang="en-US" dirty="0"/>
              <a:t>，散居在巴勒斯坦地区以外各地的犹太人信徒</a:t>
            </a:r>
            <a:r>
              <a:rPr lang="en-US" altLang="zh-CN" dirty="0"/>
              <a:t>(</a:t>
            </a:r>
            <a:r>
              <a:rPr lang="zh-CN" altLang="en-US" dirty="0"/>
              <a:t>二</a:t>
            </a:r>
            <a:r>
              <a:rPr lang="en-US" altLang="zh-CN" dirty="0"/>
              <a:t>1)</a:t>
            </a:r>
          </a:p>
          <a:p>
            <a:pPr>
              <a:lnSpc>
                <a:spcPct val="160000"/>
              </a:lnSpc>
            </a:pPr>
            <a:r>
              <a:rPr lang="zh-CN" altLang="en-US" b="1" dirty="0"/>
              <a:t>主旨：</a:t>
            </a:r>
            <a:r>
              <a:rPr lang="zh-CN" altLang="en-US" dirty="0"/>
              <a:t>“身体没有灵魂是死的，信心没有行为也是死的。”</a:t>
            </a:r>
            <a:r>
              <a:rPr lang="en-US" altLang="zh-CN" dirty="0"/>
              <a:t>(</a:t>
            </a:r>
            <a:r>
              <a:rPr lang="zh-CN" altLang="en-US" dirty="0"/>
              <a:t>二</a:t>
            </a:r>
            <a:r>
              <a:rPr lang="en-US" altLang="zh-CN" dirty="0"/>
              <a:t>26)</a:t>
            </a:r>
          </a:p>
          <a:p>
            <a:pPr>
              <a:lnSpc>
                <a:spcPct val="160000"/>
              </a:lnSpc>
            </a:pPr>
            <a:r>
              <a:rPr lang="zh-CN" altLang="en-US" b="1" dirty="0"/>
              <a:t>特点：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有明显的犹太人智慧文学色彩，希腊文文笔优美流畅，充满了比喻和对比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全书共一百零八节经文中，将近有六十个句子属命令式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理论少，实践多</a:t>
            </a:r>
          </a:p>
          <a:p>
            <a:pPr marL="708660" lvl="1" indent="-342900">
              <a:lnSpc>
                <a:spcPct val="160000"/>
              </a:lnSpc>
            </a:pPr>
            <a:r>
              <a:rPr lang="zh-CN" altLang="en-US" dirty="0"/>
              <a:t>章节少，主题多</a:t>
            </a:r>
            <a:endParaRPr lang="en-US" altLang="zh-CN" dirty="0"/>
          </a:p>
          <a:p>
            <a:pPr marL="342900" indent="-342900">
              <a:lnSpc>
                <a:spcPct val="160000"/>
              </a:lnSpc>
            </a:pP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553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雅各书简介</a:t>
            </a:r>
            <a:endParaRPr lang="en-US" sz="4400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600200"/>
            <a:ext cx="8267700" cy="5181600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60000"/>
              </a:lnSpc>
            </a:pPr>
            <a:r>
              <a:rPr lang="en-US" altLang="zh-CN" dirty="0">
                <a:hlinkClick r:id="rId3"/>
              </a:rPr>
              <a:t>https://www.youtube.com/watch?v=vC_4a0MtpCY&amp;t=12s</a:t>
            </a:r>
            <a:endParaRPr lang="en-US" altLang="zh-CN" dirty="0"/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只是你们要行道，不要单单听道，自己欺哄自己。</a:t>
            </a:r>
            <a:r>
              <a:rPr lang="en-US" altLang="zh-CN" sz="1800" dirty="0"/>
              <a:t>(</a:t>
            </a:r>
            <a:r>
              <a:rPr lang="zh-CN" altLang="en-US" sz="1800" dirty="0"/>
              <a:t>一</a:t>
            </a:r>
            <a:r>
              <a:rPr lang="en-US" altLang="zh-CN" sz="1800" dirty="0"/>
              <a:t>22)</a:t>
            </a:r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你们中间谁是有智慧有见识的呢，他就当在智慧的温柔上，显出他的善行来。</a:t>
            </a:r>
            <a:r>
              <a:rPr lang="en-US" altLang="zh-CN" sz="1800" dirty="0"/>
              <a:t>(</a:t>
            </a:r>
            <a:r>
              <a:rPr lang="zh-CN" altLang="en-US" sz="1800" dirty="0"/>
              <a:t>三</a:t>
            </a:r>
            <a:r>
              <a:rPr lang="en-US" altLang="zh-CN" sz="1800" dirty="0"/>
              <a:t>13)</a:t>
            </a:r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人若知道行善，却不去行，这就是他的罪</a:t>
            </a:r>
            <a:r>
              <a:rPr lang="zh-CN" altLang="en-US" sz="1800"/>
              <a:t>了。</a:t>
            </a:r>
            <a:r>
              <a:rPr lang="en-US" altLang="zh-CN" sz="1800"/>
              <a:t>(</a:t>
            </a:r>
            <a:r>
              <a:rPr lang="zh-CN" altLang="en-US" sz="1800" dirty="0"/>
              <a:t>四</a:t>
            </a:r>
            <a:r>
              <a:rPr lang="en-US" altLang="zh-CN" sz="1800" dirty="0"/>
              <a:t>17)</a:t>
            </a:r>
          </a:p>
          <a:p>
            <a:pPr marL="342900" indent="-342900">
              <a:lnSpc>
                <a:spcPct val="160000"/>
              </a:lnSpc>
            </a:pPr>
            <a:r>
              <a:rPr lang="zh-CN" altLang="en-US" sz="1800" dirty="0"/>
              <a:t>出于信心的祈祷 </a:t>
            </a:r>
            <a:r>
              <a:rPr lang="en-US" altLang="zh-CN" sz="1800" dirty="0"/>
              <a:t>… </a:t>
            </a:r>
            <a:r>
              <a:rPr lang="zh-CN" altLang="en-US" sz="1800" dirty="0"/>
              <a:t>义人祈祷所发的力量，是大有功效的。 </a:t>
            </a:r>
            <a:r>
              <a:rPr lang="en-US" altLang="zh-CN" sz="1800" dirty="0"/>
              <a:t>(</a:t>
            </a:r>
            <a:r>
              <a:rPr lang="zh-CN" altLang="en-US" sz="1800" dirty="0"/>
              <a:t>五</a:t>
            </a:r>
            <a:r>
              <a:rPr lang="en-US" altLang="zh-CN" sz="1800" dirty="0"/>
              <a:t>15~16)</a:t>
            </a:r>
          </a:p>
          <a:p>
            <a:pPr marL="0" indent="0">
              <a:lnSpc>
                <a:spcPct val="160000"/>
              </a:lnSpc>
              <a:buNone/>
            </a:pP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9EA8725-32C1-4D61-8322-0C2F889CD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756" y="196334"/>
            <a:ext cx="303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</a:rPr>
              <a:t>  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07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4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讨论与思考</a:t>
            </a:r>
            <a:endParaRPr lang="en-US" sz="4400" b="1" i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提起雅各书</a:t>
            </a:r>
            <a:r>
              <a:rPr lang="zh-CN" altLang="en-US"/>
              <a:t>， 你印象最</a:t>
            </a:r>
            <a:r>
              <a:rPr lang="zh-CN" altLang="en-US" dirty="0"/>
              <a:t>深的经文、内容是什么？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你对再学雅各书的期盼是什么？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分享你从“听道”到“行道”的经验和教训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4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1994</TotalTime>
  <Words>434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Microsoft JhengHei</vt:lpstr>
      <vt:lpstr>PMingLiU</vt:lpstr>
      <vt:lpstr>Arial</vt:lpstr>
      <vt:lpstr>Calibri</vt:lpstr>
      <vt:lpstr>Constantia</vt:lpstr>
      <vt:lpstr>Wingdings 2</vt:lpstr>
      <vt:lpstr>Flow</vt:lpstr>
      <vt:lpstr>雅各书简介</vt:lpstr>
      <vt:lpstr>雅各书简介</vt:lpstr>
      <vt:lpstr>讨论与思考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2022-01-15T04:41:23Z</dcterms:modified>
</cp:coreProperties>
</file>