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33" r:id="rId46"/>
    <p:sldId id="334" r:id="rId47"/>
    <p:sldId id="323" r:id="rId48"/>
    <p:sldId id="324" r:id="rId49"/>
    <p:sldId id="325" r:id="rId50"/>
    <p:sldId id="322" r:id="rId51"/>
    <p:sldId id="335" r:id="rId52"/>
    <p:sldId id="332" r:id="rId53"/>
    <p:sldId id="328" r:id="rId54"/>
    <p:sldId id="287" r:id="rId55"/>
    <p:sldId id="326" r:id="rId56"/>
    <p:sldId id="327" r:id="rId57"/>
    <p:sldId id="318" r:id="rId58"/>
    <p:sldId id="336" r:id="rId59"/>
    <p:sldId id="337" r:id="rId60"/>
    <p:sldId id="331" r:id="rId61"/>
    <p:sldId id="338" r:id="rId62"/>
    <p:sldId id="319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6" r:id="rId72"/>
    <p:sldId id="29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in town, but may run around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18446</Words>
  <Application>Microsoft Office PowerPoint</Application>
  <PresentationFormat>Widescreen</PresentationFormat>
  <Paragraphs>855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Cardo</vt:lpstr>
      <vt:lpstr>等线</vt:lpstr>
      <vt:lpstr>新細明體</vt:lpstr>
      <vt:lpstr>Arial</vt:lpstr>
      <vt:lpstr>Calibri</vt:lpstr>
      <vt:lpstr>Calibri Light</vt:lpstr>
      <vt:lpstr>Courier New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Zhu, Haining - (haining)</cp:lastModifiedBy>
  <cp:revision>64</cp:revision>
  <cp:lastPrinted>2023-09-27T07:49:12Z</cp:lastPrinted>
  <dcterms:created xsi:type="dcterms:W3CDTF">2022-08-27T00:29:31Z</dcterms:created>
  <dcterms:modified xsi:type="dcterms:W3CDTF">2023-10-15T07:54:25Z</dcterms:modified>
</cp:coreProperties>
</file>