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7" r:id="rId1"/>
  </p:sldMasterIdLst>
  <p:sldIdLst>
    <p:sldId id="338" r:id="rId2"/>
    <p:sldId id="354" r:id="rId3"/>
    <p:sldId id="355" r:id="rId4"/>
    <p:sldId id="362" r:id="rId5"/>
    <p:sldId id="356" r:id="rId6"/>
    <p:sldId id="357" r:id="rId7"/>
    <p:sldId id="358" r:id="rId8"/>
    <p:sldId id="359" r:id="rId9"/>
    <p:sldId id="360" r:id="rId10"/>
    <p:sldId id="363" r:id="rId11"/>
    <p:sldId id="33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1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6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270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33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0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0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24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063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16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94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3/24/2024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175E3-59DB-1CAC-E49E-2D3EA4E8F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FEE2B-0744-F119-3FDB-3188EB6CC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第十課：顺命得福，逆命受咒诅</a:t>
            </a:r>
            <a:br>
              <a:rPr lang="zh-TW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（第</a:t>
            </a:r>
            <a:r>
              <a:rPr lang="en-US" altLang="zh-CN" sz="4800" dirty="0">
                <a:latin typeface="KaiTi" panose="02010609060101010101" pitchFamily="49" charset="-122"/>
                <a:ea typeface="KaiTi" panose="02010609060101010101" pitchFamily="49" charset="-122"/>
              </a:rPr>
              <a:t>27-28</a:t>
            </a: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3/24/2024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6C2B38-E242-C42B-1BCD-30B861CAC25A}"/>
              </a:ext>
            </a:extLst>
          </p:cNvPr>
          <p:cNvSpPr txBox="1"/>
          <p:nvPr/>
        </p:nvSpPr>
        <p:spPr>
          <a:xfrm>
            <a:off x="4616277" y="4781094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B75EB1-15DA-FFEF-7794-8C249EA347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579503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11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DA3E81-2EF9-8C10-B066-69E5B4FC0802}"/>
              </a:ext>
            </a:extLst>
          </p:cNvPr>
          <p:cNvSpPr txBox="1"/>
          <p:nvPr/>
        </p:nvSpPr>
        <p:spPr>
          <a:xfrm>
            <a:off x="354980" y="58846"/>
            <a:ext cx="11482039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耶利米书</a:t>
            </a:r>
            <a:r>
              <a:rPr lang="en-US" altLang="zh-CN" sz="2400" b="1" dirty="0"/>
              <a:t>29</a:t>
            </a:r>
          </a:p>
          <a:p>
            <a:r>
              <a:rPr lang="en-US" altLang="zh-CN" sz="2400" dirty="0"/>
              <a:t>11</a:t>
            </a:r>
            <a:r>
              <a:rPr lang="zh-CN" altLang="en-US" sz="2400" b="1" dirty="0">
                <a:solidFill>
                  <a:srgbClr val="FF0000"/>
                </a:solidFill>
              </a:rPr>
              <a:t>耶和华说，我知道我向你们所怀的意念是赐平安的意念，不是降灾祸的意念，要叫你们末后有指望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b="1" dirty="0"/>
          </a:p>
          <a:p>
            <a:r>
              <a:rPr lang="zh-CN" altLang="en-US" sz="2400" b="1" dirty="0"/>
              <a:t>罗马书</a:t>
            </a:r>
            <a:r>
              <a:rPr lang="en-US" altLang="zh-CN" sz="2400" b="1" dirty="0"/>
              <a:t>8</a:t>
            </a:r>
          </a:p>
          <a:p>
            <a:r>
              <a:rPr lang="en-US" altLang="zh-CN" sz="2400" dirty="0"/>
              <a:t>3</a:t>
            </a:r>
            <a:r>
              <a:rPr lang="zh-CN" altLang="en-US" sz="2400" b="1" dirty="0"/>
              <a:t>律法既因肉体软弱，有所不能行的</a:t>
            </a:r>
            <a:r>
              <a:rPr lang="zh-CN" altLang="en-US" sz="2400" dirty="0"/>
              <a:t>，</a:t>
            </a:r>
            <a:r>
              <a:rPr lang="zh-CN" altLang="en-US" sz="2400" b="1" dirty="0">
                <a:solidFill>
                  <a:srgbClr val="FF0000"/>
                </a:solidFill>
              </a:rPr>
              <a:t>神就差遣自己的儿子，成为罪身的形状，作了赎罪祭，在肉体中定了罪案</a:t>
            </a:r>
            <a:r>
              <a:rPr lang="zh-CN" altLang="en-US" sz="2400" dirty="0"/>
              <a:t>，</a:t>
            </a:r>
          </a:p>
          <a:p>
            <a:r>
              <a:rPr lang="en-US" altLang="zh-CN" sz="2400" dirty="0"/>
              <a:t>4</a:t>
            </a:r>
            <a:r>
              <a:rPr lang="zh-CN" altLang="en-US" sz="2400" b="1" dirty="0">
                <a:solidFill>
                  <a:srgbClr val="FF0000"/>
                </a:solidFill>
              </a:rPr>
              <a:t>使律法的义成就在我们这不随从肉体，只随从圣灵的人身上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sz="2400" dirty="0"/>
          </a:p>
          <a:p>
            <a:r>
              <a:rPr lang="zh-CN" altLang="en-US" sz="2400" b="1" dirty="0"/>
              <a:t>罗马书</a:t>
            </a:r>
            <a:r>
              <a:rPr lang="en-US" altLang="zh-CN" sz="2400" b="1" dirty="0"/>
              <a:t>3</a:t>
            </a:r>
          </a:p>
          <a:p>
            <a:r>
              <a:rPr lang="en-US" altLang="zh-CN" sz="2400" dirty="0"/>
              <a:t>19</a:t>
            </a:r>
            <a:r>
              <a:rPr lang="zh-CN" altLang="en-US" sz="2400" dirty="0"/>
              <a:t>我们晓得律法上的话，都是对律法以下之人说的，好塞住各人的口，叫普世的人都伏在神审判之下。</a:t>
            </a:r>
          </a:p>
          <a:p>
            <a:r>
              <a:rPr lang="en-US" altLang="zh-CN" sz="2400" dirty="0"/>
              <a:t>20</a:t>
            </a:r>
            <a:r>
              <a:rPr lang="zh-CN" altLang="en-US" sz="2400" dirty="0"/>
              <a:t>所以</a:t>
            </a:r>
            <a:r>
              <a:rPr lang="zh-CN" altLang="en-US" sz="2400" b="1" dirty="0"/>
              <a:t>凡有血气的没有一个，因行律法，能在神面前称义。因为律法本是叫人知罪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21</a:t>
            </a:r>
            <a:r>
              <a:rPr lang="zh-CN" altLang="en-US" sz="2400" b="1" dirty="0">
                <a:solidFill>
                  <a:srgbClr val="FF0000"/>
                </a:solidFill>
              </a:rPr>
              <a:t>但如今神的义在律法以外已经显明出来</a:t>
            </a:r>
            <a:r>
              <a:rPr lang="zh-CN" altLang="en-US" sz="2400" dirty="0"/>
              <a:t>，有律法和先知为证。</a:t>
            </a:r>
          </a:p>
          <a:p>
            <a:r>
              <a:rPr lang="en-US" altLang="zh-CN" sz="2400" dirty="0"/>
              <a:t>22</a:t>
            </a:r>
            <a:r>
              <a:rPr lang="zh-CN" altLang="en-US" sz="2400" b="1" dirty="0">
                <a:solidFill>
                  <a:srgbClr val="FF0000"/>
                </a:solidFill>
              </a:rPr>
              <a:t>就是神的义，因信耶稣基督，加给一切相信的人</a:t>
            </a:r>
            <a:r>
              <a:rPr lang="zh-CN" altLang="en-US" sz="2400" dirty="0"/>
              <a:t>，并没有分别。</a:t>
            </a:r>
            <a:endParaRPr lang="en-US" altLang="zh-CN" sz="2400" dirty="0"/>
          </a:p>
          <a:p>
            <a:endParaRPr lang="en-US" sz="2400" dirty="0"/>
          </a:p>
          <a:p>
            <a:r>
              <a:rPr lang="zh-CN" altLang="en-US" sz="2400" b="1" dirty="0"/>
              <a:t>加拉太书</a:t>
            </a:r>
            <a:r>
              <a:rPr lang="en-US" altLang="zh-CN" sz="2400" b="1" dirty="0"/>
              <a:t>3</a:t>
            </a:r>
          </a:p>
          <a:p>
            <a:r>
              <a:rPr lang="en-US" altLang="zh-CN" sz="2400" dirty="0"/>
              <a:t>24</a:t>
            </a:r>
            <a:r>
              <a:rPr lang="zh-CN" altLang="en-US" sz="2400" dirty="0"/>
              <a:t>这样</a:t>
            </a:r>
            <a:r>
              <a:rPr lang="zh-CN" altLang="en-US" sz="2400" b="1" dirty="0"/>
              <a:t>律法是我们训蒙的师傅</a:t>
            </a:r>
            <a:r>
              <a:rPr lang="zh-CN" altLang="en-US" sz="2400" dirty="0"/>
              <a:t>，</a:t>
            </a:r>
            <a:r>
              <a:rPr lang="zh-CN" altLang="en-US" sz="2400" b="1" dirty="0">
                <a:solidFill>
                  <a:srgbClr val="FF0000"/>
                </a:solidFill>
              </a:rPr>
              <a:t>引我们到基督那里，使我们因信称义</a:t>
            </a:r>
            <a:r>
              <a:rPr lang="zh-CN" altLang="en-US" sz="2400" dirty="0"/>
              <a:t>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855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626EA-092F-5212-7B6B-270DC9BCE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76E278-CA9B-F3B7-B139-D344B5973AB9}"/>
              </a:ext>
            </a:extLst>
          </p:cNvPr>
          <p:cNvSpPr txBox="1"/>
          <p:nvPr/>
        </p:nvSpPr>
        <p:spPr>
          <a:xfrm>
            <a:off x="198057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817FA5-D457-9688-C69D-C4B521C4679F}"/>
              </a:ext>
            </a:extLst>
          </p:cNvPr>
          <p:cNvSpPr/>
          <p:nvPr/>
        </p:nvSpPr>
        <p:spPr>
          <a:xfrm>
            <a:off x="282499" y="1531069"/>
            <a:ext cx="1162700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Q1:vv9-10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“你今日成为耶和华你神的百姓了。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所以要听从耶和华你神的话，遵行他的诫命律例”的因果关系是什么？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为什么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28:1-14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讲祝福，却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15-68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更多讲咒诅？耶利米书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29:11“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耶和华说，我知道我向你们所怀的意念是赐平安的意念，不是降灾祸的意念，要叫你们末后有指望。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如何理解？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律法与因信称义的关系是什么？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Q4: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你信神吗？你有带别人信神吗？</a:t>
            </a:r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1971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C5D23-A0C5-8FFF-84F5-E25022339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65C2BC5-5741-93AE-E447-1A33C6C0673C}"/>
              </a:ext>
            </a:extLst>
          </p:cNvPr>
          <p:cNvGrpSpPr/>
          <p:nvPr/>
        </p:nvGrpSpPr>
        <p:grpSpPr>
          <a:xfrm>
            <a:off x="800578" y="172352"/>
            <a:ext cx="11048050" cy="6590151"/>
            <a:chOff x="454588" y="215598"/>
            <a:chExt cx="11048050" cy="659015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CB605BF-A08B-B5A8-B86D-D36B2F5DDA8F}"/>
                </a:ext>
              </a:extLst>
            </p:cNvPr>
            <p:cNvSpPr txBox="1"/>
            <p:nvPr/>
          </p:nvSpPr>
          <p:spPr>
            <a:xfrm>
              <a:off x="8253905" y="1394076"/>
              <a:ext cx="3248733" cy="43396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2800" b="1" dirty="0"/>
                <a:t>回顧已往歷史</a:t>
              </a:r>
              <a:endParaRPr lang="en-US" altLang="zh-TW" sz="2800" b="1" dirty="0"/>
            </a:p>
            <a:p>
              <a:pPr algn="ctr"/>
              <a:r>
                <a:rPr lang="en-US" altLang="zh-TW" sz="2400" b="1" dirty="0"/>
                <a:t>(</a:t>
              </a:r>
              <a:r>
                <a:rPr lang="zh-TW" altLang="en-US" sz="2400" b="1" dirty="0"/>
                <a:t>一至四章</a:t>
              </a:r>
              <a:r>
                <a:rPr lang="en-US" altLang="zh-TW" sz="2400" b="1" dirty="0"/>
                <a:t>)</a:t>
              </a:r>
            </a:p>
            <a:p>
              <a:pPr algn="ctr"/>
              <a:endParaRPr lang="en-US" altLang="zh-TW" sz="2400" b="1" dirty="0"/>
            </a:p>
            <a:p>
              <a:pPr algn="ctr"/>
              <a:endParaRPr lang="en-US" altLang="zh-TW" sz="2400" b="1" dirty="0"/>
            </a:p>
            <a:p>
              <a:pPr algn="ctr"/>
              <a:r>
                <a:rPr lang="zh-TW" altLang="en-US" sz="2800" b="1" dirty="0"/>
                <a:t>重申神的命令</a:t>
              </a:r>
              <a:endParaRPr lang="en-US" altLang="zh-TW" sz="2800" b="1" dirty="0"/>
            </a:p>
            <a:p>
              <a:pPr algn="ctr"/>
              <a:r>
                <a:rPr lang="en-US" altLang="zh-TW" sz="2400" b="1" dirty="0"/>
                <a:t>(</a:t>
              </a:r>
              <a:r>
                <a:rPr lang="zh-TW" altLang="en-US" sz="2400" b="1" dirty="0"/>
                <a:t>五至二十六章</a:t>
              </a:r>
              <a:r>
                <a:rPr lang="en-US" altLang="zh-TW" sz="2400" b="1" dirty="0"/>
                <a:t>)</a:t>
              </a:r>
            </a:p>
            <a:p>
              <a:pPr algn="ctr"/>
              <a:endParaRPr lang="en-US" altLang="zh-TW" sz="2400" b="1" dirty="0"/>
            </a:p>
            <a:p>
              <a:pPr algn="ctr"/>
              <a:endParaRPr lang="en-US" altLang="zh-TW" sz="2400" b="1" dirty="0"/>
            </a:p>
            <a:p>
              <a:pPr algn="ctr"/>
              <a:endParaRPr lang="en-US" altLang="zh-TW" sz="2400" b="1" dirty="0"/>
            </a:p>
            <a:p>
              <a:pPr algn="ctr"/>
              <a:r>
                <a:rPr lang="zh-TW" altLang="en-US" sz="2800" b="1" dirty="0"/>
                <a:t>展望未來前景</a:t>
              </a:r>
              <a:endParaRPr lang="en-US" altLang="zh-TW" sz="2800" b="1" dirty="0"/>
            </a:p>
            <a:p>
              <a:pPr algn="ctr"/>
              <a:r>
                <a:rPr lang="en-US" altLang="zh-TW" sz="2400" b="1" dirty="0"/>
                <a:t>(</a:t>
              </a:r>
              <a:r>
                <a:rPr lang="zh-TW" altLang="en-US" sz="2400" b="1" dirty="0"/>
                <a:t>二十七至三十四章</a:t>
              </a:r>
              <a:r>
                <a:rPr lang="en-US" altLang="zh-TW" sz="2400" b="1" dirty="0"/>
                <a:t>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6B62726-2EAE-6C6D-D68C-D0D9D4E177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4588" y="215598"/>
              <a:ext cx="7838387" cy="6590151"/>
            </a:xfrm>
            <a:prstGeom prst="rect">
              <a:avLst/>
            </a:prstGeom>
          </p:spPr>
        </p:pic>
        <p:sp>
          <p:nvSpPr>
            <p:cNvPr id="6" name="Right Brace 5">
              <a:extLst>
                <a:ext uri="{FF2B5EF4-FFF2-40B4-BE49-F238E27FC236}">
                  <a16:creationId xmlns:a16="http://schemas.microsoft.com/office/drawing/2014/main" id="{2DBE5A42-F60C-615D-450A-1B02709FF364}"/>
                </a:ext>
              </a:extLst>
            </p:cNvPr>
            <p:cNvSpPr/>
            <p:nvPr/>
          </p:nvSpPr>
          <p:spPr>
            <a:xfrm>
              <a:off x="8161673" y="1274934"/>
              <a:ext cx="376210" cy="977102"/>
            </a:xfrm>
            <a:prstGeom prst="righ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A311CFA6-7482-7F68-8BF3-721346407781}"/>
                </a:ext>
              </a:extLst>
            </p:cNvPr>
            <p:cNvSpPr/>
            <p:nvPr/>
          </p:nvSpPr>
          <p:spPr>
            <a:xfrm>
              <a:off x="8176555" y="2451897"/>
              <a:ext cx="376210" cy="1551691"/>
            </a:xfrm>
            <a:prstGeom prst="righ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Brace 7">
              <a:extLst>
                <a:ext uri="{FF2B5EF4-FFF2-40B4-BE49-F238E27FC236}">
                  <a16:creationId xmlns:a16="http://schemas.microsoft.com/office/drawing/2014/main" id="{E4E12567-E3D6-86B8-0F9C-3ADF2292519B}"/>
                </a:ext>
              </a:extLst>
            </p:cNvPr>
            <p:cNvSpPr/>
            <p:nvPr/>
          </p:nvSpPr>
          <p:spPr>
            <a:xfrm>
              <a:off x="8176555" y="4240117"/>
              <a:ext cx="376210" cy="1845586"/>
            </a:xfrm>
            <a:prstGeom prst="righ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26A322B8-2937-A179-1F9B-B82EBFD8878B}"/>
              </a:ext>
            </a:extLst>
          </p:cNvPr>
          <p:cNvSpPr/>
          <p:nvPr/>
        </p:nvSpPr>
        <p:spPr>
          <a:xfrm>
            <a:off x="773658" y="4049485"/>
            <a:ext cx="7759337" cy="3605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62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1D9DA-7A88-EB77-D670-65B63BB64E4D}"/>
              </a:ext>
            </a:extLst>
          </p:cNvPr>
          <p:cNvSpPr txBox="1"/>
          <p:nvPr/>
        </p:nvSpPr>
        <p:spPr>
          <a:xfrm>
            <a:off x="318733" y="246432"/>
            <a:ext cx="11554533" cy="6324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27	</a:t>
            </a:r>
            <a:endParaRPr lang="en-US" altLang="zh-CN" sz="2100" dirty="0"/>
          </a:p>
          <a:p>
            <a:endParaRPr lang="en-US" altLang="zh-CN" sz="2100" dirty="0"/>
          </a:p>
          <a:p>
            <a:r>
              <a:rPr lang="en-US" altLang="zh-CN" sz="2400" dirty="0"/>
              <a:t>1</a:t>
            </a:r>
            <a:r>
              <a:rPr lang="zh-CN" altLang="en-US" sz="2400" b="1" dirty="0">
                <a:solidFill>
                  <a:srgbClr val="FF0000"/>
                </a:solidFill>
              </a:rPr>
              <a:t>摩西和以色列的众长老吩咐百姓说，你们要遵守我今日所吩咐的一切诫命</a:t>
            </a:r>
            <a:r>
              <a:rPr lang="zh-CN" altLang="en-US" sz="2400" dirty="0"/>
              <a:t>。</a:t>
            </a:r>
            <a:r>
              <a:rPr lang="en-US" altLang="zh-CN" sz="2400" dirty="0"/>
              <a:t>2</a:t>
            </a:r>
            <a:r>
              <a:rPr lang="zh-CN" altLang="en-US" sz="2400" dirty="0"/>
              <a:t>你们过约旦河，到了耶和华你神所赐给你的地，当天要立起几块大石头，墁上石灰，</a:t>
            </a:r>
            <a:r>
              <a:rPr lang="en-US" altLang="zh-CN" sz="2400" dirty="0"/>
              <a:t>3</a:t>
            </a:r>
            <a:r>
              <a:rPr lang="zh-CN" altLang="en-US" sz="2400" dirty="0"/>
              <a:t>把这律法的一切话写在石头上。你过了河，可以进入耶和华你神所赐你流奶与蜜之地，正如耶和华你列祖之神所应许你的。</a:t>
            </a:r>
            <a:r>
              <a:rPr lang="en-US" altLang="zh-CN" sz="2400" dirty="0"/>
              <a:t>4</a:t>
            </a:r>
            <a:r>
              <a:rPr lang="zh-CN" altLang="en-US" sz="2400" dirty="0"/>
              <a:t>你们过了约旦河，就要在以巴路山上照我今日所吩咐的，将这些石头立起来，墁上石灰。</a:t>
            </a:r>
            <a:r>
              <a:rPr lang="en-US" altLang="zh-CN" sz="2400" dirty="0"/>
              <a:t>5</a:t>
            </a:r>
            <a:r>
              <a:rPr lang="zh-CN" altLang="en-US" sz="2400" b="1" dirty="0">
                <a:solidFill>
                  <a:srgbClr val="FF0000"/>
                </a:solidFill>
              </a:rPr>
              <a:t>在那里要为耶和华你的神筑一座石坛</a:t>
            </a:r>
            <a:r>
              <a:rPr lang="zh-CN" altLang="en-US" sz="2400" dirty="0"/>
              <a:t>。在石头上不可动铁器。</a:t>
            </a:r>
            <a:r>
              <a:rPr lang="en-US" altLang="zh-CN" sz="2400" dirty="0"/>
              <a:t>6</a:t>
            </a:r>
            <a:r>
              <a:rPr lang="zh-CN" altLang="en-US" sz="2400" dirty="0"/>
              <a:t>要用没有凿过的石头筑耶和华你神的坛，在坛上要将</a:t>
            </a:r>
            <a:r>
              <a:rPr lang="zh-CN" altLang="en-US" sz="2400" b="1" dirty="0">
                <a:solidFill>
                  <a:srgbClr val="FF0000"/>
                </a:solidFill>
              </a:rPr>
              <a:t>燔祭</a:t>
            </a:r>
            <a:r>
              <a:rPr lang="zh-CN" altLang="en-US" sz="2400" dirty="0"/>
              <a:t>献给耶和华你的神。</a:t>
            </a:r>
            <a:r>
              <a:rPr lang="en-US" altLang="zh-CN" sz="2400" dirty="0"/>
              <a:t>7</a:t>
            </a:r>
            <a:r>
              <a:rPr lang="zh-CN" altLang="en-US" sz="2400" dirty="0"/>
              <a:t>又要献</a:t>
            </a:r>
            <a:r>
              <a:rPr lang="zh-CN" altLang="en-US" sz="2400" b="1" dirty="0">
                <a:solidFill>
                  <a:srgbClr val="FF0000"/>
                </a:solidFill>
              </a:rPr>
              <a:t>平安祭</a:t>
            </a:r>
            <a:r>
              <a:rPr lang="zh-CN" altLang="en-US" sz="2400" dirty="0"/>
              <a:t>，且在那里吃，在耶和华你的神面前欢乐。</a:t>
            </a:r>
            <a:r>
              <a:rPr lang="en-US" altLang="zh-CN" sz="2400" dirty="0"/>
              <a:t>8</a:t>
            </a:r>
            <a:r>
              <a:rPr lang="zh-CN" altLang="en-US" sz="2400" b="1" dirty="0">
                <a:solidFill>
                  <a:srgbClr val="FF0000"/>
                </a:solidFill>
              </a:rPr>
              <a:t>你要将这律法的一切话明明地写在石头上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dirty="0"/>
          </a:p>
          <a:p>
            <a:endParaRPr lang="zh-CN" altLang="en-US" sz="2400" dirty="0"/>
          </a:p>
          <a:p>
            <a:r>
              <a:rPr lang="en-US" altLang="zh-CN" sz="2400" dirty="0"/>
              <a:t>9</a:t>
            </a:r>
            <a:r>
              <a:rPr lang="zh-CN" altLang="en-US" sz="2400" dirty="0"/>
              <a:t>摩西和祭司利未人晓谕以色列众人说，以色列阿，要默默静听。</a:t>
            </a:r>
            <a:r>
              <a:rPr lang="zh-CN" altLang="en-US" sz="2400" b="1" dirty="0">
                <a:solidFill>
                  <a:srgbClr val="FF0000"/>
                </a:solidFill>
              </a:rPr>
              <a:t>你今日成为耶和华你神的百姓了</a:t>
            </a:r>
            <a:r>
              <a:rPr lang="zh-CN" altLang="en-US" sz="2400" dirty="0"/>
              <a:t>。</a:t>
            </a:r>
            <a:r>
              <a:rPr lang="en-US" altLang="zh-CN" sz="2400" dirty="0"/>
              <a:t>10</a:t>
            </a:r>
            <a:r>
              <a:rPr lang="zh-CN" altLang="en-US" sz="2400" b="1" dirty="0">
                <a:solidFill>
                  <a:srgbClr val="FF0000"/>
                </a:solidFill>
              </a:rPr>
              <a:t>所以要听从耶和华你神的话，遵行他的诫命律例，就是我今日所吩咐你的</a:t>
            </a:r>
            <a:r>
              <a:rPr lang="zh-CN" altLang="en-US" sz="2400" dirty="0"/>
              <a:t>。</a:t>
            </a:r>
            <a:r>
              <a:rPr lang="en-US" altLang="zh-CN" sz="2400" dirty="0"/>
              <a:t>11</a:t>
            </a:r>
            <a:r>
              <a:rPr lang="zh-CN" altLang="en-US" sz="2400" dirty="0"/>
              <a:t>当日，摩西嘱咐百姓说，</a:t>
            </a:r>
            <a:r>
              <a:rPr lang="en-US" altLang="zh-CN" sz="2400" dirty="0"/>
              <a:t>12</a:t>
            </a:r>
            <a:r>
              <a:rPr lang="zh-CN" altLang="en-US" sz="2400" dirty="0"/>
              <a:t>你们过了约旦河，西缅，利未，犹大，以萨迦，约瑟，便雅悯</a:t>
            </a:r>
            <a:r>
              <a:rPr lang="zh-CN" altLang="en-US" sz="2400" b="1" dirty="0"/>
              <a:t>六个支派的人都要站在基利心山上为百姓祝福</a:t>
            </a:r>
            <a:r>
              <a:rPr lang="zh-CN" altLang="en-US" sz="2400" dirty="0"/>
              <a:t>。</a:t>
            </a:r>
            <a:r>
              <a:rPr lang="en-US" altLang="zh-CN" sz="2400" dirty="0"/>
              <a:t>13</a:t>
            </a:r>
            <a:r>
              <a:rPr lang="zh-CN" altLang="en-US" sz="2400" dirty="0"/>
              <a:t>流便，迦得，亚设，西布伦，但，拿弗他利</a:t>
            </a:r>
            <a:r>
              <a:rPr lang="zh-CN" altLang="en-US" sz="2400" b="1" dirty="0"/>
              <a:t>六个支派的人都要站在以巴路山上宣布咒诅</a:t>
            </a:r>
            <a:r>
              <a:rPr lang="zh-CN" altLang="en-US" sz="2400" dirty="0"/>
              <a:t>。</a:t>
            </a:r>
            <a:endParaRPr lang="en-US" altLang="zh-C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28EB83-2983-7EB5-50E8-3D3D06ABC039}"/>
              </a:ext>
            </a:extLst>
          </p:cNvPr>
          <p:cNvSpPr txBox="1"/>
          <p:nvPr/>
        </p:nvSpPr>
        <p:spPr>
          <a:xfrm>
            <a:off x="5731726" y="4000758"/>
            <a:ext cx="59185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</a:rPr>
              <a:t>因果关系：什么是因？什么是果？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510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E5D732-9889-AB77-3F67-2A0A3001F297}"/>
              </a:ext>
            </a:extLst>
          </p:cNvPr>
          <p:cNvSpPr txBox="1"/>
          <p:nvPr/>
        </p:nvSpPr>
        <p:spPr>
          <a:xfrm>
            <a:off x="561278" y="1382286"/>
            <a:ext cx="1106944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600" b="1" dirty="0"/>
              <a:t>约书亚記</a:t>
            </a:r>
            <a:r>
              <a:rPr lang="en-US" altLang="zh-CN" sz="2600" b="1" dirty="0"/>
              <a:t>8 </a:t>
            </a:r>
          </a:p>
          <a:p>
            <a:endParaRPr lang="en-US" altLang="zh-CN" sz="2600" b="1" dirty="0"/>
          </a:p>
          <a:p>
            <a:r>
              <a:rPr lang="en-US" altLang="zh-CN" sz="2600" dirty="0"/>
              <a:t>32</a:t>
            </a:r>
            <a:r>
              <a:rPr lang="zh-CN" altLang="en-US" sz="2600" b="1" dirty="0"/>
              <a:t>约书亚在那里，当着以色列人面前，将摩西所写的律法抄写在石头上</a:t>
            </a:r>
            <a:r>
              <a:rPr lang="zh-CN" altLang="en-US" sz="2600" dirty="0"/>
              <a:t>。</a:t>
            </a:r>
          </a:p>
          <a:p>
            <a:r>
              <a:rPr lang="en-US" altLang="zh-CN" sz="2600" dirty="0"/>
              <a:t>33</a:t>
            </a:r>
            <a:r>
              <a:rPr lang="zh-CN" altLang="en-US" sz="2600" dirty="0"/>
              <a:t>以色列众人，无论是本地人，是寄居的，和长老，官长，并审判官，都站在约柜两旁，在抬耶和华约柜的祭司利未人面前，一半对着基利心山，一半对着以巴路山，为以色列民祝福，正如耶和华仆人摩西先前所吩咐的。</a:t>
            </a:r>
          </a:p>
          <a:p>
            <a:r>
              <a:rPr lang="en-US" altLang="zh-CN" sz="2600" dirty="0"/>
              <a:t>34</a:t>
            </a:r>
            <a:r>
              <a:rPr lang="zh-CN" altLang="en-US" sz="2600" dirty="0"/>
              <a:t>随后，</a:t>
            </a:r>
            <a:r>
              <a:rPr lang="zh-CN" altLang="en-US" sz="2600" b="1" dirty="0"/>
              <a:t>约书亚将律法上祝福，咒诅的话，照着律法书上一切所写的，都宣读了一遍</a:t>
            </a:r>
            <a:r>
              <a:rPr lang="zh-CN" altLang="en-US" sz="2600" dirty="0"/>
              <a:t>。</a:t>
            </a:r>
          </a:p>
          <a:p>
            <a:r>
              <a:rPr lang="en-US" altLang="zh-CN" sz="2600" dirty="0"/>
              <a:t>35</a:t>
            </a:r>
            <a:r>
              <a:rPr lang="zh-CN" altLang="en-US" sz="2600" b="1" dirty="0"/>
              <a:t>摩西所吩咐的一切话</a:t>
            </a:r>
            <a:r>
              <a:rPr lang="zh-CN" altLang="en-US" sz="2600" dirty="0"/>
              <a:t>，约书亚在以色列全会众和妇女，孩子，并他们中间寄居的外人面前，</a:t>
            </a:r>
            <a:r>
              <a:rPr lang="zh-CN" altLang="en-US" sz="2600" b="1" dirty="0"/>
              <a:t>没有一句不宣读的</a:t>
            </a:r>
            <a:r>
              <a:rPr lang="zh-CN" altLang="en-US" sz="2600" dirty="0"/>
              <a:t>。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30736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1D9DA-7A88-EB77-D670-65B63BB64E4D}"/>
              </a:ext>
            </a:extLst>
          </p:cNvPr>
          <p:cNvSpPr txBox="1"/>
          <p:nvPr/>
        </p:nvSpPr>
        <p:spPr>
          <a:xfrm>
            <a:off x="261257" y="254963"/>
            <a:ext cx="1166948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27	</a:t>
            </a:r>
          </a:p>
          <a:p>
            <a:endParaRPr lang="en-US" altLang="zh-CN" sz="2400" b="1" dirty="0"/>
          </a:p>
          <a:p>
            <a:r>
              <a:rPr lang="en-US" altLang="zh-CN" sz="2400" dirty="0"/>
              <a:t>14</a:t>
            </a:r>
            <a:r>
              <a:rPr lang="zh-CN" altLang="en-US" sz="2400" dirty="0"/>
              <a:t>利未人要向以色列众人高声说，</a:t>
            </a:r>
            <a:r>
              <a:rPr lang="en-US" altLang="zh-CN" sz="2400" dirty="0"/>
              <a:t>15</a:t>
            </a:r>
            <a:r>
              <a:rPr lang="zh-CN" altLang="en-US" sz="2400" b="1" dirty="0">
                <a:solidFill>
                  <a:srgbClr val="0000FF"/>
                </a:solidFill>
              </a:rPr>
              <a:t>有人制造耶和华所憎恶的偶像，或雕刻，或铸造，就是工匠手所作的，在暗中设立，那人必受咒诅</a:t>
            </a:r>
            <a:r>
              <a:rPr lang="zh-CN" altLang="en-US" sz="2400" dirty="0"/>
              <a:t>。百姓都要答应说，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16</a:t>
            </a:r>
            <a:r>
              <a:rPr lang="zh-CN" altLang="en-US" sz="2400" b="1" dirty="0">
                <a:solidFill>
                  <a:srgbClr val="0000FF"/>
                </a:solidFill>
              </a:rPr>
              <a:t>轻慢父母的，必受咒诅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17</a:t>
            </a:r>
            <a:r>
              <a:rPr lang="zh-CN" altLang="en-US" sz="2400" b="1" dirty="0">
                <a:solidFill>
                  <a:srgbClr val="0000FF"/>
                </a:solidFill>
              </a:rPr>
              <a:t>挪移邻舍地界的，必受咒诅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18</a:t>
            </a:r>
            <a:r>
              <a:rPr lang="zh-CN" altLang="en-US" sz="2400" b="1" dirty="0">
                <a:solidFill>
                  <a:srgbClr val="0000FF"/>
                </a:solidFill>
              </a:rPr>
              <a:t>使瞎子走差路的，必受咒诅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19</a:t>
            </a:r>
            <a:r>
              <a:rPr lang="zh-CN" altLang="en-US" sz="2400" b="1" dirty="0">
                <a:solidFill>
                  <a:srgbClr val="0000FF"/>
                </a:solidFill>
              </a:rPr>
              <a:t>向寄居的和孤儿寡妇屈枉正直的，必受咒诅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20</a:t>
            </a:r>
            <a:r>
              <a:rPr lang="zh-CN" altLang="en-US" sz="2400" b="1" dirty="0">
                <a:solidFill>
                  <a:srgbClr val="0000FF"/>
                </a:solidFill>
              </a:rPr>
              <a:t>与继母行淫的，必受咒诅</a:t>
            </a:r>
            <a:r>
              <a:rPr lang="zh-CN" altLang="en-US" sz="2400" dirty="0"/>
              <a:t>。因为掀开他父亲的衣襟。百姓都要说，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21</a:t>
            </a:r>
            <a:r>
              <a:rPr lang="zh-CN" altLang="en-US" sz="2400" b="1" dirty="0">
                <a:solidFill>
                  <a:srgbClr val="0000FF"/>
                </a:solidFill>
              </a:rPr>
              <a:t>与兽淫合的，必受咒诅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22</a:t>
            </a:r>
            <a:r>
              <a:rPr lang="zh-CN" altLang="en-US" sz="2400" b="1" dirty="0">
                <a:solidFill>
                  <a:srgbClr val="0000FF"/>
                </a:solidFill>
              </a:rPr>
              <a:t>与异母同父，或异父同母的姐妹行淫的，必受咒诅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23</a:t>
            </a:r>
            <a:r>
              <a:rPr lang="zh-CN" altLang="en-US" sz="2400" b="1" dirty="0">
                <a:solidFill>
                  <a:srgbClr val="0000FF"/>
                </a:solidFill>
              </a:rPr>
              <a:t>与岳母行淫的，必受咒诅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24</a:t>
            </a:r>
            <a:r>
              <a:rPr lang="zh-CN" altLang="en-US" sz="2400" b="1" dirty="0">
                <a:solidFill>
                  <a:srgbClr val="0000FF"/>
                </a:solidFill>
              </a:rPr>
              <a:t>暗中杀人的，必受咒诅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25</a:t>
            </a:r>
            <a:r>
              <a:rPr lang="zh-CN" altLang="en-US" sz="2400" b="1" dirty="0">
                <a:solidFill>
                  <a:srgbClr val="0000FF"/>
                </a:solidFill>
              </a:rPr>
              <a:t>受贿赂害死无辜之人的，必受咒诅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26</a:t>
            </a:r>
            <a:r>
              <a:rPr lang="zh-CN" altLang="en-US" sz="2800" b="1" dirty="0">
                <a:solidFill>
                  <a:srgbClr val="0000FF"/>
                </a:solidFill>
              </a:rPr>
              <a:t>不坚守遵行这律法言语的，必受咒诅</a:t>
            </a:r>
            <a:r>
              <a:rPr lang="zh-CN" altLang="en-US" sz="2400" dirty="0"/>
              <a:t>。百姓都要说，</a:t>
            </a:r>
            <a:r>
              <a:rPr lang="zh-CN" altLang="en-US" sz="2400" b="1" dirty="0">
                <a:solidFill>
                  <a:schemeClr val="accent6">
                    <a:lumMod val="75000"/>
                  </a:schemeClr>
                </a:solidFill>
              </a:rPr>
              <a:t>阿们</a:t>
            </a:r>
            <a:r>
              <a:rPr lang="zh-CN" altLang="en-US" sz="2400" dirty="0"/>
              <a:t>。</a:t>
            </a:r>
            <a:endParaRPr lang="en-US" altLang="zh-C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28C38E-8916-FAAC-5BFB-27A3A4D5AE9D}"/>
              </a:ext>
            </a:extLst>
          </p:cNvPr>
          <p:cNvSpPr txBox="1"/>
          <p:nvPr/>
        </p:nvSpPr>
        <p:spPr>
          <a:xfrm>
            <a:off x="3620429" y="160055"/>
            <a:ext cx="83103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耶利米书</a:t>
            </a:r>
            <a:r>
              <a:rPr lang="en-US" altLang="zh-CN" sz="2400" b="1" dirty="0"/>
              <a:t>1:16</a:t>
            </a:r>
            <a:r>
              <a:rPr lang="zh-CN" altLang="en-US" sz="2400" dirty="0"/>
              <a:t>至于</a:t>
            </a:r>
            <a:r>
              <a:rPr lang="zh-CN" altLang="en-US" sz="2400" b="1" dirty="0">
                <a:solidFill>
                  <a:srgbClr val="0000FF"/>
                </a:solidFill>
              </a:rPr>
              <a:t>这民的一切恶，就是离弃我，向别神烧香，跪拜自己手所造的</a:t>
            </a:r>
            <a:r>
              <a:rPr lang="zh-CN" altLang="en-US" sz="2400" dirty="0"/>
              <a:t>，我要发出我的判语，攻击他们。</a:t>
            </a:r>
            <a:endParaRPr lang="en-US" altLang="zh-CN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5EFFD6-C370-7F57-260D-A77CAEADB4F3}"/>
              </a:ext>
            </a:extLst>
          </p:cNvPr>
          <p:cNvSpPr txBox="1"/>
          <p:nvPr/>
        </p:nvSpPr>
        <p:spPr>
          <a:xfrm>
            <a:off x="1790567" y="5883222"/>
            <a:ext cx="101401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耶利米书</a:t>
            </a:r>
            <a:r>
              <a:rPr lang="en-US" altLang="zh-CN" sz="2400" b="1" dirty="0"/>
              <a:t>17</a:t>
            </a:r>
            <a:r>
              <a:rPr lang="en-US" altLang="zh-CN" sz="2400" dirty="0"/>
              <a:t>:9</a:t>
            </a:r>
            <a:r>
              <a:rPr lang="zh-CN" altLang="en-US" sz="2400" b="1" dirty="0">
                <a:solidFill>
                  <a:srgbClr val="0000FF"/>
                </a:solidFill>
              </a:rPr>
              <a:t>人心比万物都诡诈，坏到极处，谁能识透呢</a:t>
            </a:r>
            <a:r>
              <a:rPr lang="zh-CN" altLang="en-US" sz="2400" dirty="0"/>
              <a:t>？</a:t>
            </a:r>
            <a:r>
              <a:rPr lang="en-US" altLang="zh-CN" sz="2400" dirty="0"/>
              <a:t>10</a:t>
            </a:r>
            <a:r>
              <a:rPr lang="zh-CN" altLang="en-US" sz="2400" b="1" dirty="0">
                <a:solidFill>
                  <a:srgbClr val="FF0000"/>
                </a:solidFill>
              </a:rPr>
              <a:t>我耶和华是鉴察人心，试验人肺腑的，要照各人所行的和他作事的结果报应他</a:t>
            </a:r>
            <a:r>
              <a:rPr lang="zh-CN" altLang="en-US" sz="2400" dirty="0"/>
              <a:t>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72184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1D9DA-7A88-EB77-D670-65B63BB64E4D}"/>
              </a:ext>
            </a:extLst>
          </p:cNvPr>
          <p:cNvSpPr txBox="1"/>
          <p:nvPr/>
        </p:nvSpPr>
        <p:spPr>
          <a:xfrm>
            <a:off x="202039" y="73152"/>
            <a:ext cx="11925518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28	</a:t>
            </a:r>
            <a:endParaRPr lang="en-US" altLang="zh-CN" sz="2100" dirty="0"/>
          </a:p>
          <a:p>
            <a:endParaRPr lang="en-US" altLang="zh-CN" sz="2100" dirty="0"/>
          </a:p>
          <a:p>
            <a:r>
              <a:rPr lang="en-US" altLang="zh-CN" sz="2400" dirty="0"/>
              <a:t>1</a:t>
            </a:r>
            <a:r>
              <a:rPr lang="zh-CN" altLang="en-US" sz="2400" b="1" dirty="0"/>
              <a:t>你若留意听从耶和华你神的话</a:t>
            </a:r>
            <a:r>
              <a:rPr lang="zh-CN" altLang="en-US" sz="2400" dirty="0"/>
              <a:t>，谨守遵行他的一切诫命，就是我今日所吩咐你的，</a:t>
            </a:r>
            <a:r>
              <a:rPr lang="zh-CN" altLang="en-US" sz="2400" b="1" dirty="0">
                <a:solidFill>
                  <a:srgbClr val="FF0000"/>
                </a:solidFill>
              </a:rPr>
              <a:t>他必使你超乎天下万民之上。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en-US" altLang="zh-CN" sz="2400" dirty="0"/>
              <a:t>2</a:t>
            </a:r>
            <a:r>
              <a:rPr lang="zh-CN" altLang="en-US" sz="2400" b="1" dirty="0"/>
              <a:t>你若听从耶和华你神的话</a:t>
            </a:r>
            <a:r>
              <a:rPr lang="zh-CN" altLang="en-US" sz="2400" dirty="0"/>
              <a:t>，这以下的福必追随你，临到你身上，</a:t>
            </a:r>
            <a:r>
              <a:rPr lang="en-US" altLang="zh-CN" sz="2400" dirty="0"/>
              <a:t>3</a:t>
            </a:r>
            <a:r>
              <a:rPr lang="zh-CN" altLang="en-US" sz="2400" dirty="0"/>
              <a:t>你在城里必蒙福，在田间也必蒙福。</a:t>
            </a:r>
            <a:r>
              <a:rPr lang="en-US" altLang="zh-CN" sz="2400" dirty="0"/>
              <a:t>4</a:t>
            </a:r>
            <a:r>
              <a:rPr lang="zh-CN" altLang="en-US" sz="2400" dirty="0"/>
              <a:t>你身所生的，地所产的，牲畜所下的，以及牛犊，羊羔，都必蒙福。</a:t>
            </a:r>
            <a:r>
              <a:rPr lang="en-US" altLang="zh-CN" sz="2400" dirty="0"/>
              <a:t>5</a:t>
            </a:r>
            <a:r>
              <a:rPr lang="zh-CN" altLang="en-US" sz="2400" dirty="0"/>
              <a:t>你的筐子和你的抟面盆都必蒙福。</a:t>
            </a:r>
            <a:r>
              <a:rPr lang="en-US" altLang="zh-CN" sz="2400" dirty="0"/>
              <a:t>6</a:t>
            </a:r>
            <a:r>
              <a:rPr lang="zh-CN" altLang="en-US" sz="2800" b="1" dirty="0">
                <a:solidFill>
                  <a:srgbClr val="FF0000"/>
                </a:solidFill>
              </a:rPr>
              <a:t>你出也蒙福，入也蒙福</a:t>
            </a:r>
            <a:r>
              <a:rPr lang="zh-CN" altLang="en-US" sz="2400" dirty="0"/>
              <a:t>。</a:t>
            </a:r>
            <a:r>
              <a:rPr lang="en-US" altLang="zh-CN" sz="2400" dirty="0"/>
              <a:t>7</a:t>
            </a:r>
            <a:r>
              <a:rPr lang="zh-CN" altLang="en-US" sz="2400" dirty="0"/>
              <a:t>仇敌起来攻击你，耶和华必使他们在你面前被你杀败。他们从一条路来攻击你，必从七条路逃跑。</a:t>
            </a:r>
            <a:r>
              <a:rPr lang="en-US" altLang="zh-CN" sz="2400" dirty="0"/>
              <a:t>8</a:t>
            </a:r>
            <a:r>
              <a:rPr lang="zh-CN" altLang="en-US" sz="2400" dirty="0"/>
              <a:t>在你仓房里，并你手所办的一切事上，耶和华所命的福必临到你。耶和华你神也要在所给你的地上赐福与你。</a:t>
            </a:r>
          </a:p>
          <a:p>
            <a:r>
              <a:rPr lang="en-US" altLang="zh-CN" sz="2400" dirty="0"/>
              <a:t>9</a:t>
            </a:r>
            <a:r>
              <a:rPr lang="zh-CN" altLang="en-US" sz="2400" b="1" dirty="0"/>
              <a:t>你若谨守耶和华你神的诫命</a:t>
            </a:r>
            <a:r>
              <a:rPr lang="zh-CN" altLang="en-US" sz="2400" dirty="0"/>
              <a:t>，遵行他的道，</a:t>
            </a:r>
            <a:r>
              <a:rPr lang="zh-CN" altLang="en-US" sz="2400" b="1" dirty="0"/>
              <a:t>他必照着向你所起的誓立你作为自己的圣民</a:t>
            </a:r>
            <a:r>
              <a:rPr lang="zh-CN" altLang="en-US" sz="2400" dirty="0"/>
              <a:t>。</a:t>
            </a:r>
            <a:r>
              <a:rPr lang="en-US" altLang="zh-CN" sz="2400" dirty="0"/>
              <a:t>10</a:t>
            </a:r>
            <a:r>
              <a:rPr lang="zh-CN" altLang="en-US" sz="2400" dirty="0"/>
              <a:t>天下万民见你归在耶和华的名下，就要惧怕你。</a:t>
            </a:r>
            <a:r>
              <a:rPr lang="en-US" altLang="zh-CN" sz="2400" dirty="0"/>
              <a:t>11</a:t>
            </a:r>
            <a:r>
              <a:rPr lang="zh-CN" altLang="en-US" sz="2400" dirty="0"/>
              <a:t>你在耶和华向你列祖起誓应许赐你的地上，他必使你身所生的，牲畜所下的，地所产的，都绰绰有余。</a:t>
            </a:r>
            <a:r>
              <a:rPr lang="en-US" altLang="zh-CN" sz="2400" dirty="0"/>
              <a:t>12</a:t>
            </a:r>
            <a:r>
              <a:rPr lang="zh-CN" altLang="en-US" sz="2400" dirty="0"/>
              <a:t>耶和华必为你开天上的府库，按时降雨在你的地上。</a:t>
            </a:r>
            <a:r>
              <a:rPr lang="zh-CN" altLang="en-US" sz="2800" b="1" dirty="0">
                <a:solidFill>
                  <a:srgbClr val="FF0000"/>
                </a:solidFill>
              </a:rPr>
              <a:t>在你手里所办的一切事上赐福与你</a:t>
            </a:r>
            <a:r>
              <a:rPr lang="zh-CN" altLang="en-US" sz="2400" dirty="0"/>
              <a:t>。你必借给许多国民，却不至向他们借贷。</a:t>
            </a:r>
            <a:endParaRPr lang="en-US" altLang="zh-CN" sz="2400" dirty="0"/>
          </a:p>
          <a:p>
            <a:r>
              <a:rPr lang="en-US" altLang="zh-CN" sz="2400" dirty="0"/>
              <a:t>13-14</a:t>
            </a:r>
            <a:r>
              <a:rPr lang="zh-CN" altLang="en-US" sz="2400" b="1" dirty="0"/>
              <a:t>你若听从耶和华你神的诫命</a:t>
            </a:r>
            <a:r>
              <a:rPr lang="zh-CN" altLang="en-US" sz="2400" dirty="0"/>
              <a:t>，就是我今日所吩咐你的，谨守遵行，不偏左右，也不随从事奉别神，</a:t>
            </a:r>
            <a:r>
              <a:rPr lang="zh-CN" altLang="en-US" sz="2800" b="1" dirty="0">
                <a:solidFill>
                  <a:srgbClr val="FF0000"/>
                </a:solidFill>
              </a:rPr>
              <a:t>耶和华就必使你作首不作尾，但居上不居下</a:t>
            </a:r>
            <a:r>
              <a:rPr lang="zh-CN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446841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1D9DA-7A88-EB77-D670-65B63BB64E4D}"/>
              </a:ext>
            </a:extLst>
          </p:cNvPr>
          <p:cNvSpPr txBox="1"/>
          <p:nvPr/>
        </p:nvSpPr>
        <p:spPr>
          <a:xfrm>
            <a:off x="-10450" y="-20898"/>
            <a:ext cx="1220245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28	</a:t>
            </a:r>
            <a:endParaRPr lang="en-US" altLang="zh-CN" sz="2100" dirty="0"/>
          </a:p>
          <a:p>
            <a:r>
              <a:rPr lang="en-US" altLang="zh-CN" sz="2300" dirty="0"/>
              <a:t>15</a:t>
            </a:r>
            <a:r>
              <a:rPr lang="zh-CN" altLang="en-US" sz="2300" b="1" dirty="0">
                <a:solidFill>
                  <a:srgbClr val="FF0000"/>
                </a:solidFill>
              </a:rPr>
              <a:t>你若不听从耶和华你神的话，不谨守遵行他的一切诫命律例</a:t>
            </a:r>
            <a:r>
              <a:rPr lang="zh-CN" altLang="en-US" sz="2300" dirty="0"/>
              <a:t>，就是我今日所吩咐你的，</a:t>
            </a:r>
            <a:r>
              <a:rPr lang="zh-CN" altLang="en-US" sz="2300" b="1" dirty="0">
                <a:solidFill>
                  <a:srgbClr val="FF0000"/>
                </a:solidFill>
              </a:rPr>
              <a:t>这以下的咒诅都必追随你，临到你身上</a:t>
            </a:r>
            <a:r>
              <a:rPr lang="zh-CN" altLang="en-US" sz="2300" dirty="0"/>
              <a:t>，</a:t>
            </a:r>
            <a:r>
              <a:rPr lang="en-US" altLang="zh-CN" sz="2300" dirty="0"/>
              <a:t>16</a:t>
            </a:r>
            <a:r>
              <a:rPr lang="zh-CN" altLang="en-US" sz="2300" dirty="0"/>
              <a:t>你在城里必受咒诅，在田间也必受咒诅。</a:t>
            </a:r>
            <a:r>
              <a:rPr lang="en-US" altLang="zh-CN" sz="2300" dirty="0"/>
              <a:t>17</a:t>
            </a:r>
            <a:r>
              <a:rPr lang="zh-CN" altLang="en-US" sz="2300" dirty="0"/>
              <a:t>你的筐子和你的抟面盆都必受咒诅。</a:t>
            </a:r>
            <a:r>
              <a:rPr lang="en-US" altLang="zh-CN" sz="2300" dirty="0"/>
              <a:t>18</a:t>
            </a:r>
            <a:r>
              <a:rPr lang="zh-CN" altLang="en-US" sz="2300" dirty="0"/>
              <a:t>你身所生的，地所产的，以及牛犊，羊羔，都必受咒诅。</a:t>
            </a:r>
            <a:r>
              <a:rPr lang="en-US" altLang="zh-CN" sz="2300" dirty="0"/>
              <a:t>19</a:t>
            </a:r>
            <a:r>
              <a:rPr lang="zh-CN" altLang="en-US" sz="2300" dirty="0"/>
              <a:t>你出也受咒诅，入也受咒诅。</a:t>
            </a:r>
            <a:r>
              <a:rPr lang="en-US" altLang="zh-CN" sz="2300" dirty="0"/>
              <a:t>20</a:t>
            </a:r>
            <a:r>
              <a:rPr lang="zh-CN" altLang="en-US" sz="2300" dirty="0"/>
              <a:t>耶和华因你行恶离弃他，必在你手里所办的一切事上，使咒诅，扰乱，责罚临到你，直到你被毁灭，速速地灭亡。</a:t>
            </a:r>
            <a:r>
              <a:rPr lang="en-US" altLang="zh-CN" sz="2300" dirty="0"/>
              <a:t>21</a:t>
            </a:r>
            <a:r>
              <a:rPr lang="zh-CN" altLang="en-US" sz="2300" dirty="0"/>
              <a:t>耶和华必使瘟疫贴在你身上，直到他将你从所进去得为业的地上灭绝。</a:t>
            </a:r>
            <a:r>
              <a:rPr lang="en-US" altLang="zh-CN" sz="2300" dirty="0"/>
              <a:t>22</a:t>
            </a:r>
            <a:r>
              <a:rPr lang="zh-CN" altLang="en-US" sz="2300" dirty="0"/>
              <a:t>耶和华要用痨病，热病，火症，疟疾，刀剑，旱风（或作干旱），霉烂攻击你。这都要追赶你，直到你灭亡。</a:t>
            </a:r>
            <a:r>
              <a:rPr lang="en-US" altLang="zh-CN" sz="2300" dirty="0"/>
              <a:t>23</a:t>
            </a:r>
            <a:r>
              <a:rPr lang="zh-CN" altLang="en-US" sz="2300" dirty="0"/>
              <a:t>你头上的天要变为铜，脚下的地要变为铁。</a:t>
            </a:r>
            <a:r>
              <a:rPr lang="en-US" altLang="zh-CN" sz="2300" dirty="0"/>
              <a:t>24</a:t>
            </a:r>
            <a:r>
              <a:rPr lang="zh-CN" altLang="en-US" sz="2300" dirty="0"/>
              <a:t>耶和华要使那降在你地上的雨变为尘沙，从天临在你身上，直到你灭亡。</a:t>
            </a:r>
            <a:endParaRPr lang="en-US" altLang="zh-CN" sz="2300" dirty="0"/>
          </a:p>
          <a:p>
            <a:endParaRPr lang="en-US" altLang="zh-CN" sz="1200" dirty="0"/>
          </a:p>
          <a:p>
            <a:r>
              <a:rPr lang="en-US" altLang="zh-CN" sz="2300" dirty="0"/>
              <a:t>25</a:t>
            </a:r>
            <a:r>
              <a:rPr lang="zh-CN" altLang="en-US" sz="2300" dirty="0"/>
              <a:t>耶和华必使你败在仇敌面前，你从一条路去攻击他们，必从七条路逃跑。你必在天下万国中抛来抛去。</a:t>
            </a:r>
            <a:r>
              <a:rPr lang="en-US" altLang="zh-CN" sz="2300" dirty="0"/>
              <a:t>26</a:t>
            </a:r>
            <a:r>
              <a:rPr lang="zh-CN" altLang="en-US" sz="2300" dirty="0"/>
              <a:t>你的尸首必给空中的飞鸟和地上的走兽作食物，并无人哄赶。</a:t>
            </a:r>
            <a:r>
              <a:rPr lang="en-US" altLang="zh-CN" sz="2300" dirty="0"/>
              <a:t>27</a:t>
            </a:r>
            <a:r>
              <a:rPr lang="zh-CN" altLang="en-US" sz="2300" dirty="0"/>
              <a:t>耶和华必用埃及人的疮并痔疮，牛皮癣与疥攻击你，使你不能医治。</a:t>
            </a:r>
            <a:r>
              <a:rPr lang="en-US" altLang="zh-CN" sz="2300" dirty="0"/>
              <a:t>28</a:t>
            </a:r>
            <a:r>
              <a:rPr lang="zh-CN" altLang="en-US" sz="2300" dirty="0"/>
              <a:t>耶和华必用癫狂，眼瞎，心惊攻击你。</a:t>
            </a:r>
            <a:r>
              <a:rPr lang="en-US" altLang="zh-CN" sz="2300" dirty="0"/>
              <a:t>29</a:t>
            </a:r>
            <a:r>
              <a:rPr lang="zh-CN" altLang="en-US" sz="2300" dirty="0"/>
              <a:t>你必在午间摸索，好像瞎子在暗中摸索一样。你所行的必不亨通，时常遭遇欺压，抢夺，无人搭救。</a:t>
            </a:r>
            <a:r>
              <a:rPr lang="en-US" altLang="zh-CN" sz="2300" dirty="0"/>
              <a:t>30</a:t>
            </a:r>
            <a:r>
              <a:rPr lang="zh-CN" altLang="en-US" sz="2300" dirty="0"/>
              <a:t>你聘定了妻，别人必与她同房。你建造房屋，不得住在其内。你栽种葡萄园，也不得用其中的果子。</a:t>
            </a:r>
            <a:r>
              <a:rPr lang="en-US" altLang="zh-CN" sz="2300" dirty="0"/>
              <a:t>31</a:t>
            </a:r>
            <a:r>
              <a:rPr lang="zh-CN" altLang="en-US" sz="2300" dirty="0"/>
              <a:t>你的牛在你眼前宰了，你必不得吃它的肉。你的驴在你眼前被抢夺，不得归还。你的羊归了仇敌，无人搭救。</a:t>
            </a:r>
            <a:r>
              <a:rPr lang="en-US" altLang="zh-CN" sz="2300" dirty="0"/>
              <a:t> 32</a:t>
            </a:r>
            <a:r>
              <a:rPr lang="zh-CN" altLang="en-US" sz="2300" dirty="0"/>
              <a:t>你的儿女必归与别国的民。你的眼目终日切望，甚至失明，你手中无力拯救。</a:t>
            </a:r>
            <a:r>
              <a:rPr lang="en-US" altLang="zh-CN" sz="2300" dirty="0"/>
              <a:t>33</a:t>
            </a:r>
            <a:r>
              <a:rPr lang="zh-CN" altLang="en-US" sz="2300" dirty="0"/>
              <a:t>你的土产和你劳碌得来的，必被你所不认识的国民吃尽。你时常被欺负，受压制，</a:t>
            </a:r>
            <a:r>
              <a:rPr lang="en-US" altLang="zh-CN" sz="2300" dirty="0"/>
              <a:t>34</a:t>
            </a:r>
            <a:r>
              <a:rPr lang="zh-CN" altLang="en-US" sz="2300" dirty="0"/>
              <a:t>甚至你因眼中所看见的，必致疯狂。</a:t>
            </a:r>
            <a:r>
              <a:rPr lang="en-US" altLang="zh-CN" sz="2300" dirty="0"/>
              <a:t>35</a:t>
            </a:r>
            <a:r>
              <a:rPr lang="zh-CN" altLang="en-US" sz="2300" dirty="0"/>
              <a:t>耶和华必攻击你，使你膝上腿上，从脚掌到头顶，长毒疮无法医治。</a:t>
            </a:r>
            <a:endParaRPr lang="en-US" altLang="zh-CN" sz="23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6EC23E-B921-F74B-28DF-C68C877E99FF}"/>
              </a:ext>
            </a:extLst>
          </p:cNvPr>
          <p:cNvSpPr txBox="1"/>
          <p:nvPr/>
        </p:nvSpPr>
        <p:spPr>
          <a:xfrm>
            <a:off x="7234295" y="-13464"/>
            <a:ext cx="458686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600" b="1" i="0" u="none" strike="noStrike" baseline="0" dirty="0">
                <a:solidFill>
                  <a:srgbClr val="FF000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必遭受咒詛和災禍，直到滅亡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71FE89-7E56-0421-1919-7BC9E043419E}"/>
              </a:ext>
            </a:extLst>
          </p:cNvPr>
          <p:cNvSpPr txBox="1"/>
          <p:nvPr/>
        </p:nvSpPr>
        <p:spPr>
          <a:xfrm>
            <a:off x="7605131" y="3007707"/>
            <a:ext cx="458686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600" b="1" i="0" u="none" strike="noStrike" baseline="0" dirty="0">
                <a:solidFill>
                  <a:srgbClr val="FF000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必遭受仇敵和各樣災病的攻擊</a:t>
            </a:r>
          </a:p>
        </p:txBody>
      </p:sp>
    </p:spTree>
    <p:extLst>
      <p:ext uri="{BB962C8B-B14F-4D97-AF65-F5344CB8AC3E}">
        <p14:creationId xmlns:p14="http://schemas.microsoft.com/office/powerpoint/2010/main" val="4253370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1D9DA-7A88-EB77-D670-65B63BB64E4D}"/>
              </a:ext>
            </a:extLst>
          </p:cNvPr>
          <p:cNvSpPr txBox="1"/>
          <p:nvPr/>
        </p:nvSpPr>
        <p:spPr>
          <a:xfrm>
            <a:off x="0" y="73152"/>
            <a:ext cx="12192000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28	</a:t>
            </a:r>
            <a:endParaRPr lang="en-US" altLang="zh-CN" sz="2100" dirty="0"/>
          </a:p>
          <a:p>
            <a:r>
              <a:rPr lang="en-US" altLang="zh-CN" sz="2200" dirty="0"/>
              <a:t>36</a:t>
            </a:r>
            <a:r>
              <a:rPr lang="zh-CN" altLang="en-US" sz="2200" dirty="0"/>
              <a:t>耶和华必将你和你所立的王领到你和你列祖素不认识的国去。在那里你必事奉木头石头的神。</a:t>
            </a:r>
            <a:r>
              <a:rPr lang="en-US" altLang="zh-CN" sz="2200" dirty="0"/>
              <a:t>37</a:t>
            </a:r>
            <a:r>
              <a:rPr lang="zh-CN" altLang="en-US" sz="2200" dirty="0"/>
              <a:t>你在耶和华领你到的各国中，要令人惊骇，笑谈，讥诮。</a:t>
            </a:r>
            <a:r>
              <a:rPr lang="en-US" altLang="zh-CN" sz="2200" dirty="0"/>
              <a:t>38</a:t>
            </a:r>
            <a:r>
              <a:rPr lang="zh-CN" altLang="en-US" sz="2200" dirty="0"/>
              <a:t>你带到田间的种子虽多，收进来的却少，因为被蝗虫吃了。</a:t>
            </a:r>
            <a:r>
              <a:rPr lang="en-US" altLang="zh-CN" sz="2200" dirty="0"/>
              <a:t>39</a:t>
            </a:r>
            <a:r>
              <a:rPr lang="zh-CN" altLang="en-US" sz="2200" dirty="0"/>
              <a:t>你栽种，修理葡萄园，却不得收葡萄，也不得喝葡萄酒，因为被虫子吃了。</a:t>
            </a:r>
            <a:r>
              <a:rPr lang="en-US" altLang="zh-CN" sz="2200" dirty="0"/>
              <a:t>40</a:t>
            </a:r>
            <a:r>
              <a:rPr lang="zh-CN" altLang="en-US" sz="2200" dirty="0"/>
              <a:t>你全境有橄榄树，却不得其油抹身，因为树上的橄榄不熟自落了。</a:t>
            </a:r>
            <a:r>
              <a:rPr lang="en-US" altLang="zh-CN" sz="2200" dirty="0"/>
              <a:t>41</a:t>
            </a:r>
            <a:r>
              <a:rPr lang="zh-CN" altLang="en-US" sz="2200" dirty="0"/>
              <a:t>你生儿养女，却不算是你的，因为必被掳去。</a:t>
            </a:r>
            <a:r>
              <a:rPr lang="en-US" altLang="zh-CN" sz="2200" dirty="0"/>
              <a:t>42</a:t>
            </a:r>
            <a:r>
              <a:rPr lang="zh-CN" altLang="en-US" sz="2200" dirty="0"/>
              <a:t>你所有的树木和你地里的出产必被蝗虫所吃。</a:t>
            </a:r>
            <a:r>
              <a:rPr lang="en-US" altLang="zh-CN" sz="2200" dirty="0"/>
              <a:t>43</a:t>
            </a:r>
            <a:r>
              <a:rPr lang="zh-CN" altLang="en-US" sz="2200" dirty="0"/>
              <a:t>在你中间寄居的，必渐渐上升，比你高而又高。你必渐渐下降，低而又低。</a:t>
            </a:r>
            <a:r>
              <a:rPr lang="en-US" altLang="zh-CN" sz="2200" dirty="0"/>
              <a:t>44</a:t>
            </a:r>
            <a:r>
              <a:rPr lang="zh-CN" altLang="en-US" sz="2200" dirty="0"/>
              <a:t>他必借给你，你却不能借给他。他必作首，你必作尾。</a:t>
            </a:r>
            <a:r>
              <a:rPr lang="en-US" altLang="zh-CN" sz="2200" dirty="0"/>
              <a:t>45</a:t>
            </a:r>
            <a:r>
              <a:rPr lang="zh-CN" altLang="en-US" sz="2200" dirty="0"/>
              <a:t>这一切咒诅必追随你，赶上你，直到你灭亡。因为你不听从耶和华你神的话，不遵守他所吩咐的诫命律例。</a:t>
            </a:r>
            <a:r>
              <a:rPr lang="en-US" altLang="zh-CN" sz="2200" dirty="0"/>
              <a:t>46</a:t>
            </a:r>
            <a:r>
              <a:rPr lang="zh-CN" altLang="en-US" sz="2200" dirty="0"/>
              <a:t>这些咒诅必在你和你后裔的身上成为异迹奇事，直到永远。</a:t>
            </a:r>
            <a:r>
              <a:rPr lang="en-US" altLang="zh-CN" sz="2200" dirty="0"/>
              <a:t> 47</a:t>
            </a:r>
            <a:r>
              <a:rPr lang="zh-CN" altLang="en-US" sz="2200" dirty="0"/>
              <a:t>因为你富有的时候，不欢心乐意地事奉耶和华你的神，</a:t>
            </a:r>
            <a:r>
              <a:rPr lang="en-US" altLang="zh-CN" sz="2200" dirty="0"/>
              <a:t>48</a:t>
            </a:r>
            <a:r>
              <a:rPr lang="zh-CN" altLang="en-US" sz="2200" dirty="0"/>
              <a:t>所以你必在饥饿，干渴，赤露，缺乏之中事奉耶和华所打发来攻击你的仇敌。他必把铁轭加在你的颈项上，直到将你灭绝。</a:t>
            </a:r>
            <a:r>
              <a:rPr lang="en-US" altLang="zh-CN" sz="2200" dirty="0"/>
              <a:t> 49</a:t>
            </a:r>
            <a:r>
              <a:rPr lang="zh-CN" altLang="en-US" sz="2200" dirty="0"/>
              <a:t>耶和华要从远方，地极带一国的民，如鹰飞来攻击你。这民的言语，你不懂得。</a:t>
            </a:r>
            <a:r>
              <a:rPr lang="en-US" altLang="zh-CN" sz="2200" dirty="0"/>
              <a:t>50</a:t>
            </a:r>
            <a:r>
              <a:rPr lang="zh-CN" altLang="en-US" sz="2200" dirty="0"/>
              <a:t>这民的面貌凶恶，不顾恤年老的，也不恩待年少的。</a:t>
            </a:r>
            <a:r>
              <a:rPr lang="en-US" altLang="zh-CN" sz="2200" dirty="0"/>
              <a:t>51</a:t>
            </a:r>
            <a:r>
              <a:rPr lang="zh-CN" altLang="en-US" sz="2200" dirty="0"/>
              <a:t>他们必吃你牲畜所下的和你地土所产的，直到你灭亡。你的五谷，新酒，和油，以及牛犊，羊羔，都不给你留下，直到将你灭绝。</a:t>
            </a:r>
            <a:r>
              <a:rPr lang="en-US" altLang="zh-CN" sz="2200" dirty="0"/>
              <a:t>52</a:t>
            </a:r>
            <a:r>
              <a:rPr lang="zh-CN" altLang="en-US" sz="2200" dirty="0"/>
              <a:t>他们必将你困在你各城里，直到你所倚靠，高大坚固的城墙都被攻塌。他们必将你困在耶和华你神所赐你遍地的各城里。</a:t>
            </a:r>
            <a:r>
              <a:rPr lang="en-US" altLang="zh-CN" sz="2200" dirty="0"/>
              <a:t>53</a:t>
            </a:r>
            <a:r>
              <a:rPr lang="zh-CN" altLang="en-US" sz="2200" dirty="0"/>
              <a:t>你在仇敌围困窘迫之中，必吃你本身所生的，就是耶和华你神所赐给你的儿女之肉。</a:t>
            </a:r>
            <a:r>
              <a:rPr lang="en-US" altLang="zh-CN" sz="2200" dirty="0"/>
              <a:t>54</a:t>
            </a:r>
            <a:r>
              <a:rPr lang="zh-CN" altLang="en-US" sz="2200" dirty="0"/>
              <a:t>你们中间，柔弱娇嫩的人必恶眼看他弟兄和他怀中的妻，并他余剩的儿女。</a:t>
            </a:r>
            <a:r>
              <a:rPr lang="en-US" altLang="zh-CN" sz="2200" dirty="0"/>
              <a:t>55</a:t>
            </a:r>
            <a:r>
              <a:rPr lang="zh-CN" altLang="en-US" sz="2200" dirty="0"/>
              <a:t>甚至在你受仇敌围困窘迫的城中，他要吃儿女的肉，不肯分一点给他的亲人，因为他一无所剩。</a:t>
            </a:r>
            <a:r>
              <a:rPr lang="en-US" altLang="zh-CN" sz="2200" dirty="0"/>
              <a:t>56</a:t>
            </a:r>
            <a:r>
              <a:rPr lang="zh-CN" altLang="en-US" sz="2200" dirty="0"/>
              <a:t>你们中间，柔弱娇嫩的妇人，是因娇嫩柔弱不肯把脚踏地的，必恶眼看她怀中的丈夫和她的儿女。</a:t>
            </a:r>
            <a:r>
              <a:rPr lang="en-US" altLang="zh-CN" sz="2200" dirty="0"/>
              <a:t>57</a:t>
            </a:r>
            <a:r>
              <a:rPr lang="zh-CN" altLang="en-US" sz="2200" dirty="0"/>
              <a:t>她两腿中间出来的婴孩与她所要生的儿女，她因缺乏一切就要在你受仇敌围困窘迫的城中将他们暗暗地吃了。</a:t>
            </a:r>
            <a:endParaRPr lang="en-US" altLang="zh-CN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1A291-914D-552A-D638-DB75204FF8A7}"/>
              </a:ext>
            </a:extLst>
          </p:cNvPr>
          <p:cNvSpPr txBox="1"/>
          <p:nvPr/>
        </p:nvSpPr>
        <p:spPr>
          <a:xfrm>
            <a:off x="7259083" y="27358"/>
            <a:ext cx="4665288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600" b="1" i="0" u="none" strike="noStrike" baseline="0" dirty="0">
                <a:solidFill>
                  <a:srgbClr val="FF000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必被擄去受盡欺壓，生活艱困</a:t>
            </a:r>
          </a:p>
        </p:txBody>
      </p:sp>
    </p:spTree>
    <p:extLst>
      <p:ext uri="{BB962C8B-B14F-4D97-AF65-F5344CB8AC3E}">
        <p14:creationId xmlns:p14="http://schemas.microsoft.com/office/powerpoint/2010/main" val="303018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1D9DA-7A88-EB77-D670-65B63BB64E4D}"/>
              </a:ext>
            </a:extLst>
          </p:cNvPr>
          <p:cNvSpPr txBox="1"/>
          <p:nvPr/>
        </p:nvSpPr>
        <p:spPr>
          <a:xfrm>
            <a:off x="275063" y="697097"/>
            <a:ext cx="11531423" cy="522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28	</a:t>
            </a:r>
            <a:endParaRPr lang="en-US" altLang="zh-CN" sz="2100" dirty="0"/>
          </a:p>
          <a:p>
            <a:endParaRPr lang="en-US" altLang="zh-CN" sz="2150" dirty="0"/>
          </a:p>
          <a:p>
            <a:r>
              <a:rPr lang="en-US" altLang="zh-CN" sz="2400" dirty="0"/>
              <a:t>58-59</a:t>
            </a:r>
            <a:r>
              <a:rPr lang="zh-CN" altLang="en-US" sz="2400" dirty="0"/>
              <a:t>这书上所写律法的一切话是叫你敬畏耶和华你神可荣可畏的名。你若不谨守遵行，耶和华就必将奇灾，就是至大至长的灾，至重至久的病，加在你和你后裔的身上，</a:t>
            </a:r>
            <a:r>
              <a:rPr lang="en-US" altLang="zh-CN" sz="2400" dirty="0"/>
              <a:t>60</a:t>
            </a:r>
            <a:r>
              <a:rPr lang="zh-CN" altLang="en-US" sz="2400" dirty="0"/>
              <a:t>也必使你所惧怕，埃及人的病都临到你，贴在你身上，</a:t>
            </a:r>
            <a:r>
              <a:rPr lang="en-US" altLang="zh-CN" sz="2400" dirty="0"/>
              <a:t>61</a:t>
            </a:r>
            <a:r>
              <a:rPr lang="zh-CN" altLang="en-US" sz="2400" dirty="0"/>
              <a:t>又必将没有写在这律法书上的各样疾病，灾殃降在你身上，直到你灭亡。</a:t>
            </a:r>
            <a:r>
              <a:rPr lang="en-US" altLang="zh-CN" sz="2400" dirty="0"/>
              <a:t>62</a:t>
            </a:r>
            <a:r>
              <a:rPr lang="zh-CN" altLang="en-US" sz="2400" dirty="0"/>
              <a:t>你们先前虽然像天上的星那样多，却因不听从耶和华你神的话，所剩的人数就稀少了。</a:t>
            </a:r>
            <a:r>
              <a:rPr lang="en-US" altLang="zh-CN" sz="2400" dirty="0"/>
              <a:t>63</a:t>
            </a:r>
            <a:r>
              <a:rPr lang="zh-CN" altLang="en-US" sz="2400" dirty="0"/>
              <a:t>先前耶和华怎样喜悦善待你们，使你们众多，也要照样喜悦毁灭你们，使你们灭亡。并且你们从所要进去得的地上必被拔除。</a:t>
            </a:r>
            <a:r>
              <a:rPr lang="en-US" altLang="zh-CN" sz="2400" dirty="0"/>
              <a:t>64</a:t>
            </a:r>
            <a:r>
              <a:rPr lang="zh-CN" altLang="en-US" sz="2400" b="1" dirty="0"/>
              <a:t>耶和华必使你们分散在万民中</a:t>
            </a:r>
            <a:r>
              <a:rPr lang="zh-CN" altLang="en-US" sz="2400" dirty="0"/>
              <a:t>，从地这边到地那边，</a:t>
            </a:r>
            <a:r>
              <a:rPr lang="zh-CN" altLang="en-US" sz="2400" b="1" dirty="0"/>
              <a:t>你必在那里事奉你和你列祖素不认识，木头石头的神</a:t>
            </a:r>
            <a:r>
              <a:rPr lang="zh-CN" altLang="en-US" sz="2400" dirty="0"/>
              <a:t>。</a:t>
            </a:r>
            <a:r>
              <a:rPr lang="en-US" altLang="zh-CN" sz="2400" dirty="0"/>
              <a:t>65</a:t>
            </a:r>
            <a:r>
              <a:rPr lang="zh-CN" altLang="en-US" sz="2400" dirty="0"/>
              <a:t>在那些国中，</a:t>
            </a:r>
            <a:r>
              <a:rPr lang="zh-CN" altLang="en-US" sz="2400" b="1" dirty="0"/>
              <a:t>你必不得安逸，也不得落脚之地</a:t>
            </a:r>
            <a:r>
              <a:rPr lang="zh-CN" altLang="en-US" sz="2400" dirty="0"/>
              <a:t>。耶和华却使</a:t>
            </a:r>
            <a:r>
              <a:rPr lang="zh-CN" altLang="en-US" sz="2400" b="1" dirty="0"/>
              <a:t>你在那里心中跳动，眼目失明，精神消耗</a:t>
            </a:r>
            <a:r>
              <a:rPr lang="zh-CN" altLang="en-US" sz="2400" dirty="0"/>
              <a:t>。</a:t>
            </a:r>
            <a:r>
              <a:rPr lang="en-US" altLang="zh-CN" sz="2400" dirty="0"/>
              <a:t>66</a:t>
            </a:r>
            <a:r>
              <a:rPr lang="zh-CN" altLang="en-US" sz="2400" dirty="0"/>
              <a:t>你的性命必悬悬无定。你昼夜恐惧，自料性命难保。</a:t>
            </a:r>
            <a:r>
              <a:rPr lang="en-US" altLang="zh-CN" sz="2400" dirty="0"/>
              <a:t>67</a:t>
            </a:r>
            <a:r>
              <a:rPr lang="zh-CN" altLang="en-US" sz="2400" dirty="0"/>
              <a:t>你因心里所恐惧的，眼中所看见的，早晨必说，巴不得到晚上才好。晚上必说，巴不得到早晨才好。</a:t>
            </a:r>
            <a:r>
              <a:rPr lang="en-US" altLang="zh-CN" sz="2400" dirty="0"/>
              <a:t>68</a:t>
            </a:r>
            <a:r>
              <a:rPr lang="zh-CN" altLang="en-US" sz="2400" dirty="0"/>
              <a:t>耶和华必使你坐船回埃及去，走我曾告诉你不得再见的路。在那里你必卖己身与仇敌作奴婢，却无人买。</a:t>
            </a:r>
            <a:endParaRPr lang="en-US" altLang="zh-CN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D35E0E-758D-D1FA-7590-2B3D4C45BC08}"/>
              </a:ext>
            </a:extLst>
          </p:cNvPr>
          <p:cNvSpPr txBox="1"/>
          <p:nvPr/>
        </p:nvSpPr>
        <p:spPr>
          <a:xfrm>
            <a:off x="6807130" y="697097"/>
            <a:ext cx="470836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600" b="1" i="0" u="none" strike="noStrike" baseline="0" dirty="0">
                <a:solidFill>
                  <a:srgbClr val="FF000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必分散在各國中不得落腳之地</a:t>
            </a:r>
          </a:p>
        </p:txBody>
      </p:sp>
    </p:spTree>
    <p:extLst>
      <p:ext uri="{BB962C8B-B14F-4D97-AF65-F5344CB8AC3E}">
        <p14:creationId xmlns:p14="http://schemas.microsoft.com/office/powerpoint/2010/main" val="35053860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7425</TotalTime>
  <Words>4207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等线</vt:lpstr>
      <vt:lpstr>楷体</vt:lpstr>
      <vt:lpstr>楷体</vt:lpstr>
      <vt:lpstr>PMingLiU</vt:lpstr>
      <vt:lpstr>Arial</vt:lpstr>
      <vt:lpstr>Calibri</vt:lpstr>
      <vt:lpstr>Calibri Light</vt:lpstr>
      <vt:lpstr>Wingdings</vt:lpstr>
      <vt:lpstr>1_Office Theme</vt:lpstr>
      <vt:lpstr>2024 春季主日学 申命記  第十課：顺命得福，逆命受咒诅 （第27-28章）  3/24/2024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舊約班介紹</dc:title>
  <dc:creator>jason xiang</dc:creator>
  <cp:lastModifiedBy>TCCC Projection</cp:lastModifiedBy>
  <cp:revision>51</cp:revision>
  <dcterms:created xsi:type="dcterms:W3CDTF">2024-01-05T05:38:34Z</dcterms:created>
  <dcterms:modified xsi:type="dcterms:W3CDTF">2024-03-24T19:34:04Z</dcterms:modified>
</cp:coreProperties>
</file>