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7"/>
  </p:notesMasterIdLst>
  <p:handoutMasterIdLst>
    <p:handoutMasterId r:id="rId11"/>
  </p:handoutMasterIdLst>
  <p:sldIdLst>
    <p:sldId id="256" r:id="rId3"/>
    <p:sldId id="262" r:id="rId4"/>
    <p:sldId id="272" r:id="rId5"/>
    <p:sldId id="268" r:id="rId6"/>
    <p:sldId id="269" r:id="rId8"/>
    <p:sldId id="277" r:id="rId9"/>
    <p:sldId id="267" r:id="rId10"/>
  </p:sldIdLst>
  <p:sldSz cx="12192000" cy="6858000"/>
  <p:notesSz cx="6858000" cy="9144000"/>
  <p:custDataLst>
    <p:tags r:id="rId15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9D9D9"/>
    <a:srgbClr val="FFFFFF"/>
    <a:srgbClr val="DCDCDC"/>
    <a:srgbClr val="F0F0F0"/>
    <a:srgbClr val="E6E6E6"/>
    <a:srgbClr val="C8C8C8"/>
    <a:srgbClr val="FAFAFA"/>
    <a:srgbClr val="BEBE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78" autoAdjust="0"/>
    <p:restoredTop sz="94660"/>
  </p:normalViewPr>
  <p:slideViewPr>
    <p:cSldViewPr snapToGrid="0">
      <p:cViewPr varScale="1">
        <p:scale>
          <a:sx n="99" d="100"/>
          <a:sy n="99" d="100"/>
        </p:scale>
        <p:origin x="84" y="582"/>
      </p:cViewPr>
      <p:guideLst>
        <p:guide orient="horz" pos="2158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92" d="100"/>
          <a:sy n="92" d="100"/>
        </p:scale>
        <p:origin x="2550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5" Type="http://schemas.openxmlformats.org/officeDocument/2006/relationships/tags" Target="tags/tag72.xml"/><Relationship Id="rId14" Type="http://schemas.openxmlformats.org/officeDocument/2006/relationships/tableStyles" Target="tableStyles.xml"/><Relationship Id="rId13" Type="http://schemas.openxmlformats.org/officeDocument/2006/relationships/viewProps" Target="viewProps.xml"/><Relationship Id="rId12" Type="http://schemas.openxmlformats.org/officeDocument/2006/relationships/presProps" Target="presProps.xml"/><Relationship Id="rId11" Type="http://schemas.openxmlformats.org/officeDocument/2006/relationships/handoutMaster" Target="handoutMasters/handoutMaster1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6" Type="http://schemas.openxmlformats.org/officeDocument/2006/relationships/tags" Target="../tags/tag5.xml"/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5" Type="http://schemas.openxmlformats.org/officeDocument/2006/relationships/tags" Target="../tags/tag51.xml"/><Relationship Id="rId4" Type="http://schemas.openxmlformats.org/officeDocument/2006/relationships/tags" Target="../tags/tag50.xml"/><Relationship Id="rId3" Type="http://schemas.openxmlformats.org/officeDocument/2006/relationships/tags" Target="../tags/tag49.xml"/><Relationship Id="rId2" Type="http://schemas.openxmlformats.org/officeDocument/2006/relationships/tags" Target="../tags/tag48.xm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6" Type="http://schemas.openxmlformats.org/officeDocument/2006/relationships/tags" Target="../tags/tag56.xml"/><Relationship Id="rId5" Type="http://schemas.openxmlformats.org/officeDocument/2006/relationships/tags" Target="../tags/tag55.xml"/><Relationship Id="rId4" Type="http://schemas.openxmlformats.org/officeDocument/2006/relationships/tags" Target="../tags/tag54.xml"/><Relationship Id="rId3" Type="http://schemas.openxmlformats.org/officeDocument/2006/relationships/tags" Target="../tags/tag53.xml"/><Relationship Id="rId2" Type="http://schemas.openxmlformats.org/officeDocument/2006/relationships/tags" Target="../tags/tag52.xm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6" Type="http://schemas.openxmlformats.org/officeDocument/2006/relationships/tags" Target="../tags/tag10.xml"/><Relationship Id="rId5" Type="http://schemas.openxmlformats.org/officeDocument/2006/relationships/tags" Target="../tags/tag9.xml"/><Relationship Id="rId4" Type="http://schemas.openxmlformats.org/officeDocument/2006/relationships/tags" Target="../tags/tag8.xml"/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6" Type="http://schemas.openxmlformats.org/officeDocument/2006/relationships/tags" Target="../tags/tag15.xml"/><Relationship Id="rId5" Type="http://schemas.openxmlformats.org/officeDocument/2006/relationships/tags" Target="../tags/tag14.xml"/><Relationship Id="rId4" Type="http://schemas.openxmlformats.org/officeDocument/2006/relationships/tags" Target="../tags/tag13.xml"/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7" Type="http://schemas.openxmlformats.org/officeDocument/2006/relationships/tags" Target="../tags/tag21.xml"/><Relationship Id="rId6" Type="http://schemas.openxmlformats.org/officeDocument/2006/relationships/tags" Target="../tags/tag20.xml"/><Relationship Id="rId5" Type="http://schemas.openxmlformats.org/officeDocument/2006/relationships/tags" Target="../tags/tag19.xml"/><Relationship Id="rId4" Type="http://schemas.openxmlformats.org/officeDocument/2006/relationships/tags" Target="../tags/tag18.xml"/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9" Type="http://schemas.openxmlformats.org/officeDocument/2006/relationships/tags" Target="../tags/tag29.xml"/><Relationship Id="rId8" Type="http://schemas.openxmlformats.org/officeDocument/2006/relationships/tags" Target="../tags/tag28.xml"/><Relationship Id="rId7" Type="http://schemas.openxmlformats.org/officeDocument/2006/relationships/tags" Target="../tags/tag27.xml"/><Relationship Id="rId6" Type="http://schemas.openxmlformats.org/officeDocument/2006/relationships/tags" Target="../tags/tag26.xml"/><Relationship Id="rId5" Type="http://schemas.openxmlformats.org/officeDocument/2006/relationships/tags" Target="../tags/tag25.xml"/><Relationship Id="rId4" Type="http://schemas.openxmlformats.org/officeDocument/2006/relationships/tags" Target="../tags/tag24.xml"/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5" Type="http://schemas.openxmlformats.org/officeDocument/2006/relationships/tags" Target="../tags/tag33.xml"/><Relationship Id="rId4" Type="http://schemas.openxmlformats.org/officeDocument/2006/relationships/tags" Target="../tags/tag32.xml"/><Relationship Id="rId3" Type="http://schemas.openxmlformats.org/officeDocument/2006/relationships/tags" Target="../tags/tag31.xml"/><Relationship Id="rId2" Type="http://schemas.openxmlformats.org/officeDocument/2006/relationships/tags" Target="../tags/tag30.xm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4" Type="http://schemas.openxmlformats.org/officeDocument/2006/relationships/tags" Target="../tags/tag36.xml"/><Relationship Id="rId3" Type="http://schemas.openxmlformats.org/officeDocument/2006/relationships/tags" Target="../tags/tag35.xml"/><Relationship Id="rId2" Type="http://schemas.openxmlformats.org/officeDocument/2006/relationships/tags" Target="../tags/tag34.xm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7" Type="http://schemas.openxmlformats.org/officeDocument/2006/relationships/tags" Target="../tags/tag42.xml"/><Relationship Id="rId6" Type="http://schemas.openxmlformats.org/officeDocument/2006/relationships/tags" Target="../tags/tag41.xml"/><Relationship Id="rId5" Type="http://schemas.openxmlformats.org/officeDocument/2006/relationships/tags" Target="../tags/tag40.xml"/><Relationship Id="rId4" Type="http://schemas.openxmlformats.org/officeDocument/2006/relationships/tags" Target="../tags/tag39.xml"/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6" Type="http://schemas.openxmlformats.org/officeDocument/2006/relationships/tags" Target="../tags/tag47.xml"/><Relationship Id="rId5" Type="http://schemas.openxmlformats.org/officeDocument/2006/relationships/tags" Target="../tags/tag46.xml"/><Relationship Id="rId4" Type="http://schemas.openxmlformats.org/officeDocument/2006/relationships/tags" Target="../tags/tag45.xml"/><Relationship Id="rId3" Type="http://schemas.openxmlformats.org/officeDocument/2006/relationships/tags" Target="../tags/tag44.xml"/><Relationship Id="rId2" Type="http://schemas.openxmlformats.org/officeDocument/2006/relationships/tags" Target="../tags/tag43.xm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2"/>
            </p:custDataLst>
          </p:nvPr>
        </p:nvSpPr>
        <p:spPr>
          <a:xfrm>
            <a:off x="1198800" y="914400"/>
            <a:ext cx="9799200" cy="2570400"/>
          </a:xfrm>
        </p:spPr>
        <p:txBody>
          <a:bodyPr lIns="90000" tIns="46800" rIns="90000" bIns="46800" anchor="b" anchorCtr="0">
            <a:normAutofit/>
          </a:bodyPr>
          <a:lstStyle>
            <a:lvl1pPr algn="ctr">
              <a:defRPr sz="6000"/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3"/>
            </p:custDataLst>
          </p:nvPr>
        </p:nvSpPr>
        <p:spPr>
          <a:xfrm>
            <a:off x="1198800" y="3560400"/>
            <a:ext cx="9799200" cy="1472400"/>
          </a:xfrm>
        </p:spPr>
        <p:txBody>
          <a:bodyPr lIns="90000" tIns="46800" rIns="90000" bIns="46800">
            <a:normAutofit/>
          </a:bodyPr>
          <a:lstStyle>
            <a:lvl1pPr marL="0" indent="0" algn="ctr">
              <a:lnSpc>
                <a:spcPct val="110000"/>
              </a:lnSpc>
              <a:buNone/>
              <a:defRPr sz="2400" spc="200">
                <a:uFillTx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单击此处编辑副标题</a:t>
            </a:r>
            <a:endParaRPr lang="zh-CN" altLang="en-US" dirty="0"/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5"/>
            </p:custDataLst>
          </p:nvPr>
        </p:nvSpPr>
        <p:spPr>
          <a:xfrm>
            <a:off x="608400" y="774000"/>
            <a:ext cx="10972800" cy="5482800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5"/>
            </p:custDataLst>
          </p:nvPr>
        </p:nvSpPr>
        <p:spPr>
          <a:xfrm>
            <a:off x="1198800" y="2484000"/>
            <a:ext cx="9799200" cy="1018800"/>
          </a:xfrm>
        </p:spPr>
        <p:txBody>
          <a:bodyPr vert="horz" lIns="90000" tIns="46800" rIns="90000" bIns="46800" rtlCol="0" anchor="t" anchorCtr="0">
            <a:normAutofit/>
          </a:bodyPr>
          <a:lstStyle>
            <a:lvl1pPr algn="ctr">
              <a:defRPr sz="6000"/>
            </a:lvl1pPr>
          </a:lstStyle>
          <a:p>
            <a:pPr lvl="0"/>
            <a:r>
              <a:rPr lang="zh-CN" altLang="en-US" smtClean="0"/>
              <a:t>单击此处编辑标题</a:t>
            </a:r>
            <a:endParaRPr lang="zh-CN" altLang="en-US"/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6"/>
            </p:custDataLst>
          </p:nvPr>
        </p:nvSpPr>
        <p:spPr>
          <a:xfrm>
            <a:off x="1198800" y="3560400"/>
            <a:ext cx="9799200" cy="471600"/>
          </a:xfrm>
        </p:spPr>
        <p:txBody>
          <a:bodyPr lIns="90000" tIns="46800" rIns="90000" bIns="46800">
            <a:normAutofit/>
          </a:bodyPr>
          <a:lstStyle>
            <a:lvl1pPr algn="ctr">
              <a:lnSpc>
                <a:spcPct val="110000"/>
              </a:lnSpc>
              <a:buNone/>
              <a:defRPr sz="2400" spc="200"/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608400" y="1490400"/>
            <a:ext cx="10969200" cy="47592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1990800" y="3848400"/>
            <a:ext cx="7768800" cy="766800"/>
          </a:xfrm>
        </p:spPr>
        <p:txBody>
          <a:bodyPr lIns="90000" tIns="46800" rIns="90000" bIns="46800" anchor="b" anchorCtr="0">
            <a:normAutofit/>
          </a:bodyPr>
          <a:lstStyle>
            <a:lvl1pPr>
              <a:defRPr sz="4400"/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1990800" y="4615200"/>
            <a:ext cx="7768800" cy="867600"/>
          </a:xfrm>
        </p:spPr>
        <p:txBody>
          <a:bodyPr lIns="90000" tIns="46800" rIns="90000" bIns="46800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608400" y="1501200"/>
            <a:ext cx="5176800" cy="47484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411600" y="1501200"/>
            <a:ext cx="5176800" cy="4748400"/>
          </a:xfrm>
        </p:spPr>
        <p:txBody>
          <a:bodyPr lIns="90000" tIns="46800" rIns="90000" bIns="4680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5"/>
            </p:custDataLst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单击此处编辑文本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6"/>
            </p:custDataLst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608330" y="1555115"/>
            <a:ext cx="5233035" cy="4608195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6350400" y="1555200"/>
            <a:ext cx="5227200" cy="4608000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7"/>
            </p:custDataLst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  <p:custDataLst>
              <p:tags r:id="rId2"/>
            </p:custDataLst>
          </p:nvPr>
        </p:nvSpPr>
        <p:spPr>
          <a:xfrm>
            <a:off x="10234800" y="914400"/>
            <a:ext cx="1044000" cy="5029200"/>
          </a:xfrm>
        </p:spPr>
        <p:txBody>
          <a:bodyPr vert="eaVert" lIns="90000" tIns="46800" rIns="90000" bIns="46800" rtlCol="0" anchor="ctr" anchorCtr="0">
            <a:normAutofit/>
          </a:bodyPr>
          <a:lstStyle>
            <a:lvl1pPr>
              <a:buNone/>
              <a:defRPr sz="2800"/>
            </a:lvl1pPr>
          </a:lstStyle>
          <a:p>
            <a:pPr lvl="0"/>
            <a:r>
              <a:rPr lang="zh-CN" altLang="en-US" smtClean="0"/>
              <a:t>单击此处编辑标题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3"/>
            </p:custDataLst>
          </p:nvPr>
        </p:nvSpPr>
        <p:spPr>
          <a:xfrm>
            <a:off x="914400" y="914400"/>
            <a:ext cx="9169200" cy="5029200"/>
          </a:xfrm>
        </p:spPr>
        <p:txBody>
          <a:bodyPr vert="eaVert" lIns="46800" tIns="46800" rIns="46800" bIns="46800"/>
          <a:lstStyle>
            <a:lvl1pPr marL="228600" indent="-228600">
              <a:spcAft>
                <a:spcPts val="1000"/>
              </a:spcAft>
              <a:defRPr spc="300"/>
            </a:lvl1pPr>
            <a:lvl2pPr marL="685800" indent="-228600">
              <a:defRPr spc="300"/>
            </a:lvl2pPr>
            <a:lvl3pPr marL="1143000" indent="-228600">
              <a:defRPr spc="300"/>
            </a:lvl3pPr>
            <a:lvl4pPr marL="1600200" indent="-228600">
              <a:defRPr spc="300"/>
            </a:lvl4pPr>
            <a:lvl5pPr marL="2057400" indent="-228600">
              <a:defRPr spc="300"/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8" Type="http://schemas.openxmlformats.org/officeDocument/2006/relationships/theme" Target="../theme/theme1.xml"/><Relationship Id="rId17" Type="http://schemas.openxmlformats.org/officeDocument/2006/relationships/tags" Target="../tags/tag62.xml"/><Relationship Id="rId16" Type="http://schemas.openxmlformats.org/officeDocument/2006/relationships/tags" Target="../tags/tag61.xml"/><Relationship Id="rId15" Type="http://schemas.openxmlformats.org/officeDocument/2006/relationships/tags" Target="../tags/tag60.xml"/><Relationship Id="rId14" Type="http://schemas.openxmlformats.org/officeDocument/2006/relationships/tags" Target="../tags/tag59.xml"/><Relationship Id="rId13" Type="http://schemas.openxmlformats.org/officeDocument/2006/relationships/tags" Target="../tags/tag58.xml"/><Relationship Id="rId12" Type="http://schemas.openxmlformats.org/officeDocument/2006/relationships/tags" Target="../tags/tag57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2"/>
            </p:custDataLst>
          </p:nvPr>
        </p:nvSpPr>
        <p:spPr>
          <a:xfrm>
            <a:off x="608400" y="608400"/>
            <a:ext cx="10969200" cy="705600"/>
          </a:xfrm>
          <a:prstGeom prst="rect">
            <a:avLst/>
          </a:prstGeom>
        </p:spPr>
        <p:txBody>
          <a:bodyPr vert="horz" lIns="90170" tIns="46990" rIns="90170" bIns="46990" rtlCol="0" anchor="ctr" anchorCtr="0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3"/>
            </p:custDataLst>
          </p:nvPr>
        </p:nvSpPr>
        <p:spPr>
          <a:xfrm>
            <a:off x="608400" y="1490400"/>
            <a:ext cx="10969200" cy="4759200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4"/>
            </p:custDataLst>
          </p:nvPr>
        </p:nvSpPr>
        <p:spPr>
          <a:xfrm>
            <a:off x="6120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5"/>
            </p:custDataLst>
          </p:nvPr>
        </p:nvSpPr>
        <p:spPr>
          <a:xfrm>
            <a:off x="4116000" y="6314400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6"/>
            </p:custDataLst>
          </p:nvPr>
        </p:nvSpPr>
        <p:spPr>
          <a:xfrm>
            <a:off x="88776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  <p:custDataLst>
      <p:tags r:id="rId17"/>
    </p:custData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3600" b="1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●"/>
        <a:defRPr sz="18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1pPr>
      <a:lvl2pPr marL="6858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tabLst>
          <a:tab pos="1609725" algn="l"/>
          <a:tab pos="1609725" algn="l"/>
          <a:tab pos="1609725" algn="l"/>
          <a:tab pos="1609725" algn="l"/>
        </a:tabLst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2pPr>
      <a:lvl3pPr marL="11430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3pPr>
      <a:lvl4pPr marL="16002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Wingdings" panose="05000000000000000000" charset="0"/>
        <a:buChar char="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4pPr>
      <a:lvl5pPr marL="20574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.xml"/><Relationship Id="rId3" Type="http://schemas.openxmlformats.org/officeDocument/2006/relationships/tags" Target="../tags/tag65.xml"/><Relationship Id="rId2" Type="http://schemas.openxmlformats.org/officeDocument/2006/relationships/tags" Target="../tags/tag64.xml"/><Relationship Id="rId1" Type="http://schemas.openxmlformats.org/officeDocument/2006/relationships/tags" Target="../tags/tag6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0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>
          <a:xfrm>
            <a:off x="1198880" y="2282190"/>
            <a:ext cx="9799320" cy="1202690"/>
          </a:xfrm>
        </p:spPr>
        <p:txBody>
          <a:bodyPr/>
          <a:p>
            <a:r>
              <a:rPr lang="zh-CN" altLang="zh-CN" sz="4800"/>
              <a:t>约翰一书</a:t>
            </a:r>
            <a:r>
              <a:rPr lang="en-US" altLang="zh-CN" sz="4800"/>
              <a:t>2:15-29</a:t>
            </a:r>
            <a:endParaRPr lang="en-US" altLang="zh-CN" sz="480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/>
          <a:p>
            <a:r>
              <a:rPr lang="zh-CN" altLang="en-US"/>
              <a:t>新约查经</a:t>
            </a:r>
            <a:r>
              <a:rPr lang="en-US" altLang="zh-CN"/>
              <a:t> 10/9/2022</a:t>
            </a:r>
            <a:endParaRPr lang="en-US" altLang="zh-CN"/>
          </a:p>
        </p:txBody>
      </p:sp>
    </p:spTree>
    <p:custDataLst>
      <p:tags r:id="rId3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/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92785" y="1096645"/>
            <a:ext cx="10772775" cy="5141595"/>
          </a:xfrm>
        </p:spPr>
        <p:txBody>
          <a:bodyPr>
            <a:normAutofit lnSpcReduction="20000"/>
          </a:bodyPr>
          <a:p>
            <a:pPr marL="0" indent="0">
              <a:lnSpc>
                <a:spcPct val="150000"/>
              </a:lnSpc>
              <a:buNone/>
            </a:pPr>
            <a:r>
              <a:rPr lang="zh-CN" altLang="en-US" sz="1600">
                <a:sym typeface="+mn-ea"/>
              </a:rPr>
              <a:t>不要爱世界和世界上的事。人若爱世界，爱父的心就不在他里面了。因为凡世界上的事，就像肉体的情欲，眼目的情欲，并今生的骄傲，都不是从父来的，乃是从世界来的。这世界和其上的情欲都要过去，惟独遵行神旨意的，是永远常存。小子们哪，如今是末时了。你们曾听见说，那敌基督的要来；现在已经有好些敌基督的出来了，从此我们就知道如今是末时了。他们从我们中间出去，却不是属我们的；若是属我们的，就必仍旧与我们同在；他们出去，显明都不是属我们的。你们从那圣者受了恩膏，并且知道这一切的事（或作：都有知识）。我写信给你们，不是因你们不知道真理，正是因你们知道，并且知道没有虚谎是从真理出来的。谁是说谎话的呢﹖不是那不认耶稣为基督的吗﹖不认父与子的，这就是敌基督的。凡不认子的，就没有父；认子的，连父也有了。论到你们，务要将那从起初所听见的，常存在心里。若将从起初所听见的存在心里，你们就必住在子里面，也必住在父里面。主所应许我们的就是永生。我将这些话写给你们，是指着那引诱你们的人说的。你们从主所受的恩膏常存在你们心里，并不用人教训你们，自有主的恩膏在凡事上教训你们。这恩膏是真的，不是假的；你们要按这恩膏的教训住在主里面。小子们哪，你们要住在主里面。这样，他若显现，我们就可以坦然无惧；当他来的时候，在他面前也不至于惭愧。你们若知道他是公义的，就知道凡行公义之人都是他所生的。</a:t>
            </a:r>
            <a:endParaRPr lang="zh-CN" altLang="en-US" sz="1600"/>
          </a:p>
        </p:txBody>
      </p:sp>
      <p:sp>
        <p:nvSpPr>
          <p:cNvPr id="5" name="标题 4"/>
          <p:cNvSpPr>
            <a:spLocks noGrp="1"/>
          </p:cNvSpPr>
          <p:nvPr>
            <p:ph type="title"/>
          </p:nvPr>
        </p:nvSpPr>
        <p:spPr>
          <a:xfrm>
            <a:off x="611575" y="301695"/>
            <a:ext cx="10969200" cy="705600"/>
          </a:xfrm>
        </p:spPr>
        <p:txBody>
          <a:bodyPr/>
          <a:p>
            <a:r>
              <a:rPr lang="zh-CN" altLang="en-US" sz="2400"/>
              <a:t>经文</a:t>
            </a:r>
            <a:endParaRPr lang="zh-CN" altLang="en-US" sz="2400"/>
          </a:p>
        </p:txBody>
      </p:sp>
    </p:spTree>
    <p:custDataLst>
      <p:tags r:id="rId1"/>
    </p:custData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/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63575" y="756920"/>
            <a:ext cx="11146155" cy="1083310"/>
          </a:xfrm>
        </p:spPr>
        <p:txBody>
          <a:bodyPr>
            <a:noAutofit/>
          </a:bodyPr>
          <a:p>
            <a:pPr marL="0" indent="0">
              <a:lnSpc>
                <a:spcPct val="125000"/>
              </a:lnSpc>
              <a:spcAft>
                <a:spcPts val="0"/>
              </a:spcAft>
              <a:buNone/>
            </a:pPr>
            <a:r>
              <a:rPr lang="zh-CN" altLang="en-US" sz="16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【</a:t>
            </a:r>
            <a:r>
              <a:rPr lang="en-US" altLang="zh-CN" sz="16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2:15-17</a:t>
            </a:r>
            <a:r>
              <a:rPr lang="zh-CN" altLang="en-US" sz="16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】</a:t>
            </a:r>
            <a:r>
              <a:rPr lang="zh-CN" altLang="en-US" sz="16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不要爱世界和世界上的事。人若爱世界，爱父的心就不在他里面了。因为凡世界上的事，就像肉体的情欲、眼目的情欲并今生的骄傲，都不是从父来的，乃是从世界来的。这世界和其上的情欲都要过去，唯独遵行神旨意的，是永远常存。</a:t>
            </a:r>
            <a:endParaRPr lang="zh-CN" altLang="en-US" sz="16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</p:txBody>
      </p:sp>
      <p:sp>
        <p:nvSpPr>
          <p:cNvPr id="5" name="标题 4"/>
          <p:cNvSpPr>
            <a:spLocks noGrp="1"/>
          </p:cNvSpPr>
          <p:nvPr>
            <p:ph type="title"/>
          </p:nvPr>
        </p:nvSpPr>
        <p:spPr>
          <a:xfrm>
            <a:off x="611575" y="184220"/>
            <a:ext cx="10969200" cy="705600"/>
          </a:xfrm>
        </p:spPr>
        <p:txBody>
          <a:bodyPr/>
          <a:p>
            <a:r>
              <a:rPr lang="zh-CN" altLang="en-US" sz="2400"/>
              <a:t>爱世界</a:t>
            </a:r>
            <a:r>
              <a:rPr lang="en-US" altLang="zh-CN" sz="2400"/>
              <a:t>-</a:t>
            </a:r>
            <a:r>
              <a:rPr lang="zh-CN" altLang="en-US" sz="2400"/>
              <a:t>失去与神相交的根基</a:t>
            </a:r>
            <a:endParaRPr lang="zh-CN" altLang="en-US" sz="2400"/>
          </a:p>
        </p:txBody>
      </p:sp>
      <p:sp>
        <p:nvSpPr>
          <p:cNvPr id="25" name="文本框 24"/>
          <p:cNvSpPr txBox="1"/>
          <p:nvPr/>
        </p:nvSpPr>
        <p:spPr>
          <a:xfrm>
            <a:off x="758190" y="2311400"/>
            <a:ext cx="10399395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>
              <a:lnSpc>
                <a:spcPct val="125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160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【创</a:t>
            </a:r>
            <a:r>
              <a:rPr lang="en-US" altLang="zh-CN" sz="160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 3:6</a:t>
            </a:r>
            <a:r>
              <a:rPr lang="zh-CN" altLang="en-US" sz="160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】于是女人见那棵树的果子好做食物，也悦人的眼目，且是可喜爱的，能使人有智慧，就摘下果子来吃了；又给她丈夫，她丈夫也吃了。</a:t>
            </a:r>
            <a:endParaRPr lang="zh-CN" altLang="en-US" sz="1600">
              <a:latin typeface="微软雅黑 Light" panose="020B0502040204020203" charset="-122"/>
              <a:ea typeface="微软雅黑 Light" panose="020B0502040204020203" charset="-122"/>
              <a:cs typeface="微软雅黑 Light" panose="020B0502040204020203" charset="-122"/>
            </a:endParaRPr>
          </a:p>
        </p:txBody>
      </p:sp>
      <p:sp>
        <p:nvSpPr>
          <p:cNvPr id="26" name="文本框 25"/>
          <p:cNvSpPr txBox="1"/>
          <p:nvPr/>
        </p:nvSpPr>
        <p:spPr>
          <a:xfrm>
            <a:off x="663575" y="1907540"/>
            <a:ext cx="524954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285750" indent="-285750">
              <a:buFont typeface="Wingdings" panose="05000000000000000000" charset="0"/>
              <a:buChar char="l"/>
            </a:pPr>
            <a:r>
              <a:rPr lang="zh-CN" altLang="en-US" sz="1600">
                <a:solidFill>
                  <a:schemeClr val="tx1">
                    <a:lumMod val="75000"/>
                    <a:lumOff val="25000"/>
                  </a:schemeClr>
                </a:solidFill>
              </a:rPr>
              <a:t>肉体的情欲、眼目的情欲并今生的骄傲从哪里</a:t>
            </a:r>
            <a:r>
              <a:rPr lang="zh-CN" altLang="en-US" sz="1600">
                <a:solidFill>
                  <a:schemeClr val="tx1">
                    <a:lumMod val="75000"/>
                    <a:lumOff val="25000"/>
                  </a:schemeClr>
                </a:solidFill>
              </a:rPr>
              <a:t>来？</a:t>
            </a:r>
            <a:endParaRPr lang="zh-CN" altLang="en-US" sz="16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7" name="文本框 26"/>
          <p:cNvSpPr txBox="1"/>
          <p:nvPr/>
        </p:nvSpPr>
        <p:spPr>
          <a:xfrm>
            <a:off x="663575" y="3170555"/>
            <a:ext cx="10587990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285750" indent="-285750">
              <a:buFont typeface="Wingdings" panose="05000000000000000000" charset="0"/>
              <a:buChar char="l"/>
            </a:pPr>
            <a:r>
              <a:rPr lang="zh-CN" altLang="en-US" sz="1600">
                <a:solidFill>
                  <a:schemeClr val="tx1">
                    <a:lumMod val="75000"/>
                    <a:lumOff val="25000"/>
                  </a:schemeClr>
                </a:solidFill>
              </a:rPr>
              <a:t>爱世界和爱神</a:t>
            </a:r>
            <a:r>
              <a:rPr lang="zh-CN" altLang="en-US" sz="1600">
                <a:solidFill>
                  <a:schemeClr val="tx1">
                    <a:lumMod val="75000"/>
                    <a:lumOff val="25000"/>
                  </a:schemeClr>
                </a:solidFill>
              </a:rPr>
              <a:t>毫不相容</a:t>
            </a:r>
            <a:endParaRPr lang="zh-CN" altLang="en-US" sz="16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5" name="文本框 34"/>
          <p:cNvSpPr txBox="1"/>
          <p:nvPr/>
        </p:nvSpPr>
        <p:spPr>
          <a:xfrm>
            <a:off x="663575" y="4742180"/>
            <a:ext cx="10664190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285750" indent="-285750">
              <a:buFont typeface="Wingdings" panose="05000000000000000000" charset="0"/>
              <a:buChar char="l"/>
            </a:pPr>
            <a:r>
              <a:rPr lang="zh-CN" altLang="en-US" sz="1600">
                <a:solidFill>
                  <a:schemeClr val="tx1">
                    <a:lumMod val="75000"/>
                    <a:lumOff val="25000"/>
                  </a:schemeClr>
                </a:solidFill>
              </a:rPr>
              <a:t>我们爱世界</a:t>
            </a:r>
            <a:r>
              <a:rPr lang="zh-CN" altLang="en-US" sz="1600">
                <a:solidFill>
                  <a:schemeClr val="tx1">
                    <a:lumMod val="75000"/>
                    <a:lumOff val="25000"/>
                  </a:schemeClr>
                </a:solidFill>
              </a:rPr>
              <a:t>吗？</a:t>
            </a:r>
            <a:endParaRPr lang="zh-CN" altLang="en-US" sz="16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757555" y="3617595"/>
            <a:ext cx="10399395" cy="101473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>
              <a:lnSpc>
                <a:spcPct val="125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160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【太</a:t>
            </a:r>
            <a:r>
              <a:rPr lang="en-US" altLang="zh-CN" sz="160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 6:24</a:t>
            </a:r>
            <a:r>
              <a:rPr lang="zh-CN" altLang="en-US" sz="160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】一个人不能侍奉两个主，不是恶这个爱那个，就是重这个轻那个。你们不能又侍奉神，又侍奉玛门。</a:t>
            </a:r>
            <a:endParaRPr lang="zh-CN" altLang="en-US" sz="1600">
              <a:latin typeface="微软雅黑 Light" panose="020B0502040204020203" charset="-122"/>
              <a:ea typeface="微软雅黑 Light" panose="020B0502040204020203" charset="-122"/>
              <a:cs typeface="微软雅黑 Light" panose="020B0502040204020203" charset="-122"/>
            </a:endParaRP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160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【约</a:t>
            </a:r>
            <a:r>
              <a:rPr lang="en-US" altLang="zh-CN" sz="160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 15:19</a:t>
            </a:r>
            <a:r>
              <a:rPr lang="zh-CN" altLang="en-US" sz="160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】你们若属世界，世界必爱属自己的。只因你们不属世界，乃是我从世界中拣选了你们，所以世界就恨你们。</a:t>
            </a:r>
            <a:endParaRPr lang="zh-CN" altLang="en-US" sz="1600">
              <a:latin typeface="微软雅黑 Light" panose="020B0502040204020203" charset="-122"/>
              <a:ea typeface="微软雅黑 Light" panose="020B0502040204020203" charset="-122"/>
              <a:cs typeface="微软雅黑 Light" panose="020B0502040204020203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902335" y="5189220"/>
            <a:ext cx="10255250" cy="101473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>
              <a:lnSpc>
                <a:spcPct val="125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160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我们养育孩子的目标是</a:t>
            </a:r>
            <a:r>
              <a:rPr lang="zh-CN" altLang="en-US" sz="160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什么？</a:t>
            </a:r>
            <a:endParaRPr lang="zh-CN" altLang="en-US" sz="1600">
              <a:latin typeface="微软雅黑 Light" panose="020B0502040204020203" charset="-122"/>
              <a:ea typeface="微软雅黑 Light" panose="020B0502040204020203" charset="-122"/>
              <a:cs typeface="微软雅黑 Light" panose="020B0502040204020203" charset="-122"/>
            </a:endParaRP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160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我们</a:t>
            </a:r>
            <a:r>
              <a:rPr lang="zh-CN" altLang="en-US" sz="160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选择工作的标准是</a:t>
            </a:r>
            <a:r>
              <a:rPr lang="zh-CN" altLang="en-US" sz="160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什么？</a:t>
            </a:r>
            <a:endParaRPr lang="zh-CN" altLang="en-US" sz="1600">
              <a:latin typeface="微软雅黑 Light" panose="020B0502040204020203" charset="-122"/>
              <a:ea typeface="微软雅黑 Light" panose="020B0502040204020203" charset="-122"/>
              <a:cs typeface="微软雅黑 Light" panose="020B0502040204020203" charset="-122"/>
            </a:endParaRP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160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... ...</a:t>
            </a:r>
            <a:endParaRPr lang="en-US" altLang="zh-CN" sz="1600">
              <a:latin typeface="微软雅黑 Light" panose="020B0502040204020203" charset="-122"/>
              <a:ea typeface="微软雅黑 Light" panose="020B0502040204020203" charset="-122"/>
              <a:cs typeface="微软雅黑 Light" panose="020B0502040204020203" charset="-122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/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63575" y="756920"/>
            <a:ext cx="11146155" cy="1083310"/>
          </a:xfrm>
        </p:spPr>
        <p:txBody>
          <a:bodyPr>
            <a:noAutofit/>
          </a:bodyPr>
          <a:p>
            <a:pPr marL="0" indent="0">
              <a:lnSpc>
                <a:spcPct val="125000"/>
              </a:lnSpc>
              <a:spcAft>
                <a:spcPts val="0"/>
              </a:spcAft>
              <a:buNone/>
            </a:pPr>
            <a:r>
              <a:rPr lang="zh-CN" altLang="en-US" sz="16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【</a:t>
            </a:r>
            <a:r>
              <a:rPr lang="en-US" altLang="zh-CN" sz="16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2:15-17</a:t>
            </a:r>
            <a:r>
              <a:rPr lang="zh-CN" altLang="en-US" sz="16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】</a:t>
            </a:r>
            <a:r>
              <a:rPr lang="zh-CN" altLang="en-US" sz="16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不要爱世界和世界上的事。人若爱世界，爱父的心就不在他里面了。因为凡世界上的事，就像肉体的情欲、眼目的情欲并今生的骄傲，都不是从父来的，乃是从世界来的。这世界和其上的情欲都要过去，唯独遵行神旨意的，是永远常存。</a:t>
            </a:r>
            <a:endParaRPr lang="zh-CN" altLang="en-US" sz="16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</p:txBody>
      </p:sp>
      <p:sp>
        <p:nvSpPr>
          <p:cNvPr id="5" name="标题 4"/>
          <p:cNvSpPr>
            <a:spLocks noGrp="1"/>
          </p:cNvSpPr>
          <p:nvPr>
            <p:ph type="title"/>
          </p:nvPr>
        </p:nvSpPr>
        <p:spPr>
          <a:xfrm>
            <a:off x="611575" y="184220"/>
            <a:ext cx="10969200" cy="705600"/>
          </a:xfrm>
        </p:spPr>
        <p:txBody>
          <a:bodyPr/>
          <a:p>
            <a:r>
              <a:rPr lang="zh-CN" altLang="en-US" sz="2400"/>
              <a:t>爱神</a:t>
            </a:r>
            <a:r>
              <a:rPr lang="en-US" altLang="zh-CN" sz="2400"/>
              <a:t>-</a:t>
            </a:r>
            <a:r>
              <a:rPr lang="zh-CN" altLang="en-US" sz="2400"/>
              <a:t>遵命</a:t>
            </a:r>
            <a:r>
              <a:rPr lang="en-US" altLang="zh-CN" sz="2400"/>
              <a:t>-</a:t>
            </a:r>
            <a:r>
              <a:rPr lang="zh-CN" altLang="en-US" sz="2400"/>
              <a:t>永恒的</a:t>
            </a:r>
            <a:r>
              <a:rPr lang="zh-CN" altLang="en-US" sz="2400"/>
              <a:t>价值</a:t>
            </a:r>
            <a:endParaRPr lang="zh-CN" altLang="en-US" sz="2400"/>
          </a:p>
        </p:txBody>
      </p:sp>
      <p:sp>
        <p:nvSpPr>
          <p:cNvPr id="7" name="文本框 6"/>
          <p:cNvSpPr txBox="1"/>
          <p:nvPr/>
        </p:nvSpPr>
        <p:spPr>
          <a:xfrm>
            <a:off x="663575" y="1907540"/>
            <a:ext cx="524954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285750" indent="-285750">
              <a:buFont typeface="Wingdings" panose="05000000000000000000" charset="0"/>
              <a:buChar char="l"/>
            </a:pPr>
            <a:r>
              <a:rPr lang="zh-CN" altLang="en-US" sz="1600">
                <a:solidFill>
                  <a:schemeClr val="tx1">
                    <a:lumMod val="75000"/>
                    <a:lumOff val="25000"/>
                  </a:schemeClr>
                </a:solidFill>
              </a:rPr>
              <a:t>爱神才能遵行神的旨意，爱神的心从哪里</a:t>
            </a:r>
            <a:r>
              <a:rPr lang="zh-CN" altLang="en-US" sz="1600">
                <a:solidFill>
                  <a:schemeClr val="tx1">
                    <a:lumMod val="75000"/>
                    <a:lumOff val="25000"/>
                  </a:schemeClr>
                </a:solidFill>
              </a:rPr>
              <a:t>来？</a:t>
            </a:r>
            <a:endParaRPr lang="zh-CN" altLang="en-US" sz="16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663575" y="3178810"/>
            <a:ext cx="10587990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285750" indent="-285750">
              <a:buFont typeface="Wingdings" panose="05000000000000000000" charset="0"/>
              <a:buChar char="l"/>
            </a:pPr>
            <a:r>
              <a:rPr lang="zh-CN" altLang="en-US" sz="1600">
                <a:solidFill>
                  <a:schemeClr val="tx1">
                    <a:lumMod val="75000"/>
                    <a:lumOff val="25000"/>
                  </a:schemeClr>
                </a:solidFill>
              </a:rPr>
              <a:t>爱神</a:t>
            </a:r>
            <a:r>
              <a:rPr lang="en-US" altLang="zh-CN" sz="1600">
                <a:solidFill>
                  <a:schemeClr val="tx1">
                    <a:lumMod val="75000"/>
                    <a:lumOff val="25000"/>
                  </a:schemeClr>
                </a:solidFill>
              </a:rPr>
              <a:t>-</a:t>
            </a:r>
            <a:r>
              <a:rPr lang="zh-CN" altLang="en-US" sz="1600">
                <a:solidFill>
                  <a:schemeClr val="tx1">
                    <a:lumMod val="75000"/>
                    <a:lumOff val="25000"/>
                  </a:schemeClr>
                </a:solidFill>
              </a:rPr>
              <a:t>存留到永</a:t>
            </a:r>
            <a:r>
              <a:rPr lang="zh-CN" altLang="en-US" sz="1600">
                <a:solidFill>
                  <a:schemeClr val="tx1">
                    <a:lumMod val="75000"/>
                    <a:lumOff val="25000"/>
                  </a:schemeClr>
                </a:solidFill>
              </a:rPr>
              <a:t>远的</a:t>
            </a:r>
            <a:r>
              <a:rPr lang="zh-CN" altLang="en-US" sz="1600">
                <a:solidFill>
                  <a:schemeClr val="tx1">
                    <a:lumMod val="75000"/>
                    <a:lumOff val="25000"/>
                  </a:schemeClr>
                </a:solidFill>
              </a:rPr>
              <a:t>价值</a:t>
            </a:r>
            <a:endParaRPr lang="zh-CN" altLang="en-US" sz="16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663575" y="4283075"/>
            <a:ext cx="10664190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285750" indent="-285750">
              <a:buFont typeface="Wingdings" panose="05000000000000000000" charset="0"/>
              <a:buChar char="l"/>
            </a:pPr>
            <a:r>
              <a:rPr lang="zh-CN" altLang="en-US" sz="1600">
                <a:solidFill>
                  <a:schemeClr val="tx1">
                    <a:lumMod val="75000"/>
                    <a:lumOff val="25000"/>
                  </a:schemeClr>
                </a:solidFill>
              </a:rPr>
              <a:t>永恒在我的生命中</a:t>
            </a:r>
            <a:r>
              <a:rPr lang="zh-CN" altLang="en-US" sz="1600">
                <a:solidFill>
                  <a:schemeClr val="tx1">
                    <a:lumMod val="75000"/>
                    <a:lumOff val="25000"/>
                  </a:schemeClr>
                </a:solidFill>
              </a:rPr>
              <a:t>占据什么</a:t>
            </a:r>
            <a:r>
              <a:rPr lang="zh-CN" altLang="en-US" sz="1600">
                <a:solidFill>
                  <a:schemeClr val="tx1">
                    <a:lumMod val="75000"/>
                    <a:lumOff val="25000"/>
                  </a:schemeClr>
                </a:solidFill>
              </a:rPr>
              <a:t>地位？</a:t>
            </a:r>
            <a:endParaRPr lang="zh-CN" altLang="en-US" sz="16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758190" y="3671570"/>
            <a:ext cx="10399395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>
              <a:lnSpc>
                <a:spcPct val="125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160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【林前</a:t>
            </a:r>
            <a:r>
              <a:rPr lang="en-US" altLang="zh-CN" sz="160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 13:13</a:t>
            </a:r>
            <a:r>
              <a:rPr lang="zh-CN" altLang="en-US" sz="160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】如今常存的有信、有望、有爱这三样，其中最大的是爱。</a:t>
            </a:r>
            <a:endParaRPr lang="zh-CN" altLang="en-US" sz="1600">
              <a:latin typeface="微软雅黑 Light" panose="020B0502040204020203" charset="-122"/>
              <a:ea typeface="微软雅黑 Light" panose="020B0502040204020203" charset="-122"/>
              <a:cs typeface="微软雅黑 Light" panose="020B0502040204020203" charset="-122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758190" y="4730115"/>
            <a:ext cx="10399395" cy="13220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>
              <a:lnSpc>
                <a:spcPct val="125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160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【林后</a:t>
            </a:r>
            <a:r>
              <a:rPr lang="en-US" altLang="zh-CN" sz="160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 5:17-18</a:t>
            </a:r>
            <a:r>
              <a:rPr lang="zh-CN" altLang="en-US" sz="160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】我们这至暂至轻的苦楚，要为我们成就极重无比、永远的荣耀。原来我们不是顾念所见的，乃是顾念所不见的，因为所见的是暂时的，所不见的是永远的。</a:t>
            </a:r>
            <a:endParaRPr lang="zh-CN" altLang="en-US" sz="1600">
              <a:latin typeface="微软雅黑 Light" panose="020B0502040204020203" charset="-122"/>
              <a:ea typeface="微软雅黑 Light" panose="020B0502040204020203" charset="-122"/>
              <a:cs typeface="微软雅黑 Light" panose="020B0502040204020203" charset="-122"/>
            </a:endParaRP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160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  <a:sym typeface="+mn-ea"/>
              </a:rPr>
              <a:t>【西</a:t>
            </a:r>
            <a:r>
              <a:rPr lang="en-US" altLang="zh-CN" sz="160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  <a:sym typeface="+mn-ea"/>
              </a:rPr>
              <a:t> 3:2-4</a:t>
            </a:r>
            <a:r>
              <a:rPr lang="zh-CN" altLang="en-US" sz="160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  <a:sym typeface="+mn-ea"/>
              </a:rPr>
              <a:t>】你们要思念上面的事，不要思念地上的事，因为你们已经死了，你们的生命与基督一同藏在神里面。 基督是我们的生命，他显现的时候，你们也要与他一同显现在荣耀里。</a:t>
            </a:r>
            <a:endParaRPr lang="zh-CN" altLang="en-US" sz="1600">
              <a:latin typeface="微软雅黑 Light" panose="020B0502040204020203" charset="-122"/>
              <a:ea typeface="微软雅黑 Light" panose="020B0502040204020203" charset="-122"/>
              <a:cs typeface="微软雅黑 Light" panose="020B0502040204020203" charset="-122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758190" y="2313940"/>
            <a:ext cx="10399395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>
              <a:lnSpc>
                <a:spcPct val="125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160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【约一</a:t>
            </a:r>
            <a:r>
              <a:rPr lang="en-US" altLang="zh-CN" sz="160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 4:19</a:t>
            </a:r>
            <a:r>
              <a:rPr lang="zh-CN" altLang="en-US" sz="160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】我们爱，因为神先爱我们。</a:t>
            </a:r>
            <a:endParaRPr lang="zh-CN" altLang="en-US" sz="1600">
              <a:latin typeface="微软雅黑 Light" panose="020B0502040204020203" charset="-122"/>
              <a:ea typeface="微软雅黑 Light" panose="020B0502040204020203" charset="-122"/>
              <a:cs typeface="微软雅黑 Light" panose="020B0502040204020203" charset="-122"/>
            </a:endParaRP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160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  <a:sym typeface="+mn-ea"/>
              </a:rPr>
              <a:t>【路</a:t>
            </a:r>
            <a:r>
              <a:rPr lang="en-US" altLang="zh-CN" sz="160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  <a:sym typeface="+mn-ea"/>
              </a:rPr>
              <a:t> 7:47</a:t>
            </a:r>
            <a:r>
              <a:rPr lang="zh-CN" altLang="en-US" sz="160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  <a:sym typeface="+mn-ea"/>
              </a:rPr>
              <a:t>】所以我告诉你：她许多的罪都赦免了，因为她的爱多；但那赦免少的，他的爱就少。</a:t>
            </a:r>
            <a:endParaRPr lang="zh-CN" altLang="en-US" sz="1600">
              <a:latin typeface="微软雅黑 Light" panose="020B0502040204020203" charset="-122"/>
              <a:ea typeface="微软雅黑 Light" panose="020B0502040204020203" charset="-122"/>
              <a:cs typeface="微软雅黑 Light" panose="020B0502040204020203" charset="-122"/>
              <a:sym typeface="+mn-ea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/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63575" y="756920"/>
            <a:ext cx="11146155" cy="1701165"/>
          </a:xfrm>
        </p:spPr>
        <p:txBody>
          <a:bodyPr>
            <a:noAutofit/>
          </a:bodyPr>
          <a:p>
            <a:pPr marL="0" indent="0">
              <a:lnSpc>
                <a:spcPct val="125000"/>
              </a:lnSpc>
              <a:spcAft>
                <a:spcPts val="0"/>
              </a:spcAft>
              <a:buNone/>
            </a:pPr>
            <a:r>
              <a:rPr lang="zh-CN" altLang="en-US" sz="16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【</a:t>
            </a:r>
            <a:r>
              <a:rPr lang="en-US" altLang="zh-CN" sz="16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2:18-23</a:t>
            </a:r>
            <a:r>
              <a:rPr lang="zh-CN" altLang="en-US" sz="16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】</a:t>
            </a:r>
            <a:r>
              <a:rPr lang="zh-CN" altLang="en-US" sz="16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小子们哪，如今是末时了。你们曾听见说那敌基督的要来，现在已经有好些敌基督的出来了；从此，我们就知道如今是末时了。他们从我们中间出去，却不是属我们的，若是属我们的，就必仍旧与我们同在；他们出去，显明都不是属我们的。你们从那圣者受了恩膏，并且</a:t>
            </a:r>
            <a:r>
              <a:rPr lang="zh-CN" altLang="en-US" sz="16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知道这一切的事。我写信给你们，不是因你们不知道真理，正是因你们知道，并且知道没有虚谎是从真理出来的。谁是说谎话的呢？不是那不认耶稣为基督的吗？不认父与子的，这就是敌基督的。凡不认子的，就没有父；认子的，连父也有了。</a:t>
            </a:r>
            <a:endParaRPr lang="zh-CN" altLang="en-US" sz="16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</p:txBody>
      </p:sp>
      <p:sp>
        <p:nvSpPr>
          <p:cNvPr id="5" name="标题 4"/>
          <p:cNvSpPr>
            <a:spLocks noGrp="1"/>
          </p:cNvSpPr>
          <p:nvPr>
            <p:ph type="title"/>
          </p:nvPr>
        </p:nvSpPr>
        <p:spPr>
          <a:xfrm>
            <a:off x="611575" y="184220"/>
            <a:ext cx="10969200" cy="705600"/>
          </a:xfrm>
        </p:spPr>
        <p:txBody>
          <a:bodyPr/>
          <a:p>
            <a:r>
              <a:rPr lang="zh-CN" altLang="en-US" sz="2400"/>
              <a:t>警惕</a:t>
            </a:r>
            <a:r>
              <a:rPr lang="zh-CN" altLang="en-US" sz="2400"/>
              <a:t>异端</a:t>
            </a:r>
            <a:endParaRPr lang="zh-CN" altLang="en-US" sz="2400"/>
          </a:p>
        </p:txBody>
      </p:sp>
      <p:sp>
        <p:nvSpPr>
          <p:cNvPr id="27" name="文本框 26"/>
          <p:cNvSpPr txBox="1"/>
          <p:nvPr/>
        </p:nvSpPr>
        <p:spPr>
          <a:xfrm>
            <a:off x="701675" y="2552700"/>
            <a:ext cx="10587990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285750" indent="-285750">
              <a:buFont typeface="Wingdings" panose="05000000000000000000" charset="0"/>
              <a:buChar char="l"/>
            </a:pPr>
            <a:r>
              <a:rPr lang="zh-CN" altLang="en-US" sz="1600">
                <a:solidFill>
                  <a:schemeClr val="tx1">
                    <a:lumMod val="75000"/>
                    <a:lumOff val="25000"/>
                  </a:schemeClr>
                </a:solidFill>
              </a:rPr>
              <a:t>不认耶稣为基督：否认道成肉身、否认基督完全的神性、否认基督完全的</a:t>
            </a:r>
            <a:r>
              <a:rPr lang="zh-CN" altLang="en-US" sz="1600">
                <a:solidFill>
                  <a:schemeClr val="tx1">
                    <a:lumMod val="75000"/>
                    <a:lumOff val="25000"/>
                  </a:schemeClr>
                </a:solidFill>
              </a:rPr>
              <a:t>人性</a:t>
            </a:r>
            <a:endParaRPr lang="zh-CN" altLang="en-US" sz="16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5" name="文本框 34"/>
          <p:cNvSpPr txBox="1"/>
          <p:nvPr/>
        </p:nvSpPr>
        <p:spPr>
          <a:xfrm>
            <a:off x="701675" y="3863975"/>
            <a:ext cx="10664190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285750" indent="-285750">
              <a:buFont typeface="Wingdings" panose="05000000000000000000" charset="0"/>
              <a:buChar char="l"/>
            </a:pPr>
            <a:r>
              <a:rPr lang="zh-CN" altLang="en-US" sz="1600">
                <a:solidFill>
                  <a:schemeClr val="tx1">
                    <a:lumMod val="75000"/>
                    <a:lumOff val="25000"/>
                  </a:schemeClr>
                </a:solidFill>
              </a:rPr>
              <a:t>离弃真道的从未得救；真信徒必蒙神的保守，必</a:t>
            </a:r>
            <a:r>
              <a:rPr lang="zh-CN" altLang="en-US" sz="1600">
                <a:solidFill>
                  <a:schemeClr val="tx1">
                    <a:lumMod val="75000"/>
                    <a:lumOff val="25000"/>
                  </a:schemeClr>
                </a:solidFill>
                <a:sym typeface="+mn-ea"/>
              </a:rPr>
              <a:t>有圣灵的带领</a:t>
            </a:r>
            <a:endParaRPr lang="zh-CN" altLang="en-US" sz="16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758190" y="4373880"/>
            <a:ext cx="10399395" cy="13220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>
              <a:lnSpc>
                <a:spcPct val="125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160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【约</a:t>
            </a:r>
            <a:r>
              <a:rPr lang="en-US" altLang="zh-CN" sz="160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 10:27-29</a:t>
            </a:r>
            <a:r>
              <a:rPr lang="zh-CN" altLang="en-US" sz="160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】我的羊听我的声音，我也认识他们，他们也跟着我。我又赐给他们永生，他们永不灭亡，谁也不能从我手里把他们夺去。我父把羊赐给我，他比万有都大，谁也不能从我父手里把他们夺去。</a:t>
            </a:r>
            <a:endParaRPr lang="zh-CN" altLang="en-US" sz="1600">
              <a:latin typeface="微软雅黑 Light" panose="020B0502040204020203" charset="-122"/>
              <a:ea typeface="微软雅黑 Light" panose="020B0502040204020203" charset="-122"/>
              <a:cs typeface="微软雅黑 Light" panose="020B0502040204020203" charset="-122"/>
            </a:endParaRP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160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  <a:sym typeface="+mn-ea"/>
              </a:rPr>
              <a:t>【约</a:t>
            </a:r>
            <a:r>
              <a:rPr lang="en-US" altLang="zh-CN" sz="160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  <a:sym typeface="+mn-ea"/>
              </a:rPr>
              <a:t> 16:13</a:t>
            </a:r>
            <a:r>
              <a:rPr lang="zh-CN" altLang="en-US" sz="160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  <a:sym typeface="+mn-ea"/>
              </a:rPr>
              <a:t>】只等真理的圣灵来了，他要引导你们明白一切的真理，因为他不是凭自己说的，乃是把他所听见的都说出来，并要把将来的事告诉你们。</a:t>
            </a:r>
            <a:endParaRPr lang="zh-CN" altLang="en-US" sz="1600">
              <a:latin typeface="微软雅黑 Light" panose="020B0502040204020203" charset="-122"/>
              <a:ea typeface="微软雅黑 Light" panose="020B0502040204020203" charset="-122"/>
              <a:cs typeface="微软雅黑 Light" panose="020B0502040204020203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663575" y="5892800"/>
            <a:ext cx="10664190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285750" indent="-285750">
              <a:buFont typeface="Wingdings" panose="05000000000000000000" charset="0"/>
              <a:buChar char="l"/>
            </a:pPr>
            <a:r>
              <a:rPr lang="zh-CN" altLang="en-US" sz="1600">
                <a:solidFill>
                  <a:schemeClr val="tx1">
                    <a:lumMod val="75000"/>
                    <a:lumOff val="25000"/>
                  </a:schemeClr>
                </a:solidFill>
              </a:rPr>
              <a:t>耶稣基督的道成肉身跟我们有什么</a:t>
            </a:r>
            <a:r>
              <a:rPr lang="zh-CN" altLang="en-US" sz="1600">
                <a:solidFill>
                  <a:schemeClr val="tx1">
                    <a:lumMod val="75000"/>
                    <a:lumOff val="25000"/>
                  </a:schemeClr>
                </a:solidFill>
              </a:rPr>
              <a:t>关系？</a:t>
            </a:r>
            <a:endParaRPr lang="zh-CN" altLang="en-US" sz="16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758190" y="2984500"/>
            <a:ext cx="10399395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>
              <a:lnSpc>
                <a:spcPct val="125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160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【约一</a:t>
            </a:r>
            <a:r>
              <a:rPr lang="en-US" altLang="zh-CN" sz="160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 4:2-3</a:t>
            </a:r>
            <a:r>
              <a:rPr lang="zh-CN" altLang="en-US" sz="160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】凡灵认耶稣基督是成了肉身来的，就是出于神的，从此你们可以认出神的灵来。 3 凡灵不认耶稣，就不是出于神，这是那敌基督者的灵。你们从前听见他要来，现在已经在世上了。 </a:t>
            </a:r>
            <a:endParaRPr lang="zh-CN" altLang="en-US" sz="1600">
              <a:latin typeface="微软雅黑 Light" panose="020B0502040204020203" charset="-122"/>
              <a:ea typeface="微软雅黑 Light" panose="020B0502040204020203" charset="-122"/>
              <a:cs typeface="微软雅黑 Light" panose="020B0502040204020203" charset="-122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/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63575" y="756920"/>
            <a:ext cx="11146155" cy="1701165"/>
          </a:xfrm>
        </p:spPr>
        <p:txBody>
          <a:bodyPr>
            <a:noAutofit/>
          </a:bodyPr>
          <a:p>
            <a:pPr marL="0" indent="0">
              <a:lnSpc>
                <a:spcPct val="125000"/>
              </a:lnSpc>
              <a:spcAft>
                <a:spcPts val="0"/>
              </a:spcAft>
              <a:buNone/>
            </a:pPr>
            <a:r>
              <a:rPr lang="zh-CN" altLang="en-US" sz="16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【</a:t>
            </a:r>
            <a:r>
              <a:rPr lang="en-US" altLang="zh-CN" sz="16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2:24-29</a:t>
            </a:r>
            <a:r>
              <a:rPr lang="zh-CN" altLang="en-US" sz="16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】</a:t>
            </a:r>
            <a:r>
              <a:rPr lang="zh-CN" altLang="en-US" sz="1600">
                <a:sym typeface="+mn-ea"/>
              </a:rPr>
              <a:t>论到你们，务要将那从起初所听见的，常存在心里。若将从起初所听见的存在心里，你们就必住在子里面，也必住在父里面。主所应许我们的就是永生。我将这些话写给你们，是指着那引诱你们的人说的。你们从主所受的恩膏常存在你们心里，并不用人教训你们，自有主的恩膏在凡事上教训你们。这恩膏是真的，不是假的；你们要按这恩膏的教训住在主里面。小子们哪，你们要住在主里面。这样，他若显现，我们就可以坦然无惧；当他来的时候，在他面前也不至于惭愧。你们若知道他是公义的，就知道凡行公义之人都是他所生的。</a:t>
            </a:r>
            <a:endParaRPr lang="zh-CN" altLang="en-US" sz="16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</p:txBody>
      </p:sp>
      <p:sp>
        <p:nvSpPr>
          <p:cNvPr id="5" name="标题 4"/>
          <p:cNvSpPr>
            <a:spLocks noGrp="1"/>
          </p:cNvSpPr>
          <p:nvPr>
            <p:ph type="title"/>
          </p:nvPr>
        </p:nvSpPr>
        <p:spPr>
          <a:xfrm>
            <a:off x="611575" y="184220"/>
            <a:ext cx="10969200" cy="705600"/>
          </a:xfrm>
        </p:spPr>
        <p:txBody>
          <a:bodyPr/>
          <a:p>
            <a:r>
              <a:rPr lang="zh-CN" altLang="en-US" sz="2400">
                <a:sym typeface="+mn-ea"/>
              </a:rPr>
              <a:t>心存主道</a:t>
            </a:r>
            <a:r>
              <a:rPr lang="en-US" altLang="zh-CN" sz="2400">
                <a:sym typeface="+mn-ea"/>
              </a:rPr>
              <a:t>-</a:t>
            </a:r>
            <a:r>
              <a:rPr lang="zh-CN" altLang="en-US" sz="2400">
                <a:sym typeface="+mn-ea"/>
              </a:rPr>
              <a:t>顺服圣灵</a:t>
            </a:r>
            <a:r>
              <a:rPr lang="en-US" altLang="zh-CN" sz="2400">
                <a:sym typeface="+mn-ea"/>
              </a:rPr>
              <a:t>-</a:t>
            </a:r>
            <a:r>
              <a:rPr lang="zh-CN" altLang="en-US" sz="2400">
                <a:sym typeface="+mn-ea"/>
              </a:rPr>
              <a:t>住在主里</a:t>
            </a:r>
            <a:endParaRPr lang="zh-CN" altLang="en-US" sz="2400"/>
          </a:p>
        </p:txBody>
      </p:sp>
      <p:sp>
        <p:nvSpPr>
          <p:cNvPr id="27" name="文本框 26"/>
          <p:cNvSpPr txBox="1"/>
          <p:nvPr/>
        </p:nvSpPr>
        <p:spPr>
          <a:xfrm>
            <a:off x="701675" y="2552700"/>
            <a:ext cx="10587990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285750" indent="-285750">
              <a:buFont typeface="Wingdings" panose="05000000000000000000" charset="0"/>
              <a:buChar char="l"/>
            </a:pPr>
            <a:r>
              <a:rPr lang="zh-CN" altLang="en-US" sz="1600">
                <a:solidFill>
                  <a:schemeClr val="tx1">
                    <a:lumMod val="75000"/>
                    <a:lumOff val="25000"/>
                  </a:schemeClr>
                </a:solidFill>
                <a:sym typeface="+mn-ea"/>
              </a:rPr>
              <a:t>住在主里</a:t>
            </a:r>
            <a:r>
              <a:rPr lang="en-US" altLang="zh-CN" sz="1600">
                <a:solidFill>
                  <a:schemeClr val="tx1">
                    <a:lumMod val="75000"/>
                    <a:lumOff val="25000"/>
                  </a:schemeClr>
                </a:solidFill>
                <a:sym typeface="+mn-ea"/>
              </a:rPr>
              <a:t>-</a:t>
            </a:r>
            <a:r>
              <a:rPr lang="zh-CN" altLang="en-US" sz="1600">
                <a:solidFill>
                  <a:schemeClr val="tx1">
                    <a:lumMod val="75000"/>
                    <a:lumOff val="25000"/>
                  </a:schemeClr>
                </a:solidFill>
                <a:sym typeface="+mn-ea"/>
              </a:rPr>
              <a:t>被神的话管</a:t>
            </a:r>
            <a:r>
              <a:rPr lang="zh-CN" altLang="en-US" sz="1600">
                <a:solidFill>
                  <a:schemeClr val="tx1">
                    <a:lumMod val="75000"/>
                    <a:lumOff val="25000"/>
                  </a:schemeClr>
                </a:solidFill>
                <a:sym typeface="+mn-ea"/>
              </a:rPr>
              <a:t>治</a:t>
            </a:r>
            <a:endParaRPr lang="zh-CN" altLang="en-US" sz="1600">
              <a:solidFill>
                <a:schemeClr val="tx1">
                  <a:lumMod val="75000"/>
                  <a:lumOff val="25000"/>
                </a:schemeClr>
              </a:solidFill>
              <a:sym typeface="+mn-ea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758190" y="3009900"/>
            <a:ext cx="10399395" cy="163004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>
              <a:lnSpc>
                <a:spcPct val="125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160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  <a:sym typeface="+mn-ea"/>
              </a:rPr>
              <a:t>【约</a:t>
            </a:r>
            <a:r>
              <a:rPr lang="en-US" altLang="zh-CN" sz="160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  <a:sym typeface="+mn-ea"/>
              </a:rPr>
              <a:t> 15:4-8</a:t>
            </a:r>
            <a:r>
              <a:rPr lang="zh-CN" altLang="en-US" sz="160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  <a:sym typeface="+mn-ea"/>
              </a:rPr>
              <a:t>】你们要常在我里面，我也常在你们里面。枝子若不常在葡萄树上，自己就不能结果子；你们若不常在我里面，也是这样。我是葡萄树，你们是枝子。常在我里面的，我也常在他里面，这人就多结果子；因为离了我，你们就不能做什么。人若不常在我里面，就像枝子丢在外面枯干，人拾起来扔在火里烧了。你们若常在我里面，我的话也常在你们里面，凡你们所愿意的，祈求，就给你们成就。你们多结果子，我父就因此得荣耀，你们也就是我的门徒了。</a:t>
            </a:r>
            <a:endParaRPr lang="zh-CN" altLang="en-US" sz="1600">
              <a:latin typeface="微软雅黑 Light" panose="020B0502040204020203" charset="-122"/>
              <a:ea typeface="微软雅黑 Light" panose="020B0502040204020203" charset="-122"/>
              <a:cs typeface="微软雅黑 Light" panose="020B0502040204020203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701675" y="4807585"/>
            <a:ext cx="10664190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285750" indent="-285750">
              <a:buFont typeface="Wingdings" panose="05000000000000000000" charset="0"/>
              <a:buChar char="l"/>
            </a:pPr>
            <a:r>
              <a:rPr lang="zh-CN" altLang="en-US" sz="1600">
                <a:solidFill>
                  <a:schemeClr val="tx1">
                    <a:lumMod val="75000"/>
                    <a:lumOff val="25000"/>
                  </a:schemeClr>
                </a:solidFill>
                <a:sym typeface="+mn-ea"/>
              </a:rPr>
              <a:t>住在主里</a:t>
            </a:r>
            <a:r>
              <a:rPr lang="en-US" altLang="zh-CN" sz="1600">
                <a:solidFill>
                  <a:schemeClr val="tx1">
                    <a:lumMod val="75000"/>
                    <a:lumOff val="25000"/>
                  </a:schemeClr>
                </a:solidFill>
                <a:sym typeface="+mn-ea"/>
              </a:rPr>
              <a:t>-</a:t>
            </a:r>
            <a:r>
              <a:rPr lang="zh-CN" altLang="en-US" sz="1600">
                <a:solidFill>
                  <a:schemeClr val="tx1">
                    <a:lumMod val="75000"/>
                    <a:lumOff val="25000"/>
                  </a:schemeClr>
                </a:solidFill>
                <a:sym typeface="+mn-ea"/>
              </a:rPr>
              <a:t>被圣灵掌</a:t>
            </a:r>
            <a:r>
              <a:rPr lang="zh-CN" altLang="en-US" sz="1600">
                <a:solidFill>
                  <a:schemeClr val="tx1">
                    <a:lumMod val="75000"/>
                    <a:lumOff val="25000"/>
                  </a:schemeClr>
                </a:solidFill>
                <a:sym typeface="+mn-ea"/>
              </a:rPr>
              <a:t>控</a:t>
            </a:r>
            <a:endParaRPr lang="zh-CN" altLang="en-US" sz="1600">
              <a:solidFill>
                <a:schemeClr val="tx1">
                  <a:lumMod val="75000"/>
                  <a:lumOff val="25000"/>
                </a:schemeClr>
              </a:solidFill>
              <a:sym typeface="+mn-ea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758190" y="5257165"/>
            <a:ext cx="10399395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>
              <a:lnSpc>
                <a:spcPct val="125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160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  <a:sym typeface="+mn-ea"/>
              </a:rPr>
              <a:t>【弗</a:t>
            </a:r>
            <a:r>
              <a:rPr lang="en-US" altLang="zh-CN" sz="160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  <a:sym typeface="+mn-ea"/>
              </a:rPr>
              <a:t> 5:18</a:t>
            </a:r>
            <a:r>
              <a:rPr lang="zh-CN" altLang="en-US" sz="160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  <a:sym typeface="+mn-ea"/>
              </a:rPr>
              <a:t>】不要醉酒，酒能使人放荡；乃要被圣灵充满。</a:t>
            </a:r>
            <a:endParaRPr lang="zh-CN" altLang="en-US" sz="1600">
              <a:latin typeface="微软雅黑 Light" panose="020B0502040204020203" charset="-122"/>
              <a:ea typeface="微软雅黑 Light" panose="020B0502040204020203" charset="-122"/>
              <a:cs typeface="微软雅黑 Light" panose="020B0502040204020203" charset="-122"/>
              <a:sym typeface="+mn-ea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701675" y="5892800"/>
            <a:ext cx="10664190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285750" indent="-285750">
              <a:buFont typeface="Wingdings" panose="05000000000000000000" charset="0"/>
              <a:buChar char="l"/>
            </a:pPr>
            <a:r>
              <a:rPr lang="zh-CN" altLang="en-US" sz="1600">
                <a:solidFill>
                  <a:schemeClr val="tx1">
                    <a:lumMod val="75000"/>
                    <a:lumOff val="25000"/>
                  </a:schemeClr>
                </a:solidFill>
                <a:sym typeface="+mn-ea"/>
              </a:rPr>
              <a:t>圣灵最常用什么</a:t>
            </a:r>
            <a:r>
              <a:rPr lang="zh-CN" altLang="en-US" sz="1600">
                <a:solidFill>
                  <a:schemeClr val="tx1">
                    <a:lumMod val="75000"/>
                    <a:lumOff val="25000"/>
                  </a:schemeClr>
                </a:solidFill>
                <a:sym typeface="+mn-ea"/>
              </a:rPr>
              <a:t>来引导</a:t>
            </a:r>
            <a:r>
              <a:rPr lang="zh-CN" altLang="en-US" sz="1600">
                <a:solidFill>
                  <a:schemeClr val="tx1">
                    <a:lumMod val="75000"/>
                    <a:lumOff val="25000"/>
                  </a:schemeClr>
                </a:solidFill>
                <a:sym typeface="+mn-ea"/>
              </a:rPr>
              <a:t>我们？</a:t>
            </a:r>
            <a:endParaRPr lang="zh-CN" altLang="en-US" sz="1600">
              <a:solidFill>
                <a:schemeClr val="tx1">
                  <a:lumMod val="75000"/>
                  <a:lumOff val="25000"/>
                </a:schemeClr>
              </a:solidFill>
              <a:sym typeface="+mn-ea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/>
      <p:sp>
        <p:nvSpPr>
          <p:cNvPr id="5" name="标题 4"/>
          <p:cNvSpPr>
            <a:spLocks noGrp="1"/>
          </p:cNvSpPr>
          <p:nvPr>
            <p:ph type="title"/>
          </p:nvPr>
        </p:nvSpPr>
        <p:spPr>
          <a:xfrm>
            <a:off x="611575" y="750005"/>
            <a:ext cx="10969200" cy="705600"/>
          </a:xfrm>
        </p:spPr>
        <p:txBody>
          <a:bodyPr/>
          <a:p>
            <a:r>
              <a:rPr lang="zh-CN" sz="2400"/>
              <a:t>分享、讨论</a:t>
            </a:r>
            <a:endParaRPr lang="zh-CN" sz="2400"/>
          </a:p>
        </p:txBody>
      </p:sp>
      <p:sp>
        <p:nvSpPr>
          <p:cNvPr id="35" name="文本框 34"/>
          <p:cNvSpPr txBox="1"/>
          <p:nvPr/>
        </p:nvSpPr>
        <p:spPr>
          <a:xfrm>
            <a:off x="763905" y="1688465"/>
            <a:ext cx="106641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285750" indent="-285750">
              <a:buFont typeface="Wingdings" panose="05000000000000000000" charset="0"/>
              <a:buChar char="l"/>
            </a:pPr>
            <a:r>
              <a:rPr lang="zh-CN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今天所查的经文哪一段对我</a:t>
            </a:r>
            <a:r>
              <a:rPr lang="zh-CN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有触动？</a:t>
            </a:r>
            <a:endParaRPr lang="zh-CN" altLang="en-US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763905" y="2404745"/>
            <a:ext cx="106641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285750" indent="-285750">
              <a:buFont typeface="Wingdings" panose="05000000000000000000" charset="0"/>
              <a:buChar char="l"/>
            </a:pPr>
            <a:r>
              <a:rPr lang="zh-CN" altLang="en-US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能否分享个人因爱神而遵行神</a:t>
            </a:r>
            <a:r>
              <a:rPr lang="zh-CN" altLang="en-US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旨意的真实经历？</a:t>
            </a:r>
            <a:endParaRPr lang="zh-CN" altLang="en-US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763905" y="3121025"/>
            <a:ext cx="106641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285750" indent="-285750">
              <a:buFont typeface="Wingdings" panose="05000000000000000000" charset="0"/>
              <a:buChar char="l"/>
            </a:pPr>
            <a:r>
              <a:rPr lang="zh-CN" altLang="en-US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能否分享个人被圣灵带领或</a:t>
            </a:r>
            <a:r>
              <a:rPr lang="zh-CN" altLang="en-US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充满的真实经历？</a:t>
            </a:r>
            <a:endParaRPr lang="zh-CN" altLang="en-US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793115" y="3837305"/>
            <a:ext cx="106641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285750" indent="-285750">
              <a:buFont typeface="Wingdings" panose="05000000000000000000" charset="0"/>
              <a:buChar char="l"/>
            </a:pPr>
            <a:r>
              <a:rPr lang="zh-CN" altLang="en-US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我在哪些方面可以操练更深的与神相交？</a:t>
            </a:r>
            <a:endParaRPr lang="zh-CN" altLang="en-US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  <p:custDataLst>
      <p:tags r:id="rId1"/>
    </p:custDataLst>
  </p:cSld>
  <p:clrMapOvr>
    <a:masterClrMapping/>
  </p:clrMapOvr>
</p:sld>
</file>

<file path=ppt/tags/tag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4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4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5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176"/>
</p:tagLst>
</file>

<file path=ppt/tags/tag5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176"/>
</p:tagLst>
</file>

<file path=ppt/tags/tag5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6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2.xml><?xml version="1.0" encoding="utf-8"?>
<p:tagLst xmlns:p="http://schemas.openxmlformats.org/presentationml/2006/main">
  <p:tag name="KSO_WM_TEMPLATE_THUMBS_INDEX" val="1、4、7、12、13、14、15、16、17、18、20、24、25、28、33、36、40、43、44"/>
  <p:tag name="KSO_WM_TEMPLATE_SUBCATEGORY" val="19"/>
  <p:tag name="KSO_WM_TAG_VERSION" val="1.0"/>
  <p:tag name="KSO_WM_BEAUTIFY_FLAG" val="#wm#"/>
  <p:tag name="KSO_WM_TEMPLATE_CATEGORY" val="custom"/>
  <p:tag name="KSO_WM_TEMPLATE_INDEX" val="20205176"/>
  <p:tag name="KSO_WM_TEMPLATE_MASTER_TYPE" val="0"/>
  <p:tag name="KSO_WM_TEMPLATE_COLOR_TYPE" val="1"/>
  <p:tag name="KSO_WM_UNIT_SHOW_EDIT_AREA_INDICATION" val="1"/>
</p:tagLst>
</file>

<file path=ppt/tags/tag63.xml><?xml version="1.0" encoding="utf-8"?>
<p:tagLst xmlns:p="http://schemas.openxmlformats.org/presentationml/2006/main">
  <p:tag name="KSO_WM_UNIT_ISCONTENTSTITLE" val="0"/>
  <p:tag name="KSO_WM_UNIT_ISNUMDGMTITLE" val="0"/>
  <p:tag name="KSO_WM_UNIT_PRESET_TEXT" val="空白演示"/>
  <p:tag name="KSO_WM_UNIT_NOCLEAR" val="0"/>
  <p:tag name="KSO_WM_UNIT_SHOW_EDIT_AREA_INDICATION" val="1"/>
  <p:tag name="KSO_WM_UNIT_VALUE" val="28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custom20205176_1*a*1"/>
  <p:tag name="KSO_WM_TEMPLATE_CATEGORY" val="custom"/>
  <p:tag name="KSO_WM_TEMPLATE_INDEX" val="20205176"/>
  <p:tag name="KSO_WM_UNIT_LAYERLEVEL" val="1"/>
  <p:tag name="KSO_WM_TAG_VERSION" val="1.0"/>
  <p:tag name="KSO_WM_BEAUTIFY_FLAG" val="#wm#"/>
</p:tagLst>
</file>

<file path=ppt/tags/tag64.xml><?xml version="1.0" encoding="utf-8"?>
<p:tagLst xmlns:p="http://schemas.openxmlformats.org/presentationml/2006/main">
  <p:tag name="KSO_WM_UNIT_ISCONTENTSTITLE" val="0"/>
  <p:tag name="KSO_WM_UNIT_ISNUMDGMTITLE" val="0"/>
  <p:tag name="KSO_WM_UNIT_PRESET_TEXT" val="单击输入您的封面副标题"/>
  <p:tag name="KSO_WM_UNIT_NOCLEAR" val="0"/>
  <p:tag name="KSO_WM_UNIT_SHOW_EDIT_AREA_INDICATION" val="1"/>
  <p:tag name="KSO_WM_UNIT_VALUE" val="111"/>
  <p:tag name="KSO_WM_UNIT_HIGHLIGHT" val="0"/>
  <p:tag name="KSO_WM_UNIT_COMPATIBLE" val="0"/>
  <p:tag name="KSO_WM_UNIT_DIAGRAM_ISNUMVISUAL" val="0"/>
  <p:tag name="KSO_WM_UNIT_DIAGRAM_ISREFERUNIT" val="0"/>
  <p:tag name="KSO_WM_UNIT_TYPE" val="b"/>
  <p:tag name="KSO_WM_UNIT_INDEX" val="1"/>
  <p:tag name="KSO_WM_UNIT_ID" val="custom20205176_1*b*1"/>
  <p:tag name="KSO_WM_TEMPLATE_CATEGORY" val="custom"/>
  <p:tag name="KSO_WM_TEMPLATE_INDEX" val="20205176"/>
  <p:tag name="KSO_WM_UNIT_LAYERLEVEL" val="1"/>
  <p:tag name="KSO_WM_TAG_VERSION" val="1.0"/>
  <p:tag name="KSO_WM_BEAUTIFY_FLAG" val="#wm#"/>
</p:tagLst>
</file>

<file path=ppt/tags/tag65.xml><?xml version="1.0" encoding="utf-8"?>
<p:tagLst xmlns:p="http://schemas.openxmlformats.org/presentationml/2006/main">
  <p:tag name="KSO_WM_SLIDE_ID" val="custom20205176_1"/>
  <p:tag name="KSO_WM_TEMPLATE_SUBCATEGORY" val="19"/>
  <p:tag name="KSO_WM_TEMPLATE_MASTER_TYPE" val="0"/>
  <p:tag name="KSO_WM_TEMPLATE_COLOR_TYPE" val="1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5176"/>
  <p:tag name="KSO_WM_SLIDE_LAYOUT" val="a_b"/>
  <p:tag name="KSO_WM_SLIDE_LAYOUT_CNT" val="1_1"/>
  <p:tag name="KSO_WM_UNIT_SHOW_EDIT_AREA_INDICATION" val="1"/>
  <p:tag name="KSO_WM_TEMPLATE_THUMBS_INDEX" val="1、4、7、12、13、14、15、16、17、18、20、24、25、28、33、36、40、43、44"/>
</p:tagLst>
</file>

<file path=ppt/tags/tag66.xml><?xml version="1.0" encoding="utf-8"?>
<p:tagLst xmlns:p="http://schemas.openxmlformats.org/presentationml/2006/main">
  <p:tag name="KSO_WM_BEAUTIFY_FLAG" val="#wm#"/>
  <p:tag name="KSO_WM_TEMPLATE_CATEGORY" val="custom"/>
  <p:tag name="KSO_WM_TEMPLATE_INDEX" val="20205176"/>
</p:tagLst>
</file>

<file path=ppt/tags/tag67.xml><?xml version="1.0" encoding="utf-8"?>
<p:tagLst xmlns:p="http://schemas.openxmlformats.org/presentationml/2006/main">
  <p:tag name="KSO_WM_BEAUTIFY_FLAG" val="#wm#"/>
  <p:tag name="KSO_WM_TEMPLATE_CATEGORY" val="custom"/>
  <p:tag name="KSO_WM_TEMPLATE_INDEX" val="20205176"/>
</p:tagLst>
</file>

<file path=ppt/tags/tag68.xml><?xml version="1.0" encoding="utf-8"?>
<p:tagLst xmlns:p="http://schemas.openxmlformats.org/presentationml/2006/main">
  <p:tag name="KSO_WM_BEAUTIFY_FLAG" val="#wm#"/>
  <p:tag name="KSO_WM_TEMPLATE_CATEGORY" val="custom"/>
  <p:tag name="KSO_WM_TEMPLATE_INDEX" val="20205176"/>
</p:tagLst>
</file>

<file path=ppt/tags/tag69.xml><?xml version="1.0" encoding="utf-8"?>
<p:tagLst xmlns:p="http://schemas.openxmlformats.org/presentationml/2006/main">
  <p:tag name="KSO_WM_BEAUTIFY_FLAG" val="#wm#"/>
  <p:tag name="KSO_WM_TEMPLATE_CATEGORY" val="custom"/>
  <p:tag name="KSO_WM_TEMPLATE_INDEX" val="20205176"/>
</p:tagLst>
</file>

<file path=ppt/tags/tag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70.xml><?xml version="1.0" encoding="utf-8"?>
<p:tagLst xmlns:p="http://schemas.openxmlformats.org/presentationml/2006/main">
  <p:tag name="KSO_WM_BEAUTIFY_FLAG" val="#wm#"/>
  <p:tag name="KSO_WM_TEMPLATE_CATEGORY" val="custom"/>
  <p:tag name="KSO_WM_TEMPLATE_INDEX" val="20205176"/>
</p:tagLst>
</file>

<file path=ppt/tags/tag71.xml><?xml version="1.0" encoding="utf-8"?>
<p:tagLst xmlns:p="http://schemas.openxmlformats.org/presentationml/2006/main">
  <p:tag name="KSO_WM_BEAUTIFY_FLAG" val="#wm#"/>
  <p:tag name="KSO_WM_TEMPLATE_CATEGORY" val="custom"/>
  <p:tag name="KSO_WM_TEMPLATE_INDEX" val="20205176"/>
</p:tagLst>
</file>

<file path=ppt/tags/tag72.xml><?xml version="1.0" encoding="utf-8"?>
<p:tagLst xmlns:p="http://schemas.openxmlformats.org/presentationml/2006/main">
  <p:tag name="COMMONDATA" val="eyJoZGlkIjoiMTQ5OWU3ZGU2ZDIzNzUzYTZhMTUwOWJjMGM5NWFlYjYifQ=="/>
</p:tagLst>
</file>

<file path=ppt/tags/tag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Office 主题​​">
  <a:themeElements>
    <a:clrScheme name="新版空白演示配色">
      <a:dk1>
        <a:srgbClr val="000000"/>
      </a:dk1>
      <a:lt1>
        <a:srgbClr val="FFFFFF"/>
      </a:lt1>
      <a:dk2>
        <a:srgbClr val="0F1423"/>
      </a:dk2>
      <a:lt2>
        <a:srgbClr val="FFFFFF"/>
      </a:lt2>
      <a:accent1>
        <a:srgbClr val="6096E6"/>
      </a:accent1>
      <a:accent2>
        <a:srgbClr val="58B6E5"/>
      </a:accent2>
      <a:accent3>
        <a:srgbClr val="56CA95"/>
      </a:accent3>
      <a:accent4>
        <a:srgbClr val="FFBA55"/>
      </a:accent4>
      <a:accent5>
        <a:srgbClr val="F18870"/>
      </a:accent5>
      <a:accent6>
        <a:srgbClr val="EC5F74"/>
      </a:accent6>
      <a:hlink>
        <a:srgbClr val="0563C1"/>
      </a:hlink>
      <a:folHlink>
        <a:srgbClr val="954D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/>
            </a:gs>
            <a:gs pos="100000">
              <a:schemeClr val="phClr">
                <a:lumMod val="85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2595</Words>
  <Application>WPS 演示</Application>
  <PresentationFormat>宽屏</PresentationFormat>
  <Paragraphs>84</Paragraphs>
  <Slides>7</Slides>
  <Notes>4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6" baseType="lpstr">
      <vt:lpstr>Arial</vt:lpstr>
      <vt:lpstr>宋体</vt:lpstr>
      <vt:lpstr>Wingdings</vt:lpstr>
      <vt:lpstr>Wingdings</vt:lpstr>
      <vt:lpstr>微软雅黑</vt:lpstr>
      <vt:lpstr>微软雅黑 Light</vt:lpstr>
      <vt:lpstr>Arial Unicode MS</vt:lpstr>
      <vt:lpstr>Calibri</vt:lpstr>
      <vt:lpstr>Office 主题​​</vt:lpstr>
      <vt:lpstr>约翰一书2:15-29</vt:lpstr>
      <vt:lpstr>经文</vt:lpstr>
      <vt:lpstr>爱世界-失去与神相交的根基</vt:lpstr>
      <vt:lpstr>爱神-遵命-永恒的价值</vt:lpstr>
      <vt:lpstr>警惕异端</vt:lpstr>
      <vt:lpstr>心存主道-顺服圣灵-住在主里</vt:lpstr>
      <vt:lpstr>分享、讨论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DELL</cp:lastModifiedBy>
  <cp:revision>229</cp:revision>
  <dcterms:created xsi:type="dcterms:W3CDTF">2019-06-19T02:08:00Z</dcterms:created>
  <dcterms:modified xsi:type="dcterms:W3CDTF">2022-10-09T06:03:42Z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2052-11.1.0.12358</vt:lpwstr>
  </property>
  <property fmtid="{D5CDD505-2E9C-101B-9397-08002B2CF9AE}" pid="3" name="ICV">
    <vt:lpwstr>D147AD57884344ACA782BB0D9618A233</vt:lpwstr>
  </property>
</Properties>
</file>