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11"/>
  </p:handoutMasterIdLst>
  <p:sldIdLst>
    <p:sldId id="256" r:id="rId3"/>
    <p:sldId id="262" r:id="rId4"/>
    <p:sldId id="272" r:id="rId5"/>
    <p:sldId id="268" r:id="rId6"/>
    <p:sldId id="269" r:id="rId8"/>
    <p:sldId id="277" r:id="rId9"/>
    <p:sldId id="267" r:id="rId10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58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72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80" y="2282190"/>
            <a:ext cx="9799320" cy="1202690"/>
          </a:xfrm>
        </p:spPr>
        <p:txBody>
          <a:bodyPr/>
          <a:p>
            <a:r>
              <a:rPr lang="zh-CN" altLang="zh-CN" sz="4800"/>
              <a:t>约翰一书</a:t>
            </a:r>
            <a:r>
              <a:rPr lang="en-US" altLang="zh-CN" sz="4800"/>
              <a:t>2:15-29</a:t>
            </a:r>
            <a:endParaRPr lang="en-US" altLang="zh-CN" sz="480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新约查经</a:t>
            </a:r>
            <a:r>
              <a:rPr lang="en-US" altLang="zh-CN"/>
              <a:t> 10/9/2022</a:t>
            </a:r>
            <a:endParaRPr lang="en-US" altLang="zh-CN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92785" y="1096645"/>
            <a:ext cx="10772775" cy="5141595"/>
          </a:xfrm>
        </p:spPr>
        <p:txBody>
          <a:bodyPr>
            <a:normAutofit lnSpcReduction="20000"/>
          </a:bodyPr>
          <a:p>
            <a:pPr marL="0" indent="0">
              <a:lnSpc>
                <a:spcPct val="150000"/>
              </a:lnSpc>
              <a:buNone/>
            </a:pPr>
            <a:r>
              <a:rPr lang="zh-CN" altLang="en-US" sz="1600">
                <a:sym typeface="+mn-ea"/>
              </a:rPr>
              <a:t>不要爱世界和世界上的事。人若爱世界，爱父的心就不在他里面了。因为凡世界上的事，就像肉体的情欲，眼目的情欲，并今生的骄傲，都不是从父来的，乃是从世界来的。这世界和其上的情欲都要过去，惟独遵行神旨意的，是永远常存。小子们哪，如今是末时了。你们曾听见说，那敌基督的要来；现在已经有好些敌基督的出来了，从此我们就知道如今是末时了。他们从我们中间出去，却不是属我们的；若是属我们的，就必仍旧与我们同在；他们出去，显明都不是属我们的。你们从那圣者受了恩膏，并且知道这一切的事（或作：都有知识）。我写信给你们，不是因你们不知道真理，正是因你们知道，并且知道没有虚谎是从真理出来的。谁是说谎话的呢﹖不是那不认耶稣为基督的吗﹖不认父与子的，这就是敌基督的。凡不认子的，就没有父；认子的，连父也有了。论到你们，务要将那从起初所听见的，常存在心里。若将从起初所听见的存在心里，你们就必住在子里面，也必住在父里面。主所应许我们的就是永生。我将这些话写给你们，是指着那引诱你们的人说的。你们从主所受的恩膏常存在你们心里，并不用人教训你们，自有主的恩膏在凡事上教训你们。这恩膏是真的，不是假的；你们要按这恩膏的教训住在主里面。小子们哪，你们要住在主里面。这样，他若显现，我们就可以坦然无惧；当他来的时候，在他面前也不至于惭愧。你们若知道他是公义的，就知道凡行公义之人都是他所生的。</a:t>
            </a:r>
            <a:endParaRPr lang="zh-CN" altLang="en-US" sz="160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11575" y="301695"/>
            <a:ext cx="10969200" cy="705600"/>
          </a:xfrm>
        </p:spPr>
        <p:txBody>
          <a:bodyPr/>
          <a:p>
            <a:r>
              <a:rPr lang="zh-CN" altLang="en-US" sz="2400"/>
              <a:t>经文</a:t>
            </a:r>
            <a:endParaRPr lang="zh-CN" altLang="en-US" sz="240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3575" y="756920"/>
            <a:ext cx="11146155" cy="1083310"/>
          </a:xfrm>
        </p:spPr>
        <p:txBody>
          <a:bodyPr>
            <a:noAutofit/>
          </a:bodyPr>
          <a:p>
            <a:pPr marL="0" indent="0">
              <a:lnSpc>
                <a:spcPct val="125000"/>
              </a:lnSpc>
              <a:spcAft>
                <a:spcPts val="0"/>
              </a:spcAft>
              <a:buNone/>
            </a:pP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en-US" altLang="zh-CN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2:15-17</a:t>
            </a: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不要爱世界和世界上的事。人若爱世界，爱父的心就不在他里面了。因为凡世界上的事，就像肉体的情欲、眼目的情欲并今生的骄傲，都不是从父来的，乃是从世界来的。这世界和其上的情欲都要过去，唯独遵行神旨意的，是永远常存。</a:t>
            </a:r>
            <a:endParaRPr lang="zh-CN" altLang="en-US" sz="16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11575" y="184220"/>
            <a:ext cx="10969200" cy="705600"/>
          </a:xfrm>
        </p:spPr>
        <p:txBody>
          <a:bodyPr/>
          <a:p>
            <a:r>
              <a:rPr lang="zh-CN" altLang="en-US" sz="2400"/>
              <a:t>爱世界</a:t>
            </a:r>
            <a:r>
              <a:rPr lang="en-US" altLang="zh-CN" sz="2400"/>
              <a:t>-</a:t>
            </a:r>
            <a:r>
              <a:rPr lang="zh-CN" altLang="en-US" sz="2400"/>
              <a:t>失去与神相交的根基</a:t>
            </a:r>
            <a:endParaRPr lang="zh-CN" altLang="en-US" sz="2400"/>
          </a:p>
        </p:txBody>
      </p:sp>
      <p:sp>
        <p:nvSpPr>
          <p:cNvPr id="25" name="文本框 24"/>
          <p:cNvSpPr txBox="1"/>
          <p:nvPr/>
        </p:nvSpPr>
        <p:spPr>
          <a:xfrm>
            <a:off x="758190" y="2311400"/>
            <a:ext cx="103993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【创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3:6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】于是女人见那棵树的果子好做食物，也悦人的眼目，且是可喜爱的，能使人有智慧，就摘下果子来吃了；又给她丈夫，她丈夫也吃了。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663575" y="1907540"/>
            <a:ext cx="524954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肉体的情欲、眼目的情欲并今生的骄傲从哪里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来？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663575" y="3170555"/>
            <a:ext cx="105879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爱世界和爱神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毫不相容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663575" y="4742180"/>
            <a:ext cx="106641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我们爱世界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吗？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7555" y="3617595"/>
            <a:ext cx="1039939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【太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6:24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】一个人不能侍奉两个主，不是恶这个爱那个，就是重这个轻那个。你们不能又侍奉神，又侍奉玛门。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【约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15:19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】你们若属世界，世界必爱属自己的。只因你们不属世界，乃是我从世界中拣选了你们，所以世界就恨你们。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02335" y="5189220"/>
            <a:ext cx="1025525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我们养育孩子的目标是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什么？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我们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选择工作的标准是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什么？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... ...</a:t>
            </a:r>
            <a:endParaRPr lang="en-US" altLang="zh-CN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3575" y="756920"/>
            <a:ext cx="11146155" cy="1083310"/>
          </a:xfrm>
        </p:spPr>
        <p:txBody>
          <a:bodyPr>
            <a:noAutofit/>
          </a:bodyPr>
          <a:p>
            <a:pPr marL="0" indent="0">
              <a:lnSpc>
                <a:spcPct val="125000"/>
              </a:lnSpc>
              <a:spcAft>
                <a:spcPts val="0"/>
              </a:spcAft>
              <a:buNone/>
            </a:pP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en-US" altLang="zh-CN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2:15-17</a:t>
            </a: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不要爱世界和世界上的事。人若爱世界，爱父的心就不在他里面了。因为凡世界上的事，就像肉体的情欲、眼目的情欲并今生的骄傲，都不是从父来的，乃是从世界来的。这世界和其上的情欲都要过去，唯独遵行神旨意的，是永远常存。</a:t>
            </a:r>
            <a:endParaRPr lang="zh-CN" altLang="en-US" sz="16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11575" y="184220"/>
            <a:ext cx="10969200" cy="705600"/>
          </a:xfrm>
        </p:spPr>
        <p:txBody>
          <a:bodyPr/>
          <a:p>
            <a:r>
              <a:rPr lang="zh-CN" altLang="en-US" sz="2400"/>
              <a:t>爱神</a:t>
            </a:r>
            <a:r>
              <a:rPr lang="en-US" altLang="zh-CN" sz="2400"/>
              <a:t>-</a:t>
            </a:r>
            <a:r>
              <a:rPr lang="zh-CN" altLang="en-US" sz="2400"/>
              <a:t>遵命</a:t>
            </a:r>
            <a:r>
              <a:rPr lang="en-US" altLang="zh-CN" sz="2400"/>
              <a:t>-</a:t>
            </a:r>
            <a:r>
              <a:rPr lang="zh-CN" altLang="en-US" sz="2400"/>
              <a:t>永恒的</a:t>
            </a:r>
            <a:r>
              <a:rPr lang="zh-CN" altLang="en-US" sz="2400"/>
              <a:t>价值</a:t>
            </a:r>
            <a:endParaRPr lang="zh-CN" altLang="en-US" sz="2400"/>
          </a:p>
        </p:txBody>
      </p:sp>
      <p:sp>
        <p:nvSpPr>
          <p:cNvPr id="7" name="文本框 6"/>
          <p:cNvSpPr txBox="1"/>
          <p:nvPr/>
        </p:nvSpPr>
        <p:spPr>
          <a:xfrm>
            <a:off x="663575" y="1907540"/>
            <a:ext cx="5249545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爱神才能遵行神的旨意，爱神的心从哪里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来？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63575" y="3178810"/>
            <a:ext cx="105879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爱神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存留到永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远的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价值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63575" y="4283075"/>
            <a:ext cx="106641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永恒在我的生命中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占据什么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地位？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758190" y="3671570"/>
            <a:ext cx="103993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【林前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13:13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】如今常存的有信、有望、有爱这三样，其中最大的是爱。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758190" y="4730115"/>
            <a:ext cx="10399395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【林后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5:17-18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】我们这至暂至轻的苦楚，要为我们成就极重无比、永远的荣耀。原来我们不是顾念所见的，乃是顾念所不见的，因为所见的是暂时的，所不见的是永远的。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【西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3:2-4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】你们要思念上面的事，不要思念地上的事，因为你们已经死了，你们的生命与基督一同藏在神里面。 基督是我们的生命，他显现的时候，你们也要与他一同显现在荣耀里。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758190" y="2313940"/>
            <a:ext cx="103993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【约一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4:19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】我们爱，因为神先爱我们。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【路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7:47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】所以我告诉你：她许多的罪都赦免了，因为她的爱多；但那赦免少的，他的爱就少。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3575" y="756920"/>
            <a:ext cx="11146155" cy="1701165"/>
          </a:xfrm>
        </p:spPr>
        <p:txBody>
          <a:bodyPr>
            <a:noAutofit/>
          </a:bodyPr>
          <a:p>
            <a:pPr marL="0" indent="0">
              <a:lnSpc>
                <a:spcPct val="125000"/>
              </a:lnSpc>
              <a:spcAft>
                <a:spcPts val="0"/>
              </a:spcAft>
              <a:buNone/>
            </a:pP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en-US" altLang="zh-CN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2:18-23</a:t>
            </a: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小子们哪，如今是末时了。你们曾听见说那敌基督的要来，现在已经有好些敌基督的出来了；从此，我们就知道如今是末时了。他们从我们中间出去，却不是属我们的，若是属我们的，就必仍旧与我们同在；他们出去，显明都不是属我们的。你们从那圣者受了恩膏，并且</a:t>
            </a: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知道这一切的事。我写信给你们，不是因你们不知道真理，正是因你们知道，并且知道没有虚谎是从真理出来的。谁是说谎话的呢？不是那不认耶稣为基督的吗？不认父与子的，这就是敌基督的。凡不认子的，就没有父；认子的，连父也有了。</a:t>
            </a:r>
            <a:endParaRPr lang="zh-CN" altLang="en-US" sz="16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11575" y="184220"/>
            <a:ext cx="10969200" cy="705600"/>
          </a:xfrm>
        </p:spPr>
        <p:txBody>
          <a:bodyPr/>
          <a:p>
            <a:r>
              <a:rPr lang="zh-CN" altLang="en-US" sz="2400"/>
              <a:t>警惕</a:t>
            </a:r>
            <a:r>
              <a:rPr lang="zh-CN" altLang="en-US" sz="2400"/>
              <a:t>异端</a:t>
            </a:r>
            <a:endParaRPr lang="zh-CN" altLang="en-US" sz="2400"/>
          </a:p>
        </p:txBody>
      </p:sp>
      <p:sp>
        <p:nvSpPr>
          <p:cNvPr id="27" name="文本框 26"/>
          <p:cNvSpPr txBox="1"/>
          <p:nvPr/>
        </p:nvSpPr>
        <p:spPr>
          <a:xfrm>
            <a:off x="701675" y="2552700"/>
            <a:ext cx="105879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不认耶稣为基督：否认道成肉身、否认基督完全的神性、否认基督完全的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人性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701675" y="3863975"/>
            <a:ext cx="106641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离弃真道的从未得救；真信徒必蒙神的保守，必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有圣灵的带领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8190" y="4373880"/>
            <a:ext cx="10399395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【约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10:27-29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】我的羊听我的声音，我也认识他们，他们也跟着我。我又赐给他们永生，他们永不灭亡，谁也不能从我手里把他们夺去。我父把羊赐给我，他比万有都大，谁也不能从我父手里把他们夺去。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【约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16:13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】只等真理的圣灵来了，他要引导你们明白一切的真理，因为他不是凭自己说的，乃是把他所听见的都说出来，并要把将来的事告诉你们。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63575" y="5892800"/>
            <a:ext cx="106641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耶稣基督的道成肉身跟我们有什么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</a:rPr>
              <a:t>关系？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58190" y="2984500"/>
            <a:ext cx="103993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【约一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 4:2-3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</a:rPr>
              <a:t>】凡灵认耶稣基督是成了肉身来的，就是出于神的，从此你们可以认出神的灵来。 3 凡灵不认耶稣，就不是出于神，这是那敌基督者的灵。你们从前听见他要来，现在已经在世上了。 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63575" y="756920"/>
            <a:ext cx="11146155" cy="1701165"/>
          </a:xfrm>
        </p:spPr>
        <p:txBody>
          <a:bodyPr>
            <a:noAutofit/>
          </a:bodyPr>
          <a:p>
            <a:pPr marL="0" indent="0">
              <a:lnSpc>
                <a:spcPct val="125000"/>
              </a:lnSpc>
              <a:spcAft>
                <a:spcPts val="0"/>
              </a:spcAft>
              <a:buNone/>
            </a:pP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【</a:t>
            </a:r>
            <a:r>
              <a:rPr lang="en-US" altLang="zh-CN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2:24-29</a:t>
            </a:r>
            <a:r>
              <a:rPr lang="zh-CN" altLang="en-US" sz="16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】</a:t>
            </a:r>
            <a:r>
              <a:rPr lang="zh-CN" altLang="en-US" sz="1600">
                <a:sym typeface="+mn-ea"/>
              </a:rPr>
              <a:t>论到你们，务要将那从起初所听见的，常存在心里。若将从起初所听见的存在心里，你们就必住在子里面，也必住在父里面。主所应许我们的就是永生。我将这些话写给你们，是指着那引诱你们的人说的。你们从主所受的恩膏常存在你们心里，并不用人教训你们，自有主的恩膏在凡事上教训你们。这恩膏是真的，不是假的；你们要按这恩膏的教训住在主里面。小子们哪，你们要住在主里面。这样，他若显现，我们就可以坦然无惧；当他来的时候，在他面前也不至于惭愧。你们若知道他是公义的，就知道凡行公义之人都是他所生的。</a:t>
            </a:r>
            <a:endParaRPr lang="zh-CN" altLang="en-US" sz="1600"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11575" y="184220"/>
            <a:ext cx="10969200" cy="705600"/>
          </a:xfrm>
        </p:spPr>
        <p:txBody>
          <a:bodyPr/>
          <a:p>
            <a:r>
              <a:rPr lang="zh-CN" altLang="en-US" sz="2400">
                <a:sym typeface="+mn-ea"/>
              </a:rPr>
              <a:t>心存主道</a:t>
            </a:r>
            <a:r>
              <a:rPr lang="en-US" altLang="zh-CN" sz="2400">
                <a:sym typeface="+mn-ea"/>
              </a:rPr>
              <a:t>-</a:t>
            </a:r>
            <a:r>
              <a:rPr lang="zh-CN" altLang="en-US" sz="2400">
                <a:sym typeface="+mn-ea"/>
              </a:rPr>
              <a:t>顺服圣灵</a:t>
            </a:r>
            <a:r>
              <a:rPr lang="en-US" altLang="zh-CN" sz="2400">
                <a:sym typeface="+mn-ea"/>
              </a:rPr>
              <a:t>-</a:t>
            </a:r>
            <a:r>
              <a:rPr lang="zh-CN" altLang="en-US" sz="2400">
                <a:sym typeface="+mn-ea"/>
              </a:rPr>
              <a:t>住在主里</a:t>
            </a:r>
            <a:endParaRPr lang="zh-CN" altLang="en-US" sz="2400"/>
          </a:p>
        </p:txBody>
      </p:sp>
      <p:sp>
        <p:nvSpPr>
          <p:cNvPr id="27" name="文本框 26"/>
          <p:cNvSpPr txBox="1"/>
          <p:nvPr/>
        </p:nvSpPr>
        <p:spPr>
          <a:xfrm>
            <a:off x="701675" y="2552700"/>
            <a:ext cx="105879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住在主里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-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被神的话管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治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58190" y="3009900"/>
            <a:ext cx="10399395" cy="16300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【约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15:4-8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你们要常在我里面，我也常在你们里面。枝子若不常在葡萄树上，自己就不能结果子；你们若不常在我里面，也是这样。我是葡萄树，你们是枝子。常在我里面的，我也常在他里面，这人就多结果子；因为离了我，你们就不能做什么。人若不常在我里面，就像枝子丢在外面枯干，人拾起来扔在火里烧了。你们若常在我里面，我的话也常在你们里面，凡你们所愿意的，祈求，就给你们成就。你们多结果子，我父就因此得荣耀，你们也就是我的门徒了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01675" y="4807585"/>
            <a:ext cx="106641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住在主里</a:t>
            </a:r>
            <a:r>
              <a:rPr lang="en-US" altLang="zh-CN" sz="16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-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被圣灵掌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控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58190" y="5257165"/>
            <a:ext cx="103993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【弗</a:t>
            </a:r>
            <a:r>
              <a:rPr lang="en-US" altLang="zh-CN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 5:18</a:t>
            </a:r>
            <a:r>
              <a:rPr lang="zh-CN" altLang="en-US" sz="1600">
                <a:latin typeface="微软雅黑 Light" panose="020B0502040204020203" charset="-122"/>
                <a:ea typeface="微软雅黑 Light" panose="020B0502040204020203" charset="-122"/>
                <a:cs typeface="微软雅黑 Light" panose="020B0502040204020203" charset="-122"/>
                <a:sym typeface="+mn-ea"/>
              </a:rPr>
              <a:t>】不要醉酒，酒能使人放荡；乃要被圣灵充满。</a:t>
            </a:r>
            <a:endParaRPr lang="zh-CN" altLang="en-US" sz="1600">
              <a:latin typeface="微软雅黑 Light" panose="020B0502040204020203" charset="-122"/>
              <a:ea typeface="微软雅黑 Light" panose="020B0502040204020203" charset="-122"/>
              <a:cs typeface="微软雅黑 Light" panose="020B0502040204020203" charset="-122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01675" y="5892800"/>
            <a:ext cx="10664190" cy="337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圣灵最常用什么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来引导</a:t>
            </a:r>
            <a:r>
              <a:rPr lang="zh-CN" altLang="en-US" sz="1600">
                <a:solidFill>
                  <a:schemeClr val="tx1">
                    <a:lumMod val="75000"/>
                    <a:lumOff val="25000"/>
                  </a:schemeClr>
                </a:solidFill>
                <a:sym typeface="+mn-ea"/>
              </a:rPr>
              <a:t>我们？</a:t>
            </a:r>
            <a:endParaRPr lang="zh-CN" altLang="en-US" sz="1600">
              <a:solidFill>
                <a:schemeClr val="tx1">
                  <a:lumMod val="75000"/>
                  <a:lumOff val="25000"/>
                </a:schemeClr>
              </a:solidFill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611575" y="750005"/>
            <a:ext cx="10969200" cy="705600"/>
          </a:xfrm>
        </p:spPr>
        <p:txBody>
          <a:bodyPr/>
          <a:p>
            <a:r>
              <a:rPr lang="zh-CN" sz="2400"/>
              <a:t>分享、讨论</a:t>
            </a:r>
            <a:endParaRPr lang="zh-CN" sz="2400"/>
          </a:p>
        </p:txBody>
      </p:sp>
      <p:sp>
        <p:nvSpPr>
          <p:cNvPr id="35" name="文本框 34"/>
          <p:cNvSpPr txBox="1"/>
          <p:nvPr/>
        </p:nvSpPr>
        <p:spPr>
          <a:xfrm>
            <a:off x="763905" y="1688465"/>
            <a:ext cx="106641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今天所查的经文哪一段对我</a:t>
            </a:r>
            <a:r>
              <a:rPr lang="zh-CN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有触动？</a:t>
            </a:r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63905" y="2404745"/>
            <a:ext cx="106641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能否分享个人因爱神而遵行神</a:t>
            </a:r>
            <a:r>
              <a: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旨意的真实经历？</a:t>
            </a:r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763905" y="3121025"/>
            <a:ext cx="106641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能否分享个人被圣灵带领或</a:t>
            </a:r>
            <a:r>
              <a: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充满的真实经历？</a:t>
            </a:r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93115" y="3837305"/>
            <a:ext cx="106641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Wingdings" panose="05000000000000000000" charset="0"/>
              <a:buChar char="l"/>
            </a:pPr>
            <a:r>
              <a:rPr lang="zh-CN" altLang="en-US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我在哪些方面可以操练更深的与神相交？</a:t>
            </a:r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2.xml><?xml version="1.0" encoding="utf-8"?>
<p:tagLst xmlns:p="http://schemas.openxmlformats.org/presentationml/2006/main">
  <p:tag name="COMMONDATA" val="eyJoZGlkIjoiMTQ5OWU3ZGU2ZDIzNzUzYTZhMTUwOWJjMGM5NWFlYjYifQ=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2595</Words>
  <Application>WPS 演示</Application>
  <PresentationFormat>宽屏</PresentationFormat>
  <Paragraphs>84</Paragraphs>
  <Slides>7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Arial</vt:lpstr>
      <vt:lpstr>宋体</vt:lpstr>
      <vt:lpstr>Wingdings</vt:lpstr>
      <vt:lpstr>Wingdings</vt:lpstr>
      <vt:lpstr>微软雅黑</vt:lpstr>
      <vt:lpstr>微软雅黑 Light</vt:lpstr>
      <vt:lpstr>Arial Unicode MS</vt:lpstr>
      <vt:lpstr>Calibri</vt:lpstr>
      <vt:lpstr>Office 主题​​</vt:lpstr>
      <vt:lpstr>约翰一书2:15-29</vt:lpstr>
      <vt:lpstr>经文</vt:lpstr>
      <vt:lpstr>爱世界-失去与神相交的根基</vt:lpstr>
      <vt:lpstr>爱神-遵命-永恒的价值</vt:lpstr>
      <vt:lpstr>警惕异端</vt:lpstr>
      <vt:lpstr>心存主道-顺服圣灵-住在主里</vt:lpstr>
      <vt:lpstr>分享、讨论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DELL</cp:lastModifiedBy>
  <cp:revision>229</cp:revision>
  <dcterms:created xsi:type="dcterms:W3CDTF">2019-06-19T02:08:00Z</dcterms:created>
  <dcterms:modified xsi:type="dcterms:W3CDTF">2022-10-09T06:03:42Z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2052-11.1.0.12358</vt:lpwstr>
  </property>
  <property fmtid="{D5CDD505-2E9C-101B-9397-08002B2CF9AE}" pid="3" name="ICV">
    <vt:lpwstr>D147AD57884344ACA782BB0D9618A233</vt:lpwstr>
  </property>
</Properties>
</file>