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4" r:id="rId4"/>
    <p:sldId id="266" r:id="rId5"/>
    <p:sldId id="265" r:id="rId6"/>
    <p:sldId id="259" r:id="rId7"/>
    <p:sldId id="258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139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3AEA6-FD6B-40BE-994B-3EE644E9F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764F8-4112-4F1A-B1EE-C78424DF42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F762A-1481-4C94-8CE0-F1F1955F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35441-08B0-4213-BDAF-1A58C6314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F062F-A583-4CC8-A96C-2B3B925E7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67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90033-0DC9-4C2A-BD0A-D7C1F42FD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836D9-5188-41DC-B8BE-979ED9FF7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3865D-B91E-49AE-9118-79346A4E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987C2-F8D4-4445-892A-D4F351B3F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1CF4E-010D-49AA-99EE-362975E72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01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7721C9-E042-4122-A66F-E11774ED33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F0ECFC-919E-452B-94FF-C55B045441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BC806-E84A-4B2B-BC19-85D3E38D6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2A7AC-42DA-4B52-BB2A-A7282B42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4AF94-63F7-46C1-BF1C-DDFB6DE3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36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7A87-BBBE-4AF6-98D3-FFF26D246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5EDA0-55CC-4156-B4F4-CF6238FCA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79796-FC6B-4869-9E1F-A5FAB63C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279F0-6F8E-477E-B753-6C517E701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06D0F-1201-4170-8D34-25705A9A4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85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CD29D-A6E7-45F1-9407-A42BA61BC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20F9B2-6624-4DC0-833D-97F0DADDF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0BDAF3-FAFE-4E6B-90E6-AAE9D3708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26CF9-EE41-49C7-BC95-3F7C697DA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C0C18-F242-4804-8048-98D3CF0BA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26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0707E-F059-4B73-9C71-A6F8C389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D231B4-7D6B-4A82-9FF2-9DAFA50C25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91AD4F-D317-407B-978F-7BBD9D54A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F636E-8FF6-45A5-924D-5C187A70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EE3C4-337A-41C1-8D1D-E9F72AF4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CD101-E586-4533-8B2E-EF970ACDF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72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541B7-768D-45C1-8A66-F6432987D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CF6488-68F0-44BC-BD30-844E0537B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6AF2E-36D7-4956-BFB1-0DC26DF57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8FEA93-1514-4FF0-A687-C407643ECD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A40D1D-5C96-40A1-9F66-A7FAD7F5D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E8FFC-2A5C-4FB0-9F62-038973AB6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96FF42-A206-4771-A47D-28290D0BB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551E99-A9FD-4B01-9A26-75200FE04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04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A793B-82F3-4D60-B35F-6F9DC4779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AA3159-D119-4240-8540-5A8C1E90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DD1388-E361-4FEA-9C7B-949AEC785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CE6977-B698-42A0-B328-B3765A2A2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6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B48F8-BDDB-499A-9753-BCB36FF8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3266D1-85EC-4F8E-AF9B-EF3049423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17299-479D-4054-8D11-3F485DAA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91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5DC4-3219-4D35-8ED6-B3043AB3D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77514-1B83-4D03-BE1C-75115F304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2CFC41-B450-4F27-8EDD-965B0F80D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C97AC-3A24-4FFC-BAE1-0461AD093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76D57B-C6F7-4072-85A6-381FB1344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A4F86-EF3F-4FBB-8406-A0C291187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39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848DB-78AC-4437-AAED-722F486CE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1F6DEA-C048-44BC-8F18-C21B8F5F86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056FD8-40F7-41A2-89BB-0C41B3197B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59B03-615E-4800-AEFD-9A54E527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F92CE6-63B4-4527-9E0A-C9A41068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7CAA0-8331-49A4-A265-44E54EE9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4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87DED-37D1-4409-BD84-D31D59FD9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8D2CA-2991-4D4A-8E27-4F3942D65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DA66C-4D60-40DE-B8A8-D4D74CE0D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39FB6-1BD3-400A-A477-1EE005C96850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D38DE-2AF6-4BFF-B9B3-B434B7853C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A042A-ED21-4980-BF94-A920B46355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99E8C-2242-4D04-9916-633E7C74A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87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51823A-86F7-44F4-B086-3F951EBF7DD0}"/>
              </a:ext>
            </a:extLst>
          </p:cNvPr>
          <p:cNvSpPr txBox="1"/>
          <p:nvPr/>
        </p:nvSpPr>
        <p:spPr>
          <a:xfrm>
            <a:off x="3046880" y="1782395"/>
            <a:ext cx="609824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4800" b="1" dirty="0"/>
              <a:t>出埃及记</a:t>
            </a:r>
          </a:p>
          <a:p>
            <a:pPr algn="ctr"/>
            <a:endParaRPr lang="en-US" altLang="ja-JP" sz="4800" b="1" dirty="0"/>
          </a:p>
          <a:p>
            <a:pPr algn="ctr"/>
            <a:r>
              <a:rPr lang="ja-JP" altLang="en-US" sz="4800" b="1" dirty="0"/>
              <a:t>会幕建造</a:t>
            </a:r>
            <a:r>
              <a:rPr lang="zh-CN" altLang="en-US" sz="4800" b="1" dirty="0"/>
              <a:t>的完成</a:t>
            </a:r>
            <a:endParaRPr lang="en-US" altLang="zh-CN" sz="4800" b="1" dirty="0"/>
          </a:p>
          <a:p>
            <a:pPr algn="ctr"/>
            <a:endParaRPr lang="en-US" altLang="zh-CN" sz="3200" dirty="0"/>
          </a:p>
          <a:p>
            <a:pPr algn="ctr"/>
            <a:r>
              <a:rPr lang="en-US" altLang="zh-CN" sz="3200" dirty="0"/>
              <a:t>Dec 12</a:t>
            </a:r>
            <a:r>
              <a:rPr lang="en-US" altLang="zh-CN" sz="3200" baseline="30000" dirty="0"/>
              <a:t>th</a:t>
            </a:r>
            <a:r>
              <a:rPr lang="en-US" altLang="zh-CN" sz="3200" dirty="0"/>
              <a:t>, 2021</a:t>
            </a:r>
          </a:p>
        </p:txBody>
      </p:sp>
    </p:spTree>
    <p:extLst>
      <p:ext uri="{BB962C8B-B14F-4D97-AF65-F5344CB8AC3E}">
        <p14:creationId xmlns:p14="http://schemas.microsoft.com/office/powerpoint/2010/main" val="241296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93F5E7-5BE4-4E8D-BAE0-0EE18C6DC22C}"/>
              </a:ext>
            </a:extLst>
          </p:cNvPr>
          <p:cNvSpPr txBox="1"/>
          <p:nvPr/>
        </p:nvSpPr>
        <p:spPr>
          <a:xfrm>
            <a:off x="434163" y="1559696"/>
            <a:ext cx="11323674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b="1" dirty="0"/>
              <a:t>会幕</a:t>
            </a:r>
            <a:r>
              <a:rPr lang="zh-CN" altLang="en-US" sz="3200" b="1" dirty="0"/>
              <a:t>的</a:t>
            </a:r>
            <a:r>
              <a:rPr lang="ja-JP" altLang="en-US" sz="3200" b="1" dirty="0"/>
              <a:t>建造</a:t>
            </a:r>
            <a:r>
              <a:rPr lang="zh-CN" altLang="en-US" sz="3200" b="1" dirty="0"/>
              <a:t>：</a:t>
            </a:r>
            <a:r>
              <a:rPr lang="en-US" altLang="zh-CN" sz="3200" dirty="0"/>
              <a:t>《</a:t>
            </a:r>
            <a:r>
              <a:rPr lang="zh-CN" altLang="en-US" sz="3200" dirty="0"/>
              <a:t>出埃及记</a:t>
            </a:r>
            <a:r>
              <a:rPr lang="en-US" altLang="zh-CN" sz="3200" dirty="0"/>
              <a:t>》25</a:t>
            </a:r>
            <a:r>
              <a:rPr lang="zh-CN" altLang="en-US" sz="3200" dirty="0"/>
              <a:t>章到</a:t>
            </a:r>
            <a:r>
              <a:rPr lang="en-US" altLang="zh-CN" sz="3200" dirty="0"/>
              <a:t>40</a:t>
            </a:r>
            <a:r>
              <a:rPr lang="zh-CN" altLang="en-US" sz="3200" dirty="0"/>
              <a:t>章</a:t>
            </a:r>
            <a:endParaRPr lang="en-US" altLang="ja-JP" sz="3200" b="1" dirty="0"/>
          </a:p>
          <a:p>
            <a:endParaRPr lang="en-US" altLang="zh-CN" b="1" dirty="0"/>
          </a:p>
          <a:p>
            <a:endParaRPr lang="en-US" altLang="zh-CN" b="1" dirty="0"/>
          </a:p>
          <a:p>
            <a:endParaRPr lang="zh-CN" altLang="en-US" sz="2400" dirty="0"/>
          </a:p>
          <a:p>
            <a:r>
              <a:rPr lang="zh-CN" altLang="en-US" sz="2400" dirty="0"/>
              <a:t>       第一阶段</a:t>
            </a:r>
            <a:r>
              <a:rPr lang="en-US" altLang="zh-CN" sz="2400" dirty="0"/>
              <a:t>   </a:t>
            </a:r>
            <a:r>
              <a:rPr lang="zh-CN" altLang="en-US" sz="2400" dirty="0"/>
              <a:t>出埃及记 </a:t>
            </a:r>
            <a:r>
              <a:rPr lang="en-US" altLang="zh-CN" sz="2400" dirty="0"/>
              <a:t>25</a:t>
            </a:r>
            <a:r>
              <a:rPr lang="zh-CN" altLang="en-US" sz="2400" dirty="0"/>
              <a:t>至</a:t>
            </a:r>
            <a:r>
              <a:rPr lang="en-US" altLang="zh-CN" sz="2400" dirty="0"/>
              <a:t>31</a:t>
            </a:r>
            <a:r>
              <a:rPr lang="zh-CN" altLang="en-US" sz="2400" dirty="0"/>
              <a:t>章：神吩咐摩西建造会幕，并给出设计图与法则。</a:t>
            </a:r>
          </a:p>
          <a:p>
            <a:endParaRPr lang="zh-CN" altLang="en-US" sz="2400" dirty="0"/>
          </a:p>
          <a:p>
            <a:r>
              <a:rPr lang="zh-CN" altLang="en-US" sz="2400" dirty="0"/>
              <a:t>       第二阶段   出埃及记</a:t>
            </a:r>
            <a:r>
              <a:rPr lang="en-US" altLang="zh-CN" sz="2400" dirty="0"/>
              <a:t>32</a:t>
            </a:r>
            <a:r>
              <a:rPr lang="zh-CN" altLang="en-US" sz="2400" dirty="0"/>
              <a:t>至</a:t>
            </a:r>
            <a:r>
              <a:rPr lang="en-US" altLang="zh-CN" sz="2400" dirty="0"/>
              <a:t>34</a:t>
            </a:r>
            <a:r>
              <a:rPr lang="zh-CN" altLang="en-US" sz="2400" dirty="0"/>
              <a:t>章：金牛犊的事件，会幕的建造延宕。</a:t>
            </a:r>
          </a:p>
          <a:p>
            <a:endParaRPr lang="zh-CN" altLang="en-US" sz="2400" dirty="0"/>
          </a:p>
          <a:p>
            <a:r>
              <a:rPr lang="zh-CN" altLang="en-US" sz="2400" dirty="0"/>
              <a:t>       第三阶段</a:t>
            </a:r>
            <a:r>
              <a:rPr lang="en-US" altLang="zh-CN" sz="2400" dirty="0"/>
              <a:t>   </a:t>
            </a:r>
            <a:r>
              <a:rPr lang="zh-CN" altLang="en-US" sz="2400" dirty="0"/>
              <a:t>出埃及记</a:t>
            </a:r>
            <a:r>
              <a:rPr lang="en-US" altLang="zh-CN" sz="2400" dirty="0"/>
              <a:t>35-40</a:t>
            </a:r>
            <a:r>
              <a:rPr lang="zh-CN" altLang="en-US" sz="2400" dirty="0"/>
              <a:t>章：会幕建造与敬拜过程与完成。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332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0FE5AC-E18B-44A6-AC43-2BC3F720DD7B}"/>
              </a:ext>
            </a:extLst>
          </p:cNvPr>
          <p:cNvSpPr txBox="1"/>
          <p:nvPr/>
        </p:nvSpPr>
        <p:spPr>
          <a:xfrm>
            <a:off x="3047114" y="315216"/>
            <a:ext cx="60977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/>
              <a:t>会幕的目的</a:t>
            </a:r>
            <a:r>
              <a:rPr lang="zh-CN" altLang="en-US" sz="3600" b="1" dirty="0"/>
              <a:t>与意义</a:t>
            </a:r>
            <a:endParaRPr lang="ja-JP" alt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ABD383-417E-4AAF-BA97-58BCCF5F35A6}"/>
              </a:ext>
            </a:extLst>
          </p:cNvPr>
          <p:cNvSpPr txBox="1"/>
          <p:nvPr/>
        </p:nvSpPr>
        <p:spPr>
          <a:xfrm>
            <a:off x="499730" y="1248630"/>
            <a:ext cx="11472531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/>
              <a:t>25:</a:t>
            </a:r>
            <a:r>
              <a:rPr lang="zh-CN" altLang="en-US" sz="2800" dirty="0"/>
              <a:t> </a:t>
            </a:r>
            <a:r>
              <a:rPr lang="en-US" altLang="zh-CN" sz="2800" dirty="0"/>
              <a:t>8 </a:t>
            </a:r>
            <a:r>
              <a:rPr lang="zh-CN" altLang="en-US" sz="2800" dirty="0"/>
              <a:t>他们要为我造圣所，使我住在他们中间。</a:t>
            </a:r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会幕表示神的同在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altLang="zh-CN" dirty="0"/>
          </a:p>
          <a:p>
            <a:r>
              <a:rPr lang="en-US" altLang="zh-CN" sz="2800" dirty="0"/>
              <a:t>25:</a:t>
            </a:r>
            <a:r>
              <a:rPr lang="zh-CN" altLang="en-US" sz="2800" dirty="0"/>
              <a:t> </a:t>
            </a:r>
            <a:r>
              <a:rPr lang="en-US" altLang="zh-CN" sz="2800" dirty="0"/>
              <a:t>22 </a:t>
            </a:r>
            <a:r>
              <a:rPr lang="zh-CN" altLang="en-US" sz="2800" dirty="0"/>
              <a:t>我要在那里与你相会，并要从法版之柜的柜盖上，两个基路伯的中间，将我要吩咐以色列人的一切事告诉你。</a:t>
            </a:r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会幕是神传递信息的地方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altLang="zh-CN" sz="2800" dirty="0"/>
              <a:t>29:</a:t>
            </a:r>
            <a:r>
              <a:rPr lang="zh-CN" altLang="en-US" sz="2800" dirty="0"/>
              <a:t> </a:t>
            </a:r>
            <a:r>
              <a:rPr lang="en-US" altLang="zh-CN" sz="2800" dirty="0"/>
              <a:t>42 </a:t>
            </a:r>
            <a:r>
              <a:rPr lang="zh-CN" altLang="en-US" sz="2800" dirty="0"/>
              <a:t>这要在耶和华面前，在会幕的门口，作为你们世世代代经常献的燔祭。我要在那里与你们相会，和你说话。</a:t>
            </a:r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会幕是献祭的地方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altLang="zh-CN" sz="2800" dirty="0"/>
              <a:t>40:</a:t>
            </a:r>
            <a:r>
              <a:rPr lang="zh-CN" altLang="en-US" sz="2800" dirty="0"/>
              <a:t> </a:t>
            </a:r>
            <a:r>
              <a:rPr lang="en-US" altLang="zh-CN" sz="2800" dirty="0"/>
              <a:t>34 </a:t>
            </a:r>
            <a:r>
              <a:rPr lang="zh-CN" altLang="en-US" sz="2800" dirty="0"/>
              <a:t>那时，云彩遮盖会幕，耶和华的荣光充满了帐幕。</a:t>
            </a:r>
            <a:endParaRPr lang="en-US" altLang="zh-CN" sz="2800" dirty="0"/>
          </a:p>
          <a:p>
            <a:pPr algn="ctr"/>
            <a:r>
              <a:rPr lang="zh-CN" altLang="en-US" sz="2800" b="1" dirty="0">
                <a:solidFill>
                  <a:srgbClr val="FF0000"/>
                </a:solidFill>
              </a:rPr>
              <a:t>会幕是神荣光的彰显</a:t>
            </a:r>
            <a:endParaRPr lang="en-US" altLang="zh-CN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4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93F5E7-5BE4-4E8D-BAE0-0EE18C6DC22C}"/>
              </a:ext>
            </a:extLst>
          </p:cNvPr>
          <p:cNvSpPr txBox="1"/>
          <p:nvPr/>
        </p:nvSpPr>
        <p:spPr>
          <a:xfrm>
            <a:off x="138223" y="464542"/>
            <a:ext cx="11950995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会幕建造的延宕：</a:t>
            </a:r>
            <a:r>
              <a:rPr lang="en-US" altLang="zh-CN" sz="3200" dirty="0"/>
              <a:t>《</a:t>
            </a:r>
            <a:r>
              <a:rPr lang="zh-CN" altLang="en-US" sz="3200" dirty="0"/>
              <a:t>出埃及记</a:t>
            </a:r>
            <a:r>
              <a:rPr lang="en-US" altLang="zh-CN" sz="3200" dirty="0"/>
              <a:t>》32</a:t>
            </a:r>
            <a:r>
              <a:rPr lang="zh-CN" altLang="en-US" sz="3200" dirty="0"/>
              <a:t>章到</a:t>
            </a:r>
            <a:r>
              <a:rPr lang="en-US" altLang="zh-CN" sz="3200" dirty="0"/>
              <a:t>34</a:t>
            </a:r>
            <a:r>
              <a:rPr lang="zh-CN" altLang="en-US" sz="3200" dirty="0"/>
              <a:t>章</a:t>
            </a:r>
            <a:endParaRPr lang="en-US" altLang="ja-JP" sz="3200" b="1" dirty="0"/>
          </a:p>
          <a:p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sz="2400" b="1" dirty="0"/>
              <a:t>金牛犊的事件</a:t>
            </a:r>
            <a:endParaRPr lang="en-US" altLang="zh-CN" sz="2400" b="1" dirty="0"/>
          </a:p>
          <a:p>
            <a:r>
              <a:rPr lang="en-US" altLang="zh-CN" sz="2400" dirty="0"/>
              <a:t>	20:3 </a:t>
            </a:r>
            <a:r>
              <a:rPr lang="zh-CN" altLang="en-US" sz="2400" dirty="0"/>
              <a:t>除了我以外，你不可有别的神。</a:t>
            </a:r>
            <a:endParaRPr lang="en-US" altLang="zh-CN" sz="2400" dirty="0"/>
          </a:p>
          <a:p>
            <a:r>
              <a:rPr lang="en-US" altLang="zh-CN" sz="2400" dirty="0"/>
              <a:t>	20:4-5 4</a:t>
            </a:r>
            <a:r>
              <a:rPr lang="zh-CN" altLang="en-US" sz="2400" dirty="0"/>
              <a:t>不可为自己雕刻偶像，也不可做什么形像，仿佛上天、下地和地底下水中的百物。不可跪拜那些像，也不可事奉它们，因为我耶和华</a:t>
            </a:r>
            <a:r>
              <a:rPr lang="en-US" altLang="zh-CN" sz="2400" dirty="0"/>
              <a:t>—</a:t>
            </a:r>
            <a:r>
              <a:rPr lang="zh-CN" altLang="en-US" sz="2400" dirty="0"/>
              <a:t>你的神是忌邪的神。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zh-CN" altLang="en-US" sz="2400" b="1" dirty="0"/>
              <a:t>重新立约</a:t>
            </a:r>
            <a:endParaRPr lang="en-US" altLang="zh-CN" sz="2400" b="1" dirty="0"/>
          </a:p>
          <a:p>
            <a:r>
              <a:rPr lang="en-US" altLang="zh-CN" sz="2400" dirty="0"/>
              <a:t>	34:6-7  </a:t>
            </a:r>
            <a:r>
              <a:rPr lang="zh-CN" altLang="en-US" sz="2400" dirty="0"/>
              <a:t>耶和华在他面前经过，宣告：“耶和华，耶和华，有怜悯，有恩惠的　神，不轻易发怒，且有丰盛的慈爱和信实，</a:t>
            </a:r>
            <a:r>
              <a:rPr lang="en-US" altLang="zh-CN" sz="2400" dirty="0"/>
              <a:t>7 </a:t>
            </a:r>
            <a:r>
              <a:rPr lang="zh-CN" altLang="en-US" sz="2400" dirty="0"/>
              <a:t>为千代的人存留慈爱，赦免罪孽、过犯和罪恶，万不以有罪的为无罪，必惩罚人的罪，自父及子，直到三、四代。”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dirty="0"/>
              <a:t>	34:10 </a:t>
            </a:r>
            <a:r>
              <a:rPr lang="zh-CN" altLang="en-US" sz="2400" dirty="0"/>
              <a:t>耶和华说：“看哪，我要立约，要在你众百姓面前行奇妙的事，是在全地万国中未曾做过的。你周围的万民要看见我藉着你所行，耶和华可畏惧的作为。</a:t>
            </a:r>
            <a:endParaRPr lang="en-US" altLang="zh-CN" sz="2400" dirty="0"/>
          </a:p>
          <a:p>
            <a:r>
              <a:rPr lang="en-US" altLang="zh-CN" sz="2400" dirty="0"/>
              <a:t>	34:27 </a:t>
            </a:r>
            <a:r>
              <a:rPr lang="zh-CN" altLang="en-US" sz="2400" dirty="0"/>
              <a:t>耶和华对摩西说：“你要将这些话写上，因为我按这话与你和以色列人立约。</a:t>
            </a:r>
          </a:p>
        </p:txBody>
      </p:sp>
    </p:spTree>
    <p:extLst>
      <p:ext uri="{BB962C8B-B14F-4D97-AF65-F5344CB8AC3E}">
        <p14:creationId xmlns:p14="http://schemas.microsoft.com/office/powerpoint/2010/main" val="342495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0FE5AC-E18B-44A6-AC43-2BC3F720DD7B}"/>
              </a:ext>
            </a:extLst>
          </p:cNvPr>
          <p:cNvSpPr txBox="1"/>
          <p:nvPr/>
        </p:nvSpPr>
        <p:spPr>
          <a:xfrm>
            <a:off x="3047114" y="373543"/>
            <a:ext cx="60977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b="1" dirty="0"/>
              <a:t>会幕的</a:t>
            </a:r>
            <a:r>
              <a:rPr lang="zh-CN" altLang="en-US" sz="3600" b="1" dirty="0"/>
              <a:t>细节</a:t>
            </a:r>
            <a:endParaRPr lang="ja-JP" altLang="en-US" sz="36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ABD383-417E-4AAF-BA97-58BCCF5F35A6}"/>
              </a:ext>
            </a:extLst>
          </p:cNvPr>
          <p:cNvSpPr txBox="1"/>
          <p:nvPr/>
        </p:nvSpPr>
        <p:spPr>
          <a:xfrm>
            <a:off x="595423" y="1147463"/>
            <a:ext cx="1135557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dirty="0"/>
              <a:t>25:</a:t>
            </a:r>
            <a:r>
              <a:rPr lang="zh-CN" altLang="en-US" sz="2800" dirty="0"/>
              <a:t> </a:t>
            </a:r>
            <a:r>
              <a:rPr lang="en-US" altLang="zh-CN" sz="2800" dirty="0"/>
              <a:t>9 </a:t>
            </a:r>
            <a:r>
              <a:rPr lang="zh-CN" altLang="en-US" sz="2800" dirty="0"/>
              <a:t>你们要按照我指示你的，帐幕和其中一切器具的样式，</a:t>
            </a:r>
            <a:r>
              <a:rPr lang="zh-CN" altLang="en-US" sz="2800" b="1" dirty="0"/>
              <a:t>照样去做</a:t>
            </a:r>
            <a:r>
              <a:rPr lang="zh-CN" altLang="en-US" sz="2800" dirty="0"/>
              <a:t>。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25:</a:t>
            </a:r>
            <a:r>
              <a:rPr lang="zh-CN" altLang="en-US" sz="2800" dirty="0"/>
              <a:t> </a:t>
            </a:r>
            <a:r>
              <a:rPr lang="en-US" altLang="zh-CN" sz="2800" dirty="0"/>
              <a:t>40 </a:t>
            </a:r>
            <a:r>
              <a:rPr lang="zh-CN" altLang="en-US" sz="2800" dirty="0"/>
              <a:t>要谨慎，</a:t>
            </a:r>
            <a:r>
              <a:rPr lang="zh-CN" altLang="en-US" sz="2800" b="1" dirty="0"/>
              <a:t>照着</a:t>
            </a:r>
            <a:r>
              <a:rPr lang="zh-CN" altLang="en-US" sz="2800" dirty="0"/>
              <a:t>在山上指示你的</a:t>
            </a:r>
            <a:r>
              <a:rPr lang="zh-CN" altLang="en-US" sz="2800" b="1" dirty="0"/>
              <a:t>样式去做</a:t>
            </a:r>
            <a:r>
              <a:rPr lang="zh-CN" altLang="en-US" sz="2800" dirty="0"/>
              <a:t>。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26:</a:t>
            </a:r>
            <a:r>
              <a:rPr lang="zh-CN" altLang="en-US" sz="2800" dirty="0"/>
              <a:t> </a:t>
            </a:r>
            <a:r>
              <a:rPr lang="en-US" altLang="zh-CN" sz="2800" dirty="0"/>
              <a:t>30 </a:t>
            </a:r>
            <a:r>
              <a:rPr lang="zh-CN" altLang="en-US" sz="2800" dirty="0"/>
              <a:t>要</a:t>
            </a:r>
            <a:r>
              <a:rPr lang="zh-CN" altLang="en-US" sz="2800" b="1" dirty="0"/>
              <a:t>照着</a:t>
            </a:r>
            <a:r>
              <a:rPr lang="zh-CN" altLang="en-US" sz="2800" dirty="0"/>
              <a:t>在山上</a:t>
            </a:r>
            <a:r>
              <a:rPr lang="zh-CN" altLang="en-US" sz="2800" b="1" dirty="0"/>
              <a:t>所指示你的样式</a:t>
            </a:r>
            <a:r>
              <a:rPr lang="zh-CN" altLang="en-US" sz="2800" dirty="0"/>
              <a:t>，把帐幕竖立起来。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27:</a:t>
            </a:r>
            <a:r>
              <a:rPr lang="zh-CN" altLang="en-US" sz="2800" dirty="0"/>
              <a:t> </a:t>
            </a:r>
            <a:r>
              <a:rPr lang="en-US" altLang="zh-CN" sz="2800" dirty="0"/>
              <a:t>8 </a:t>
            </a:r>
            <a:r>
              <a:rPr lang="zh-CN" altLang="en-US" sz="2800" dirty="0"/>
              <a:t> 要用板做坛，坛的中心是空的，都</a:t>
            </a:r>
            <a:r>
              <a:rPr lang="zh-CN" altLang="en-US" sz="2800" b="1" dirty="0"/>
              <a:t>照着</a:t>
            </a:r>
            <a:r>
              <a:rPr lang="zh-CN" altLang="en-US" sz="2800" dirty="0"/>
              <a:t>在山上</a:t>
            </a:r>
            <a:r>
              <a:rPr lang="zh-CN" altLang="en-US" sz="2800" b="1" dirty="0"/>
              <a:t>所指示你的样式做</a:t>
            </a:r>
            <a:r>
              <a:rPr lang="zh-CN" altLang="en-US" sz="2800" dirty="0"/>
              <a:t>。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39:</a:t>
            </a:r>
            <a:r>
              <a:rPr lang="zh-CN" altLang="en-US" sz="2800" dirty="0"/>
              <a:t> </a:t>
            </a:r>
            <a:r>
              <a:rPr lang="en-US" altLang="zh-CN" sz="2800" dirty="0"/>
              <a:t>42 </a:t>
            </a:r>
            <a:r>
              <a:rPr lang="zh-CN" altLang="en-US" sz="2800" dirty="0"/>
              <a:t>这一切工作都是以色列人</a:t>
            </a:r>
            <a:r>
              <a:rPr lang="zh-CN" altLang="en-US" sz="2800" b="1" dirty="0"/>
              <a:t>照耶和华所吩咐摩西做的</a:t>
            </a:r>
            <a:r>
              <a:rPr lang="zh-CN" altLang="en-US" sz="2800" dirty="0"/>
              <a:t>。 </a:t>
            </a:r>
            <a:endParaRPr lang="en-US" altLang="zh-CN" sz="2800" dirty="0"/>
          </a:p>
          <a:p>
            <a:endParaRPr lang="en-US" altLang="zh-CN" sz="2800" dirty="0"/>
          </a:p>
          <a:p>
            <a:r>
              <a:rPr lang="en-US" altLang="zh-CN" sz="2800" dirty="0"/>
              <a:t>39:</a:t>
            </a:r>
            <a:r>
              <a:rPr lang="zh-CN" altLang="en-US" sz="2800" dirty="0"/>
              <a:t> </a:t>
            </a:r>
            <a:r>
              <a:rPr lang="en-US" altLang="zh-CN" sz="2800" dirty="0"/>
              <a:t>43 </a:t>
            </a:r>
            <a:r>
              <a:rPr lang="zh-CN" altLang="en-US" sz="2800" dirty="0"/>
              <a:t>摩西看见这一切的工，看哪，</a:t>
            </a:r>
            <a:r>
              <a:rPr lang="zh-CN" altLang="en-US" sz="2800" b="1" dirty="0"/>
              <a:t>耶和华怎样吩咐，他们就照样做了</a:t>
            </a:r>
            <a:r>
              <a:rPr lang="zh-CN" altLang="en-US" sz="2800" dirty="0"/>
              <a:t>，摩西就为他们祝福。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50294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会幕立起，神的荣光充满！(含音频) - 生命季刊">
            <a:extLst>
              <a:ext uri="{FF2B5EF4-FFF2-40B4-BE49-F238E27FC236}">
                <a16:creationId xmlns:a16="http://schemas.microsoft.com/office/drawing/2014/main" id="{EEDD948A-13A0-4F26-94AD-E9B449E7D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683" y="651515"/>
            <a:ext cx="8292633" cy="5554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699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DDADD004-DF6E-4849-9126-48BBAA1EE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266700"/>
            <a:ext cx="10658475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4115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93F5E7-5BE4-4E8D-BAE0-0EE18C6DC22C}"/>
              </a:ext>
            </a:extLst>
          </p:cNvPr>
          <p:cNvSpPr txBox="1"/>
          <p:nvPr/>
        </p:nvSpPr>
        <p:spPr>
          <a:xfrm>
            <a:off x="241005" y="496440"/>
            <a:ext cx="11950995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/>
              <a:t>会幕的建造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zh-CN" altLang="en-US" sz="2400" b="1" dirty="0"/>
              <a:t> </a:t>
            </a:r>
            <a:r>
              <a:rPr lang="en-US" altLang="zh-CN" sz="2400" b="1" dirty="0"/>
              <a:t>1. </a:t>
            </a:r>
            <a:r>
              <a:rPr lang="zh-CN" altLang="en-US" sz="2400" b="1" dirty="0"/>
              <a:t>材料的准备</a:t>
            </a:r>
            <a:endParaRPr lang="en-US" altLang="zh-CN" sz="2400" b="1" dirty="0"/>
          </a:p>
          <a:p>
            <a:r>
              <a:rPr lang="en-US" altLang="zh-CN" sz="2400" dirty="0"/>
              <a:t>35:4-9 </a:t>
            </a:r>
            <a:r>
              <a:rPr lang="zh-CN" altLang="en-US" sz="2400" dirty="0"/>
              <a:t>要从你们当中拿礼物献给耶和华；凡甘心乐意的，可以把耶和华的礼物拿来。。。</a:t>
            </a:r>
            <a:r>
              <a:rPr lang="en-US" altLang="zh-CN" sz="2400" dirty="0"/>
              <a:t> </a:t>
            </a:r>
          </a:p>
          <a:p>
            <a:r>
              <a:rPr lang="en-US" altLang="zh-CN" sz="2400" dirty="0"/>
              <a:t>36:7 </a:t>
            </a:r>
            <a:r>
              <a:rPr lang="zh-CN" altLang="en-US" sz="2400" dirty="0"/>
              <a:t>他们所有的材料已经足够整个工程之用，而且有余。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zh-CN" sz="2400" b="1" dirty="0"/>
              <a:t>2. </a:t>
            </a:r>
            <a:r>
              <a:rPr lang="zh-CN" altLang="en-US" sz="2400" b="1" dirty="0"/>
              <a:t>人的准备</a:t>
            </a:r>
            <a:endParaRPr lang="en-US" altLang="zh-CN" sz="2400" b="1" dirty="0"/>
          </a:p>
          <a:p>
            <a:r>
              <a:rPr lang="en-US" altLang="zh-CN" sz="2400" dirty="0"/>
              <a:t>35:10 </a:t>
            </a:r>
            <a:r>
              <a:rPr lang="zh-CN" altLang="en-US" sz="2400" dirty="0"/>
              <a:t>你们当中凡心里有智慧的都要来，制造一切耶和华所吩咐的</a:t>
            </a:r>
            <a:endParaRPr lang="en-US" altLang="zh-CN" sz="2400" dirty="0"/>
          </a:p>
          <a:p>
            <a:r>
              <a:rPr lang="en-US" altLang="zh-CN" sz="2400" dirty="0"/>
              <a:t>36:1 </a:t>
            </a:r>
            <a:r>
              <a:rPr lang="zh-CN" altLang="en-US" sz="2400" b="1" dirty="0"/>
              <a:t>比撒列</a:t>
            </a:r>
            <a:r>
              <a:rPr lang="zh-CN" altLang="en-US" sz="2400" dirty="0"/>
              <a:t>和</a:t>
            </a:r>
            <a:r>
              <a:rPr lang="zh-CN" altLang="en-US" sz="2400" b="1" dirty="0"/>
              <a:t>亚何利亚伯</a:t>
            </a:r>
            <a:r>
              <a:rPr lang="zh-CN" altLang="en-US" sz="2400" dirty="0"/>
              <a:t>，以及一切心里有智慧，蒙耶和华赐智慧和聪明，懂得做圣所各样用途之工的人，都照耶和华所吩咐的去做。</a:t>
            </a:r>
            <a:endParaRPr lang="en-US" altLang="zh-CN" sz="2400" dirty="0"/>
          </a:p>
          <a:p>
            <a:endParaRPr lang="en-US" altLang="zh-CN" sz="2400" dirty="0"/>
          </a:p>
          <a:p>
            <a:r>
              <a:rPr lang="en-US" altLang="ja-JP" sz="2400" b="1" dirty="0"/>
              <a:t>3. </a:t>
            </a:r>
            <a:r>
              <a:rPr lang="ja-JP" altLang="en-US" sz="2400" b="1" dirty="0"/>
              <a:t>日子的准备</a:t>
            </a:r>
          </a:p>
          <a:p>
            <a:r>
              <a:rPr lang="en-US" altLang="zh-CN" sz="2400" dirty="0"/>
              <a:t>35:1-3 </a:t>
            </a:r>
            <a:r>
              <a:rPr lang="zh-CN" altLang="en-US" sz="2400" dirty="0"/>
              <a:t>摩西召集以色列全会众，对他们说：“这是耶和华吩咐你们遵行的事：六日要做工，第七日你们要奉为向耶和华守完全安息的安息圣日。凡在这日做工的，要被处死。在安息日这一天，不可在你们一切的住处生火。”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28047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1085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Haining Zhu</dc:creator>
  <cp:lastModifiedBy>Haining Zhu</cp:lastModifiedBy>
  <cp:revision>5</cp:revision>
  <dcterms:created xsi:type="dcterms:W3CDTF">2021-12-12T14:47:49Z</dcterms:created>
  <dcterms:modified xsi:type="dcterms:W3CDTF">2021-12-12T16:00:46Z</dcterms:modified>
</cp:coreProperties>
</file>